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66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75596-642F-4F12-B0AF-B9B5074FE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B72AC5-6EC4-4D87-889E-93EE8B7BB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407504-5880-480E-A0B7-6B87C279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59F6-6A8C-4ECB-909D-32E9F283BA84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9EBA98-A5B1-4036-BCA3-73069010D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382D89-3F06-429B-A985-DE090718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C340-50D1-4F49-B315-4734DB1A4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83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22C82-D4F1-46FF-B13D-39166CCBC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338095-788E-49D0-A1A3-65D635343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B2A1E-7DD6-41A8-8C34-06E4BEB1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59F6-6A8C-4ECB-909D-32E9F283BA84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9E17A6-DBCE-45EB-8FA4-92BD9C35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D38844-A2B3-4406-9E4B-0EC4C495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C340-50D1-4F49-B315-4734DB1A4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1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02C640-3B4E-49BD-8B7F-D7830E950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9FF3AA-8569-4B98-B64F-38102DDDF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5625B-A930-4F6A-A5FB-BE5B70E7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59F6-6A8C-4ECB-909D-32E9F283BA84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01EFAD-5467-475A-8E85-BF3027D7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EEA0CE-C716-47EA-8123-5C0C65EA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C340-50D1-4F49-B315-4734DB1A4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97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B5C71-3797-4296-99B2-E2ED0C68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60830D-005A-4D0B-B20D-86C06E744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FFEC7E-4650-43A1-8DA3-3021F6FA0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59F6-6A8C-4ECB-909D-32E9F283BA84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C99F8A-5B7A-4F72-8D3F-E28B9F0E8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635913-DE26-4812-9ED6-954C0D66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C340-50D1-4F49-B315-4734DB1A4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55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E1B29-181A-469C-B66E-A41011A56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40F960-A39E-4E69-872F-8A7CEC852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56E702-5183-411F-823C-34A98D951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59F6-6A8C-4ECB-909D-32E9F283BA84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1B47DC-82FF-4D79-A7DD-D29FEFF1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FCFBA-F07C-480A-B693-E4F61FCD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C340-50D1-4F49-B315-4734DB1A4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43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67FDB-A1FB-476E-A1FA-9AF5442E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A0B994-BBFF-4CC8-AE18-080FF5209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365702-32EF-4863-8DE6-5F7F53380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4FA9D1-EF19-4AAA-8118-D534A68B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59F6-6A8C-4ECB-909D-32E9F283BA84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DB2C17-87B8-40AD-8DAA-20EFF87A4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DE35AE-291E-4B53-8047-4C498C85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C340-50D1-4F49-B315-4734DB1A4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92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0BAB4-A0B1-4ADA-BF23-6734B3C96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6DF465-B92B-4AAD-831C-0ABB4651A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062D08-DA9C-4B11-8138-39B786765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3A89CF-5EFB-4F1A-A3F4-ACE55E436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AF8844-C3DF-4EB8-A0D7-94032F432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E553AD-8CD5-4DBF-9EEE-BABBAA45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59F6-6A8C-4ECB-909D-32E9F283BA84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D976FD-4864-4A32-B0A2-D6C75CC5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79C2AD-F52E-4AEE-91F2-9FE21806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C340-50D1-4F49-B315-4734DB1A4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67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BAFCD-2576-456E-A451-E08FE402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8F7220-0B70-48AB-BF00-707B86271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59F6-6A8C-4ECB-909D-32E9F283BA84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66601C-EB72-4B20-B366-2225E5F9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A9D8B9-E7D9-402D-9C55-919D23E3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C340-50D1-4F49-B315-4734DB1A4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68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F9EB5E-4EAB-4109-B6B8-C0A717F30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59F6-6A8C-4ECB-909D-32E9F283BA84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C3E0C9-64C2-4A5E-BD24-84B4C805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630355-0B76-4F90-8AAB-5A2D047B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C340-50D1-4F49-B315-4734DB1A4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77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0B85B-1BEC-451F-A4C1-993D3226E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061E0-ACD4-44F7-80E8-8D6C18823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709E3B-9F36-4A8D-85EB-FF51019D2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BD4872-4200-4A23-A07F-65FB5148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59F6-6A8C-4ECB-909D-32E9F283BA84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C0ABD4-22DA-4FDD-AA11-7D858CF6F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337691-D058-458C-B84B-5F02D4C5A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C340-50D1-4F49-B315-4734DB1A4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71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91118-9119-4B3E-AE26-EABC0E665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DDD6A0-81CD-4ADC-BAD5-4CFB2A155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5A18E9-1A55-4AC6-BDEE-8CBD27606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C761EE-8F5D-431F-91AC-8CB03087F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59F6-6A8C-4ECB-909D-32E9F283BA84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77D54C-D32C-455A-94E8-075BA45A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ACFA4A-C4C0-44E7-BD49-61365257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C340-50D1-4F49-B315-4734DB1A4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03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CD2523-5685-4275-9A3E-6E7E7E51D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2781BC-2077-4AE0-A725-AC55F3BEC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E84722-8417-40E6-BE43-2C15A2F21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059F6-6A8C-4ECB-909D-32E9F283BA84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4766C0-3E35-479D-82FA-2C324CD79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0054EE-7475-4F37-B6D9-CC9D85BF4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DC340-50D1-4F49-B315-4734DB1A4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30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68A3A62E-4CA2-4F06-825B-8FA8CA5A9925}"/>
              </a:ext>
            </a:extLst>
          </p:cNvPr>
          <p:cNvGrpSpPr/>
          <p:nvPr/>
        </p:nvGrpSpPr>
        <p:grpSpPr>
          <a:xfrm>
            <a:off x="0" y="-2"/>
            <a:ext cx="11772900" cy="7867652"/>
            <a:chOff x="0" y="-2"/>
            <a:chExt cx="11772900" cy="786765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4C0174A-D7D1-4063-913E-4E194358B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924300" cy="393382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8839A9B-FE4F-4CA5-83B1-3C526442F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33825"/>
              <a:ext cx="3924300" cy="393382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EA1E3EB-2BEB-4520-A1B9-1ECC8BB6E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300" y="-1"/>
              <a:ext cx="3924300" cy="3933825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47C9664-FA96-4CD4-AA1D-1D17BC15D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0"/>
              <a:ext cx="3924300" cy="3933825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18D1DAD-65F7-4E0D-884E-632BE1EC1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300" y="3933824"/>
              <a:ext cx="3924300" cy="393382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18B1627E-7C3E-4070-AAD4-9065552AF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3933824"/>
              <a:ext cx="3924300" cy="3933825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9BA3399-7CEB-4E67-9081-DC3F62E494E0}"/>
                </a:ext>
              </a:extLst>
            </p:cNvPr>
            <p:cNvSpPr txBox="1"/>
            <p:nvPr/>
          </p:nvSpPr>
          <p:spPr>
            <a:xfrm>
              <a:off x="0" y="-1"/>
              <a:ext cx="900202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ln>
                    <a:solidFill>
                      <a:schemeClr val="bg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5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0803C42-3B40-440E-B7E8-8C8848255524}"/>
                </a:ext>
              </a:extLst>
            </p:cNvPr>
            <p:cNvSpPr txBox="1"/>
            <p:nvPr/>
          </p:nvSpPr>
          <p:spPr>
            <a:xfrm>
              <a:off x="0" y="3933824"/>
              <a:ext cx="900202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ln>
                    <a:solidFill>
                      <a:schemeClr val="bg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5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A72EF89-E5E9-4666-BD8D-D11A7D83A857}"/>
                </a:ext>
              </a:extLst>
            </p:cNvPr>
            <p:cNvSpPr txBox="1"/>
            <p:nvPr/>
          </p:nvSpPr>
          <p:spPr>
            <a:xfrm>
              <a:off x="3924300" y="-2"/>
              <a:ext cx="900202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ln>
                    <a:solidFill>
                      <a:schemeClr val="bg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zh-CN" altLang="en-US" sz="5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63ED355-B175-409E-A49A-234F0F396189}"/>
                </a:ext>
              </a:extLst>
            </p:cNvPr>
            <p:cNvSpPr txBox="1"/>
            <p:nvPr/>
          </p:nvSpPr>
          <p:spPr>
            <a:xfrm>
              <a:off x="7848600" y="-2"/>
              <a:ext cx="900202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ln>
                    <a:solidFill>
                      <a:schemeClr val="bg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sz="5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53759C5-F9CF-4EBA-8E6E-1B5185D2B61D}"/>
                </a:ext>
              </a:extLst>
            </p:cNvPr>
            <p:cNvSpPr txBox="1"/>
            <p:nvPr/>
          </p:nvSpPr>
          <p:spPr>
            <a:xfrm>
              <a:off x="3924300" y="3933824"/>
              <a:ext cx="900202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ln>
                    <a:solidFill>
                      <a:schemeClr val="bg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zh-CN" altLang="en-US" sz="5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DA7ECB1-2127-41F4-8734-F93EDCB0E4BF}"/>
                </a:ext>
              </a:extLst>
            </p:cNvPr>
            <p:cNvSpPr txBox="1"/>
            <p:nvPr/>
          </p:nvSpPr>
          <p:spPr>
            <a:xfrm>
              <a:off x="7848600" y="3933824"/>
              <a:ext cx="900202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ln>
                    <a:solidFill>
                      <a:schemeClr val="bg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zh-CN" altLang="en-US" sz="5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65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Arnold Chow</dc:creator>
  <cp:lastModifiedBy>Arnold Chow</cp:lastModifiedBy>
  <cp:revision>3</cp:revision>
  <dcterms:created xsi:type="dcterms:W3CDTF">2022-05-10T16:20:18Z</dcterms:created>
  <dcterms:modified xsi:type="dcterms:W3CDTF">2022-05-11T15:38:25Z</dcterms:modified>
</cp:coreProperties>
</file>