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2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22CFB-7F5D-4A8A-B293-FC7F41BAA706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56C10-C86F-4FD4-8F84-F7F3D23CF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8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56C10-C86F-4FD4-8F84-F7F3D23CF7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1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6E3DA-79CE-4B18-879A-2D7DAB9F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3A94AE-ACD9-462B-BF6C-0B090C6F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06007-CF7B-4CF3-8059-F0B0FF1B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7E96D-645C-4B08-A03E-21C76AFA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01AEC-6335-4C33-889A-8FB0E272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3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1613D-CBEE-4C72-A885-C889A64A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37EA70-6D30-44B1-9F89-18D04805F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BE08C-7392-4CB9-BAAA-F2C0E447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8B721-BABD-44BE-A952-08D8A59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AE78E-D852-47EA-8953-57DB5F54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3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8A6DC0-F0C1-48AD-8E8C-BDA2B6B9F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ABF01-B99C-43C6-85A0-DAECD258A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5D717-07E4-49C9-A5C7-D810BE07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FBD81-B796-417F-9E0E-C889C8C7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26A51-9F67-4459-BBE9-62ED622B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1060-7412-48F8-B979-D6DDCFCD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4F5A4-97FB-4B0C-933D-1E8E47C1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8730C-3125-4258-B6BF-0688664F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B114B-45F9-4684-A113-B8C9686A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94C64-D0D1-4CD9-8659-AA591D62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9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7C43A-F7BA-416A-B115-B10A4ED2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6B7E4-E73D-4B52-A4EB-63B0F9E5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E233B-04AE-4AE0-B0EC-2FC2F0AB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61604-CC7D-4D07-AAF1-1A8234E6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92E0F-5D6E-4A28-89D5-27BEAD43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5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F8F93-4DE2-426F-B937-F938695B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B8560-AEC9-4267-B4D0-7FEED5900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D0CC1-7061-4950-A5EA-7B14E2CC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2660-04D5-48D6-B29F-A080F3D7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47560-32C9-4AD1-970A-49DB3FB8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72DAC-A8B8-4549-B2A0-89EF5A40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51C68-D7E9-4B3C-86C2-9EF4129B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C9817-0A17-412A-82DF-00BA99BB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E4DC0-3FB0-44EF-900E-0CC3155B6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B24DB3-F51C-4E03-8D25-C3F2F9D34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9E70-DCDF-43C4-93BE-8C4F5A391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A7DA0B-31C7-4AB3-83D4-5F61222C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9AE05D-20F8-480D-ACCE-54835CC4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B6326A-A18B-4863-95F9-8A4C503C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29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BBAAC-C484-4D59-8490-7B157AAA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F91D0-ADE2-4825-B5DB-83EEBDDE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18FF22-A8A0-4AA9-95C2-53315311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18344-254D-415F-B6B6-42612B4E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00E4F-1BEB-4BED-86FC-986D35E4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B2204A-B447-43B6-A66B-BBAFB235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B0322-3A91-442B-8000-7517A3F3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82E55-EFA4-419D-B6C8-9607DEE3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403BD-FB8A-4AA6-9470-ABE3BED7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0B068-50F8-4C38-8A6F-552F2FCC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4B56A-8F69-4711-A4B1-CD595FB7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CC674-9ACE-4AF7-AB9D-5E0DE61B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96A7-05AA-480D-A020-0E3E3DD7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1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2FB7-848C-4A71-94CA-4727B49A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381C7-0404-4298-828B-64147F9B4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E98F5-B75D-4893-BA14-0D3DC635C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4E4DE-380E-4676-B937-F0AAF231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98666-A652-49A7-9D81-5CC2C575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BEE51-9C9C-4D46-B4F0-31F1EBA3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14C8E0-9CAD-43DC-951A-7D91CD98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D5094-A1C0-4D59-B401-E8EE00F6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1AB8F-8821-4C25-BF32-D0764E6BA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7068-9A2D-4475-A94B-1201E740510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726F0-3D55-413C-95D3-6DA117096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0D03C-B446-4039-92F5-A132C2C11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B012-B1D3-40D3-BDDC-78357278A1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DAF97C0-FEA4-49E2-B0A2-0664FE418F81}"/>
              </a:ext>
            </a:extLst>
          </p:cNvPr>
          <p:cNvGrpSpPr/>
          <p:nvPr/>
        </p:nvGrpSpPr>
        <p:grpSpPr>
          <a:xfrm>
            <a:off x="0" y="-3"/>
            <a:ext cx="15697200" cy="7867651"/>
            <a:chOff x="0" y="-3"/>
            <a:chExt cx="15697200" cy="78676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E33269B-CD14-4342-ACB7-9CFB9F200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24300" cy="393382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DA79A31-4402-47FC-9293-13AD114F4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2900" y="-2"/>
              <a:ext cx="3924300" cy="393382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6F9C4AE-9D5E-463C-96D4-19F1F275F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33823"/>
              <a:ext cx="3924300" cy="393382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CFD8589-3F4D-4A73-90B6-CCF54D48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0" y="3933823"/>
              <a:ext cx="3924300" cy="39338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74E34FF-6569-4A03-9FE7-66C00DD5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3933823"/>
              <a:ext cx="3924300" cy="393382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DEB0DC1-F382-4185-8B31-EA9B9597F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2900" y="3933822"/>
              <a:ext cx="3924300" cy="393382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5F298FF-1DAB-4952-A6C3-706C287DF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0" y="0"/>
              <a:ext cx="3924300" cy="393382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D3DC647-497A-4849-808E-B480AB16E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-1"/>
              <a:ext cx="3924300" cy="3933825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BCA7705-C6CB-44D2-8E72-001CD25973F6}"/>
                </a:ext>
              </a:extLst>
            </p:cNvPr>
            <p:cNvSpPr txBox="1"/>
            <p:nvPr/>
          </p:nvSpPr>
          <p:spPr>
            <a:xfrm>
              <a:off x="0" y="-1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6473726-2C50-4D27-B279-F605E89CC8ED}"/>
                </a:ext>
              </a:extLst>
            </p:cNvPr>
            <p:cNvSpPr txBox="1"/>
            <p:nvPr/>
          </p:nvSpPr>
          <p:spPr>
            <a:xfrm>
              <a:off x="3924300" y="-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EA19FE-94D3-4BE9-A4AA-D67C5F2549BD}"/>
                </a:ext>
              </a:extLst>
            </p:cNvPr>
            <p:cNvSpPr txBox="1"/>
            <p:nvPr/>
          </p:nvSpPr>
          <p:spPr>
            <a:xfrm>
              <a:off x="7848600" y="0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412744-2A8D-476D-BE1A-03F680442700}"/>
                </a:ext>
              </a:extLst>
            </p:cNvPr>
            <p:cNvSpPr txBox="1"/>
            <p:nvPr/>
          </p:nvSpPr>
          <p:spPr>
            <a:xfrm>
              <a:off x="11772900" y="-3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B2E92DB-2E4B-45A3-A6C5-64C18322B8C4}"/>
                </a:ext>
              </a:extLst>
            </p:cNvPr>
            <p:cNvSpPr txBox="1"/>
            <p:nvPr/>
          </p:nvSpPr>
          <p:spPr>
            <a:xfrm>
              <a:off x="11202" y="393382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DFA7E0A-E404-4030-9965-BC46502A235E}"/>
                </a:ext>
              </a:extLst>
            </p:cNvPr>
            <p:cNvSpPr txBox="1"/>
            <p:nvPr/>
          </p:nvSpPr>
          <p:spPr>
            <a:xfrm>
              <a:off x="3935502" y="393382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2B5CCE-0724-4F65-87F5-16DCBD67A8F8}"/>
                </a:ext>
              </a:extLst>
            </p:cNvPr>
            <p:cNvSpPr txBox="1"/>
            <p:nvPr/>
          </p:nvSpPr>
          <p:spPr>
            <a:xfrm>
              <a:off x="7859802" y="393382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C1BAA08-75C7-4D25-B9D7-EA5AC8BEFA9B}"/>
                </a:ext>
              </a:extLst>
            </p:cNvPr>
            <p:cNvSpPr txBox="1"/>
            <p:nvPr/>
          </p:nvSpPr>
          <p:spPr>
            <a:xfrm>
              <a:off x="11772900" y="3933822"/>
              <a:ext cx="90020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n>
                    <a:solidFill>
                      <a:schemeClr val="bg1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5400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0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Arnold Chow</dc:creator>
  <cp:lastModifiedBy>Arnold Chow</cp:lastModifiedBy>
  <cp:revision>3</cp:revision>
  <dcterms:created xsi:type="dcterms:W3CDTF">2022-05-13T15:03:26Z</dcterms:created>
  <dcterms:modified xsi:type="dcterms:W3CDTF">2022-05-13T15:10:25Z</dcterms:modified>
</cp:coreProperties>
</file>