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Proof of concept of the parallax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goal of this project was to create a Rest API for the Romeo Dallaire Child Soldiers Initiative’s (RDCSI) 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Created by the Six Stories Plugin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Handled by the WP Rest Routes Plugin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RDCS1 Final Presentation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Zoundi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Ali Arshad, Arnold Zoundi, David Szabo &amp; Ryan Hillier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Teamwork</a:t>
            </a:r>
            <a:r>
              <a:rPr lang="en-GB"/>
              <a:t> is Everything!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43575" y="11094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-GB"/>
              <a:t>The importance of working together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-GB"/>
              <a:t>Regular meetings / Team discussions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-GB"/>
              <a:t>The importance of delegating task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-GB"/>
              <a:t>Weekly/Bi-weekly reports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850" y="969100"/>
            <a:ext cx="3707325" cy="24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Short presentation of our completed project. Please feel free to ask questions throughout.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Proof of Concept - Side Scrolling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38" y="1299625"/>
            <a:ext cx="826112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Six Stories REST API demo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4" y="1299625"/>
            <a:ext cx="7965598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Thanks!!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Description / Scope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RDCSI Six Stories Project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Objectives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Impact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Project Goal : Develop a WordPress Rest API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What does this include?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What does this not include?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Secondary Objectives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Usability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Efficiency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Easily Supportable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Completion Status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3707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Initial Objective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Learn how to use WordPress CMS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Develop WP REST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Extra Objective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Develop </a:t>
            </a:r>
            <a:r>
              <a:rPr lang="en-GB"/>
              <a:t>web pages to show proof of concept of WP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 Stories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Proof of concept web page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Parallax</a:t>
            </a:r>
            <a:r>
              <a:rPr lang="en-GB"/>
              <a:t> effect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WP REST API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Custom Post Types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simple content creation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intersection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48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Major Challenges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-GB"/>
              <a:t>Incomplete WordPress REST API 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-GB"/>
              <a:t>Translating tutorials solutions to the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Custom Post Types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00187"/>
            <a:ext cx="76962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Custom Routes / Endpoints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http://dev-sixstories.pantheonsite.io/wp-json/rest-routes/v2/ch1</a:t>
            </a:r>
            <a:r>
              <a:rPr lang="en-GB" sz="1400"/>
              <a:t> for character1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http://dev-sixstories.pantheonsite.io/wp-json/rest-routes/v2/ch2</a:t>
            </a:r>
            <a:r>
              <a:rPr lang="en-GB" sz="1400"/>
              <a:t> for character2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http://dev-sixstories.pantheonsite.io/wp-json/rest-routes/v2/ch3</a:t>
            </a:r>
            <a:r>
              <a:rPr lang="en-GB" sz="1400"/>
              <a:t> for character3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http://dev-sixstories.pantheonsite.io/wp-json/rest-routes/v2/ch4</a:t>
            </a:r>
            <a:r>
              <a:rPr lang="en-GB" sz="1400"/>
              <a:t> for character4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http://dev-sixstories.pantheonsite.io/wp-json/rest-routes/v2/ch5</a:t>
            </a:r>
            <a:r>
              <a:rPr lang="en-GB" sz="1400"/>
              <a:t> for character5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http://dev-sixstories.pantheonsite.io/wp-json/rest-routes/v2/ch6</a:t>
            </a:r>
            <a:r>
              <a:rPr lang="en-GB" sz="1400"/>
              <a:t> for character6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-GB" sz="1400">
                <a:solidFill>
                  <a:srgbClr val="FF0000"/>
                </a:solidFill>
              </a:rPr>
              <a:t>http://dev-sixstories.pantheonsite.io/wp-json/rest-routes/v2/chall</a:t>
            </a:r>
            <a:r>
              <a:rPr lang="en-GB" sz="1400"/>
              <a:t> for all characters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6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Stories Intersection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One of the central challenges in this project was that stories can intersect and other paths can be followed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Custom Post types support this with: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Incoming Links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Outgoing Links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Conditions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Because of this configuration, a frontend developer has several options with which to build the </a:t>
            </a:r>
            <a:r>
              <a:rPr lang="en-GB"/>
              <a:t>frontend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Deliverables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1F587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Font typeface="Calibri"/>
              <a:buChar char="❖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Website for proof of concept</a:t>
            </a:r>
            <a:b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Font typeface="Calibri"/>
              <a:buChar char="❖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post types plugin</a:t>
            </a:r>
            <a:b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1400"/>
              </a:spcBef>
              <a:spcAft>
                <a:spcPts val="400"/>
              </a:spcAft>
              <a:buFont typeface="Calibri"/>
              <a:buChar char="❖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Updated custom parallax </a:t>
            </a:r>
            <a:br>
              <a:rPr b="1" lang="en-GB">
                <a:solidFill>
                  <a:srgbClr val="1F587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