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E2A3"/>
    <a:srgbClr val="0ABEFE"/>
    <a:srgbClr val="FF5BE0"/>
    <a:srgbClr val="E0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3DAE-6F4E-1EA3-3396-AE0830493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E6BF8-BA8A-C816-36F3-934EABB7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E32EB-C612-0C3A-F04F-C469BFDC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A2BD-D8B7-0211-AB79-6DD172D7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1D8DD-F1FA-9D6B-2CF7-FAACE18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9ACC9-ADD9-A42A-C643-68E2F0C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9C55A-EDDC-9BD4-E15E-736333D8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4FE3F-2668-8B11-ABFB-3B0A6B44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BF3DE-19C5-975B-EBA5-96C6AE87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DC8CA-FD93-B4E0-CB9C-27D4C33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1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DA637-D695-67CD-0B59-F2C80145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46200-8403-49D5-EB61-0A8C0A74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4D8F6-1A99-2EC0-FA9E-DF70D008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5E97-A050-660F-F122-93664663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7889D-0544-C0CF-7A37-830F4B2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6F6CA-1895-78F8-43AD-F8AD287F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6259-91F3-357C-66C6-2A9CDA17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B9359-3687-B2AE-D1DD-C01E74D3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5608F-150B-E898-A924-BF9CBB8E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7451-85B5-7DCD-5A64-E910DFCF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0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0E9A-6EFB-3849-1F54-64B9CB29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92ECF-BB64-3BB7-8F47-B0EC1C4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B4AE2-FCFE-8ADC-CD25-1BA228C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A3C59-E7AA-4434-BD53-76DBE4CF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EEFA6-D105-520E-9477-EF1C0FC4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66EB-8C95-01BE-204A-BE29457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9E070-3B95-D31D-C3FB-A6D8B860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48906-34D9-04C5-09AB-D3C3D807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8FF1-510A-98B6-EF08-30F3DFEB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6006E-D784-7E8E-B4E2-2BEC9349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604C8-0579-BE11-287A-3C5349A0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3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366E-9885-CB4D-4214-E7DA3245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0C2DC-02DD-F672-F42F-6DC1BA70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85DD6-AC44-D5E7-BCE2-6EDDB593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BF912-B95E-07C6-0F6D-5DDB0998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B1325-40B1-4533-D981-EFF1D8DB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78991A-39C7-F872-CAD6-7E195AB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1347A-3815-431B-6646-C275D7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B35B6-D0A3-56BA-D58A-5C05C79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1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343E-184D-00DA-CBD2-C4C4FB3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892B05-2F34-A0A7-9389-5D64E9A4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EC91D-CBF5-455C-58F8-B8E4E986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D02E6-A6C5-E193-6FF5-E2504025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CDC8A-4EBE-3A47-5651-CD0DE05E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7F0BB-306D-AB7C-0850-A1CD3CC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F303B-069B-3B35-4E3E-9DD3674E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8FED-E9C4-5603-E17C-F4A9D8E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FDFF-BC4D-0D3C-0078-3B0CF6F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521A1-E8D5-D469-5612-E8143ABC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DBC3E-608D-9C5D-B711-FDE5F37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E77F3-8E52-045D-844E-26DDEE87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29D85-17A9-2A68-D184-BAE33CEE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B8FC-1E60-865C-7D8A-616EC3E0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92C9E-270F-C6CA-F99B-BB67F9CF3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66EB-49DE-766A-12F4-26EA0755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68F04-8FC2-B333-7473-59A3369D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E31A5-AC88-1BF9-3FB2-071A5E2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C7887-EEDB-956F-E503-424A9495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8F6350-B0C4-72D2-2C28-7207E2CD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9EE8B-97BD-0938-E8DC-7C00D26D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A21D-110E-46CC-5AF0-881E8D6E5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E064-7B34-44A7-B06C-5CD6DE601FAC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05C03-DC4E-C288-FC9E-D07D4435B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DD94E-882D-BA36-0C2A-49EF2B0D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6D60426-B135-8C2C-874B-F5158FFB3E4F}"/>
              </a:ext>
            </a:extLst>
          </p:cNvPr>
          <p:cNvGrpSpPr/>
          <p:nvPr/>
        </p:nvGrpSpPr>
        <p:grpSpPr>
          <a:xfrm>
            <a:off x="930706" y="159027"/>
            <a:ext cx="10088470" cy="3044304"/>
            <a:chOff x="930706" y="159027"/>
            <a:chExt cx="10088470" cy="3044304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F9307338-D54F-47E0-05EC-21E9AA794FCB}"/>
                </a:ext>
              </a:extLst>
            </p:cNvPr>
            <p:cNvSpPr/>
            <p:nvPr/>
          </p:nvSpPr>
          <p:spPr>
            <a:xfrm>
              <a:off x="930706" y="159027"/>
              <a:ext cx="10088470" cy="3044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DB11A674-833B-DC6E-8A48-97443A36C276}"/>
                </a:ext>
              </a:extLst>
            </p:cNvPr>
            <p:cNvGrpSpPr/>
            <p:nvPr/>
          </p:nvGrpSpPr>
          <p:grpSpPr>
            <a:xfrm flipH="1">
              <a:off x="1899859" y="256650"/>
              <a:ext cx="7864028" cy="1970151"/>
              <a:chOff x="1854867" y="996950"/>
              <a:chExt cx="7862637" cy="1970151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BD7A9413-DE8A-0076-F142-5491BED908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9820" y="996950"/>
                <a:ext cx="0" cy="1970151"/>
              </a:xfrm>
              <a:prstGeom prst="line">
                <a:avLst/>
              </a:prstGeom>
              <a:ln w="38100">
                <a:solidFill>
                  <a:srgbClr val="26E2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A4717731-AF1B-D06F-AE95-FDBEBB8951EC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E1ACA2BC-B02C-6D1D-D7F7-66D2B1288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8755302B-0609-C21A-C77D-623D8FC9F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2343365F-DE76-14E5-E2F3-CF9F6A93C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389857DB-4294-BE76-7C72-C27740A06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29F85606-9B11-C212-7399-0E034BA94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162AB92C-F402-C994-50B3-3DBF2337E462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7E6E5C-1BA6-BE36-645E-47DD883B3262}"/>
                </a:ext>
              </a:extLst>
            </p:cNvPr>
            <p:cNvGrpSpPr/>
            <p:nvPr/>
          </p:nvGrpSpPr>
          <p:grpSpPr>
            <a:xfrm>
              <a:off x="1899858" y="2014819"/>
              <a:ext cx="7859629" cy="1110581"/>
              <a:chOff x="1857875" y="1884709"/>
              <a:chExt cx="7859629" cy="1110581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AA54245-6EE6-3A59-2C06-495760C83163}"/>
                  </a:ext>
                </a:extLst>
              </p:cNvPr>
              <p:cNvGrpSpPr/>
              <p:nvPr/>
            </p:nvGrpSpPr>
            <p:grpSpPr>
              <a:xfrm>
                <a:off x="1857875" y="1884709"/>
                <a:ext cx="6654766" cy="1110581"/>
                <a:chOff x="2980872" y="1882942"/>
                <a:chExt cx="6654766" cy="1110581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E8E6423-40E5-1082-3918-99301EA1B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5368" y="1882942"/>
                  <a:ext cx="0" cy="1110581"/>
                </a:xfrm>
                <a:prstGeom prst="line">
                  <a:avLst/>
                </a:prstGeom>
                <a:ln w="38100">
                  <a:solidFill>
                    <a:srgbClr val="FF5BE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350283B0-4D9B-C181-2AEA-3EC68CFAFEFD}"/>
                    </a:ext>
                  </a:extLst>
                </p:cNvPr>
                <p:cNvCxnSpPr/>
                <p:nvPr/>
              </p:nvCxnSpPr>
              <p:spPr>
                <a:xfrm rot="10800000">
                  <a:off x="6349714" y="2614137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9F210CFA-4F4C-84EE-D6BA-A7C8C320F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312644" y="2494865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521E0B2D-6517-7CB7-9D77-B9C14E712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105825" y="2371040"/>
                  <a:ext cx="3368842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3DA99E31-65BB-F1D0-27B0-9258458E9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980872" y="2253565"/>
                  <a:ext cx="4493795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C0C2FECB-BAE1-8A21-4F6D-3A29515479A2}"/>
                    </a:ext>
                  </a:extLst>
                </p:cNvPr>
                <p:cNvCxnSpPr/>
                <p:nvPr/>
              </p:nvCxnSpPr>
              <p:spPr>
                <a:xfrm rot="10800000">
                  <a:off x="7475368" y="2250190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8E8D08D9-D0BD-5BD5-2715-7EB47294A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3615" y="2375230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047765D6-A988-8CF9-4B6F-C3227CF35D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48662" y="2493048"/>
                <a:ext cx="3368842" cy="0"/>
              </a:xfrm>
              <a:prstGeom prst="straightConnector1">
                <a:avLst/>
              </a:prstGeom>
              <a:ln w="25400">
                <a:solidFill>
                  <a:srgbClr val="FF5BE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6849EAD-76EA-D182-FA40-819ABFD34F58}"/>
                </a:ext>
              </a:extLst>
            </p:cNvPr>
            <p:cNvGrpSpPr/>
            <p:nvPr/>
          </p:nvGrpSpPr>
          <p:grpSpPr>
            <a:xfrm>
              <a:off x="1901250" y="1116220"/>
              <a:ext cx="7862637" cy="1110581"/>
              <a:chOff x="1854867" y="996950"/>
              <a:chExt cx="7862637" cy="1110581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934434E-84A9-131E-224B-F0AAC488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996950"/>
                <a:ext cx="0" cy="1110581"/>
              </a:xfrm>
              <a:prstGeom prst="line">
                <a:avLst/>
              </a:prstGeom>
              <a:ln w="38100">
                <a:solidFill>
                  <a:srgbClr val="0AB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FB81D71F-FEE3-9E41-5563-C9DE9E76AE55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2F5CD66B-D857-E087-0112-68551FF4D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F0877ED5-BFBD-3D6D-7C9F-6C0BC096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5652AA7-EEC0-000B-C2E5-DB5321CB2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25631408-056E-9FEC-DAB4-325CB69C9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2C0364F-4CFC-CF5B-562B-56FCC7C9B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D4C58D6-B269-4BD2-99F8-22AD913077FB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58535F4-C2CE-D110-C110-E441D78D6167}"/>
                </a:ext>
              </a:extLst>
            </p:cNvPr>
            <p:cNvGrpSpPr/>
            <p:nvPr/>
          </p:nvGrpSpPr>
          <p:grpSpPr>
            <a:xfrm>
              <a:off x="1032972" y="2002212"/>
              <a:ext cx="9883942" cy="224756"/>
              <a:chOff x="986589" y="1882942"/>
              <a:chExt cx="9883942" cy="224756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E98FE7B-3E8E-3DE8-4B9E-BFB6E38CC169}"/>
                  </a:ext>
                </a:extLst>
              </p:cNvPr>
              <p:cNvCxnSpPr/>
              <p:nvPr/>
            </p:nvCxnSpPr>
            <p:spPr>
              <a:xfrm>
                <a:off x="986589" y="1991226"/>
                <a:ext cx="9883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18AF20A6-E575-C332-4DFB-40F18898E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867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BD2FA7-B141-55BF-FF9E-65ABCF634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4773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DF6B6A2-E3C5-4CE3-4EDE-BBACC4579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709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CD9A244-7811-F3D8-89D5-EE208F10B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62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3BCC138-8802-90CB-13B4-B73BFD991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615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0A2178C-F532-A741-ACA6-93F1EE715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2551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D78370D-CA4F-A453-3449-82D167E19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504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B57BDEF-889A-CF5A-1B74-83D46175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883109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B1799EC-F00E-A2DD-7C6C-F740214B54B9}"/>
              </a:ext>
            </a:extLst>
          </p:cNvPr>
          <p:cNvGrpSpPr/>
          <p:nvPr/>
        </p:nvGrpSpPr>
        <p:grpSpPr>
          <a:xfrm>
            <a:off x="930706" y="3521757"/>
            <a:ext cx="10088470" cy="3044304"/>
            <a:chOff x="930706" y="3521757"/>
            <a:chExt cx="10088470" cy="3044304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EEAEA25E-BF95-30D8-6B92-2A0124C0B0FE}"/>
                </a:ext>
              </a:extLst>
            </p:cNvPr>
            <p:cNvSpPr/>
            <p:nvPr/>
          </p:nvSpPr>
          <p:spPr>
            <a:xfrm>
              <a:off x="930706" y="3521757"/>
              <a:ext cx="10088470" cy="3044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C72DF22-E39C-AC3C-5749-602371CC37AE}"/>
                </a:ext>
              </a:extLst>
            </p:cNvPr>
            <p:cNvGrpSpPr/>
            <p:nvPr/>
          </p:nvGrpSpPr>
          <p:grpSpPr>
            <a:xfrm>
              <a:off x="1899859" y="5316438"/>
              <a:ext cx="7859629" cy="1110581"/>
              <a:chOff x="1857875" y="1884709"/>
              <a:chExt cx="7859629" cy="1110581"/>
            </a:xfrm>
          </p:grpSpPr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C1721607-3DB1-89DF-922B-B0251BC1EAC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48662" y="2493048"/>
                <a:ext cx="336884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32CED0B7-42EA-C8D8-25F2-47F7DBC9CEA0}"/>
                  </a:ext>
                </a:extLst>
              </p:cNvPr>
              <p:cNvGrpSpPr/>
              <p:nvPr/>
            </p:nvGrpSpPr>
            <p:grpSpPr>
              <a:xfrm>
                <a:off x="1857875" y="1884709"/>
                <a:ext cx="6654766" cy="1110581"/>
                <a:chOff x="2980872" y="1882942"/>
                <a:chExt cx="6654766" cy="1110581"/>
              </a:xfrm>
            </p:grpSpPr>
            <p:cxnSp>
              <p:nvCxnSpPr>
                <p:cNvPr id="191" name="직선 화살표 연결선 190">
                  <a:extLst>
                    <a:ext uri="{FF2B5EF4-FFF2-40B4-BE49-F238E27FC236}">
                      <a16:creationId xmlns:a16="http://schemas.microsoft.com/office/drawing/2014/main" id="{B176BE14-18B9-1EC3-F395-BA39B8743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980872" y="2253565"/>
                  <a:ext cx="4493795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9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A4EBB6AB-284B-7EB6-8CB0-EE81F5669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5368" y="1882942"/>
                  <a:ext cx="0" cy="1110581"/>
                </a:xfrm>
                <a:prstGeom prst="line">
                  <a:avLst/>
                </a:prstGeom>
                <a:ln w="38100">
                  <a:solidFill>
                    <a:srgbClr val="FF5BE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화살표 연결선 187">
                  <a:extLst>
                    <a:ext uri="{FF2B5EF4-FFF2-40B4-BE49-F238E27FC236}">
                      <a16:creationId xmlns:a16="http://schemas.microsoft.com/office/drawing/2014/main" id="{4188B222-3FCE-21C3-A65F-03E7754695CB}"/>
                    </a:ext>
                  </a:extLst>
                </p:cNvPr>
                <p:cNvCxnSpPr/>
                <p:nvPr/>
              </p:nvCxnSpPr>
              <p:spPr>
                <a:xfrm rot="10800000">
                  <a:off x="6349714" y="2614137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화살표 연결선 188">
                  <a:extLst>
                    <a:ext uri="{FF2B5EF4-FFF2-40B4-BE49-F238E27FC236}">
                      <a16:creationId xmlns:a16="http://schemas.microsoft.com/office/drawing/2014/main" id="{30A344DD-5D9C-9C4E-295D-BB48158BE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312644" y="2494865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화살표 연결선 189">
                  <a:extLst>
                    <a:ext uri="{FF2B5EF4-FFF2-40B4-BE49-F238E27FC236}">
                      <a16:creationId xmlns:a16="http://schemas.microsoft.com/office/drawing/2014/main" id="{E77BCF3B-4FAA-E597-B751-564281154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105825" y="2371040"/>
                  <a:ext cx="3368842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화살표 연결선 191">
                  <a:extLst>
                    <a:ext uri="{FF2B5EF4-FFF2-40B4-BE49-F238E27FC236}">
                      <a16:creationId xmlns:a16="http://schemas.microsoft.com/office/drawing/2014/main" id="{FEAA39CB-1F3D-A515-923F-0F6E6FC97989}"/>
                    </a:ext>
                  </a:extLst>
                </p:cNvPr>
                <p:cNvCxnSpPr/>
                <p:nvPr/>
              </p:nvCxnSpPr>
              <p:spPr>
                <a:xfrm rot="10800000">
                  <a:off x="7475368" y="2250190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화살표 연결선 192">
                  <a:extLst>
                    <a:ext uri="{FF2B5EF4-FFF2-40B4-BE49-F238E27FC236}">
                      <a16:creationId xmlns:a16="http://schemas.microsoft.com/office/drawing/2014/main" id="{049BA649-3743-D908-70BC-B5D23EE9B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3615" y="2375230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E5A4BC65-9F2E-01AC-49E9-393CC25873FA}"/>
                </a:ext>
              </a:extLst>
            </p:cNvPr>
            <p:cNvGrpSpPr/>
            <p:nvPr/>
          </p:nvGrpSpPr>
          <p:grpSpPr>
            <a:xfrm>
              <a:off x="1901250" y="4430549"/>
              <a:ext cx="7862637" cy="1110581"/>
              <a:chOff x="1854867" y="996950"/>
              <a:chExt cx="7862637" cy="1110581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C254D933-001C-F3AF-DF5E-C50648084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FFF77F9-9316-2F2F-DABF-651F7E99B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5D8D9B2E-C6C1-1755-E94E-403921BA7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E987119-9F74-7722-F7BF-D60A3019F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996950"/>
                <a:ext cx="0" cy="1110581"/>
              </a:xfrm>
              <a:prstGeom prst="line">
                <a:avLst/>
              </a:prstGeom>
              <a:ln w="38100">
                <a:solidFill>
                  <a:srgbClr val="0AB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>
                <a:extLst>
                  <a:ext uri="{FF2B5EF4-FFF2-40B4-BE49-F238E27FC236}">
                    <a16:creationId xmlns:a16="http://schemas.microsoft.com/office/drawing/2014/main" id="{E1704B91-4A18-CDE8-4CB3-C042614E48EE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C631C919-928B-5A7C-B70E-C2AF7EB36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66D64805-179C-6B0D-CFE9-CD92EC0D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996588F4-CA84-B81C-BEBA-4800CDA6742D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32FF45C9-37DB-8E9D-CE60-3E6E7BE8562A}"/>
                </a:ext>
              </a:extLst>
            </p:cNvPr>
            <p:cNvGrpSpPr/>
            <p:nvPr/>
          </p:nvGrpSpPr>
          <p:grpSpPr>
            <a:xfrm flipH="1">
              <a:off x="1899859" y="3570979"/>
              <a:ext cx="7864028" cy="1970151"/>
              <a:chOff x="1854867" y="996950"/>
              <a:chExt cx="7862637" cy="1970151"/>
            </a:xfrm>
          </p:grpSpPr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ABE6F1B1-6675-B19E-CF86-88B68ED6F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1D3A504A-E540-C58C-6AD8-0BF4CCF90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7D2299E3-FFAC-AED7-1269-27A6394F7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C3835267-BCEA-CDF1-4DCC-91D96426D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54B98068-DF96-22D7-CFF9-C59FEC799D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9820" y="996950"/>
                <a:ext cx="0" cy="1970151"/>
              </a:xfrm>
              <a:prstGeom prst="line">
                <a:avLst/>
              </a:prstGeom>
              <a:ln w="38100">
                <a:solidFill>
                  <a:srgbClr val="26E2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4770B73A-F1E1-243B-5C35-6AD91F70746D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F7203D59-58AA-4A7B-8CBE-7F7C567A0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B4CB2800-0511-A555-0CB5-4F0E81C7993E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5208C0-3246-8A48-2170-63F47E5DEAA0}"/>
                </a:ext>
              </a:extLst>
            </p:cNvPr>
            <p:cNvGrpSpPr/>
            <p:nvPr/>
          </p:nvGrpSpPr>
          <p:grpSpPr>
            <a:xfrm>
              <a:off x="1032972" y="5316541"/>
              <a:ext cx="9883942" cy="224756"/>
              <a:chOff x="986589" y="1882942"/>
              <a:chExt cx="9883942" cy="224756"/>
            </a:xfrm>
          </p:grpSpPr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544D4C6-2F85-E043-4660-359DCA848B20}"/>
                  </a:ext>
                </a:extLst>
              </p:cNvPr>
              <p:cNvCxnSpPr/>
              <p:nvPr/>
            </p:nvCxnSpPr>
            <p:spPr>
              <a:xfrm>
                <a:off x="986589" y="1991226"/>
                <a:ext cx="9883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59F6A34-3103-8FB5-6785-5CDA2B21D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867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F25821B6-35C4-5DEC-FF52-9594A5645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4773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C240E1B8-6AD9-3A6D-B18D-D35C3405A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709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D6CD86FC-06B1-9FC2-FC77-A28A879BC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62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8BE47D20-1E15-3B28-59C0-3FE765EB1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615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B2340EAC-918E-31BE-6860-616DDB459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2551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ED44A1ED-080B-1D55-C197-C79B7B3E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504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7596AE50-C32E-2768-10B1-79DE6291B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883109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323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박재민</dc:creator>
  <cp:lastModifiedBy>박재민</cp:lastModifiedBy>
  <cp:revision>2</cp:revision>
  <dcterms:created xsi:type="dcterms:W3CDTF">2023-05-01T21:22:31Z</dcterms:created>
  <dcterms:modified xsi:type="dcterms:W3CDTF">2023-05-01T22:25:09Z</dcterms:modified>
</cp:coreProperties>
</file>