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BEFE"/>
    <a:srgbClr val="26E2A3"/>
    <a:srgbClr val="FF5BE0"/>
    <a:srgbClr val="E077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090BDD-33D4-4611-9C7F-63E971FA2220}" v="123" dt="2023-05-07T03:28:13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-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재민" userId="6e246547-9693-459d-93fb-5692f55f62eb" providerId="ADAL" clId="{F1090BDD-33D4-4611-9C7F-63E971FA2220}"/>
    <pc:docChg chg="undo redo custSel addSld modSld">
      <pc:chgData name="박재민" userId="6e246547-9693-459d-93fb-5692f55f62eb" providerId="ADAL" clId="{F1090BDD-33D4-4611-9C7F-63E971FA2220}" dt="2023-05-07T03:28:16.546" v="417" actId="1076"/>
      <pc:docMkLst>
        <pc:docMk/>
      </pc:docMkLst>
      <pc:sldChg chg="addSp delSp modSp new mod">
        <pc:chgData name="박재민" userId="6e246547-9693-459d-93fb-5692f55f62eb" providerId="ADAL" clId="{F1090BDD-33D4-4611-9C7F-63E971FA2220}" dt="2023-05-05T21:12:45.663" v="109" actId="164"/>
        <pc:sldMkLst>
          <pc:docMk/>
          <pc:sldMk cId="832173681" sldId="258"/>
        </pc:sldMkLst>
        <pc:spChg chg="add mod topLvl">
          <ac:chgData name="박재민" userId="6e246547-9693-459d-93fb-5692f55f62eb" providerId="ADAL" clId="{F1090BDD-33D4-4611-9C7F-63E971FA2220}" dt="2023-05-05T21:12:45.663" v="109" actId="164"/>
          <ac:spMkLst>
            <pc:docMk/>
            <pc:sldMk cId="832173681" sldId="258"/>
            <ac:spMk id="2" creationId="{29459A1C-F232-40FC-3970-ADEA5F752002}"/>
          </ac:spMkLst>
        </pc:spChg>
        <pc:spChg chg="add del">
          <ac:chgData name="박재민" userId="6e246547-9693-459d-93fb-5692f55f62eb" providerId="ADAL" clId="{F1090BDD-33D4-4611-9C7F-63E971FA2220}" dt="2023-05-05T20:57:02.645" v="35" actId="11529"/>
          <ac:spMkLst>
            <pc:docMk/>
            <pc:sldMk cId="832173681" sldId="258"/>
            <ac:spMk id="3" creationId="{DA277D1D-2B3A-05FE-F1E3-8E3828A8D708}"/>
          </ac:spMkLst>
        </pc:spChg>
        <pc:spChg chg="add mod topLvl">
          <ac:chgData name="박재민" userId="6e246547-9693-459d-93fb-5692f55f62eb" providerId="ADAL" clId="{F1090BDD-33D4-4611-9C7F-63E971FA2220}" dt="2023-05-05T21:12:45.663" v="109" actId="164"/>
          <ac:spMkLst>
            <pc:docMk/>
            <pc:sldMk cId="832173681" sldId="258"/>
            <ac:spMk id="4" creationId="{733A26BF-8D22-C368-F53C-123E47E13914}"/>
          </ac:spMkLst>
        </pc:spChg>
        <pc:spChg chg="add mod topLvl">
          <ac:chgData name="박재민" userId="6e246547-9693-459d-93fb-5692f55f62eb" providerId="ADAL" clId="{F1090BDD-33D4-4611-9C7F-63E971FA2220}" dt="2023-05-05T21:12:45.663" v="109" actId="164"/>
          <ac:spMkLst>
            <pc:docMk/>
            <pc:sldMk cId="832173681" sldId="258"/>
            <ac:spMk id="5" creationId="{CE87304B-A34C-6E44-4402-686233B353E1}"/>
          </ac:spMkLst>
        </pc:spChg>
        <pc:spChg chg="add mod topLvl">
          <ac:chgData name="박재민" userId="6e246547-9693-459d-93fb-5692f55f62eb" providerId="ADAL" clId="{F1090BDD-33D4-4611-9C7F-63E971FA2220}" dt="2023-05-05T21:12:45.663" v="109" actId="164"/>
          <ac:spMkLst>
            <pc:docMk/>
            <pc:sldMk cId="832173681" sldId="258"/>
            <ac:spMk id="6" creationId="{1F1DAC99-0214-10EE-E373-5ECE82EC8A27}"/>
          </ac:spMkLst>
        </pc:spChg>
        <pc:spChg chg="add del mod">
          <ac:chgData name="박재민" userId="6e246547-9693-459d-93fb-5692f55f62eb" providerId="ADAL" clId="{F1090BDD-33D4-4611-9C7F-63E971FA2220}" dt="2023-05-05T20:59:13.292" v="51"/>
          <ac:spMkLst>
            <pc:docMk/>
            <pc:sldMk cId="832173681" sldId="258"/>
            <ac:spMk id="7" creationId="{594692A6-9CE5-EC17-9289-2F580EE8F88D}"/>
          </ac:spMkLst>
        </pc:spChg>
        <pc:spChg chg="add del mod">
          <ac:chgData name="박재민" userId="6e246547-9693-459d-93fb-5692f55f62eb" providerId="ADAL" clId="{F1090BDD-33D4-4611-9C7F-63E971FA2220}" dt="2023-05-05T21:12:02.464" v="98" actId="11529"/>
          <ac:spMkLst>
            <pc:docMk/>
            <pc:sldMk cId="832173681" sldId="258"/>
            <ac:spMk id="7" creationId="{86A0EAEC-C98C-0646-6858-90E8D5A0D4CA}"/>
          </ac:spMkLst>
        </pc:spChg>
        <pc:spChg chg="add del mod">
          <ac:chgData name="박재민" userId="6e246547-9693-459d-93fb-5692f55f62eb" providerId="ADAL" clId="{F1090BDD-33D4-4611-9C7F-63E971FA2220}" dt="2023-05-05T20:59:13.292" v="51"/>
          <ac:spMkLst>
            <pc:docMk/>
            <pc:sldMk cId="832173681" sldId="258"/>
            <ac:spMk id="8" creationId="{0D72EFD2-CF48-0BFB-8863-A1AECC1F53A3}"/>
          </ac:spMkLst>
        </pc:spChg>
        <pc:spChg chg="add mod ord">
          <ac:chgData name="박재민" userId="6e246547-9693-459d-93fb-5692f55f62eb" providerId="ADAL" clId="{F1090BDD-33D4-4611-9C7F-63E971FA2220}" dt="2023-05-05T21:12:45.663" v="109" actId="164"/>
          <ac:spMkLst>
            <pc:docMk/>
            <pc:sldMk cId="832173681" sldId="258"/>
            <ac:spMk id="8" creationId="{9C539E6B-FF63-6FF6-CDD5-0F45B3B50FCA}"/>
          </ac:spMkLst>
        </pc:spChg>
        <pc:spChg chg="add del mod">
          <ac:chgData name="박재민" userId="6e246547-9693-459d-93fb-5692f55f62eb" providerId="ADAL" clId="{F1090BDD-33D4-4611-9C7F-63E971FA2220}" dt="2023-05-05T20:59:13.292" v="51"/>
          <ac:spMkLst>
            <pc:docMk/>
            <pc:sldMk cId="832173681" sldId="258"/>
            <ac:spMk id="9" creationId="{D21107EF-B36E-20BB-DA23-2DFD4B67D174}"/>
          </ac:spMkLst>
        </pc:spChg>
        <pc:spChg chg="add del mod">
          <ac:chgData name="박재민" userId="6e246547-9693-459d-93fb-5692f55f62eb" providerId="ADAL" clId="{F1090BDD-33D4-4611-9C7F-63E971FA2220}" dt="2023-05-05T20:59:13.292" v="51"/>
          <ac:spMkLst>
            <pc:docMk/>
            <pc:sldMk cId="832173681" sldId="258"/>
            <ac:spMk id="10" creationId="{D4FE3DFE-AC48-641D-10A5-BF3BBE75DE5D}"/>
          </ac:spMkLst>
        </pc:spChg>
        <pc:spChg chg="add mod topLvl">
          <ac:chgData name="박재민" userId="6e246547-9693-459d-93fb-5692f55f62eb" providerId="ADAL" clId="{F1090BDD-33D4-4611-9C7F-63E971FA2220}" dt="2023-05-05T21:12:45.663" v="109" actId="164"/>
          <ac:spMkLst>
            <pc:docMk/>
            <pc:sldMk cId="832173681" sldId="258"/>
            <ac:spMk id="11" creationId="{66BF96DD-2868-98F7-68C9-E42DB68BBAA3}"/>
          </ac:spMkLst>
        </pc:spChg>
        <pc:spChg chg="add mod topLvl">
          <ac:chgData name="박재민" userId="6e246547-9693-459d-93fb-5692f55f62eb" providerId="ADAL" clId="{F1090BDD-33D4-4611-9C7F-63E971FA2220}" dt="2023-05-05T21:12:45.663" v="109" actId="164"/>
          <ac:spMkLst>
            <pc:docMk/>
            <pc:sldMk cId="832173681" sldId="258"/>
            <ac:spMk id="12" creationId="{F28A4958-7BCB-DE0C-B378-461A42D10B9A}"/>
          </ac:spMkLst>
        </pc:spChg>
        <pc:spChg chg="add mod topLvl">
          <ac:chgData name="박재민" userId="6e246547-9693-459d-93fb-5692f55f62eb" providerId="ADAL" clId="{F1090BDD-33D4-4611-9C7F-63E971FA2220}" dt="2023-05-05T21:12:45.663" v="109" actId="164"/>
          <ac:spMkLst>
            <pc:docMk/>
            <pc:sldMk cId="832173681" sldId="258"/>
            <ac:spMk id="13" creationId="{F19A6C09-A5CA-831B-B191-555D4DBB6961}"/>
          </ac:spMkLst>
        </pc:spChg>
        <pc:spChg chg="add del mod">
          <ac:chgData name="박재민" userId="6e246547-9693-459d-93fb-5692f55f62eb" providerId="ADAL" clId="{F1090BDD-33D4-4611-9C7F-63E971FA2220}" dt="2023-05-05T20:59:19.498" v="53" actId="478"/>
          <ac:spMkLst>
            <pc:docMk/>
            <pc:sldMk cId="832173681" sldId="258"/>
            <ac:spMk id="14" creationId="{986F04BE-2768-C3D8-11FD-BEC4F3C1E264}"/>
          </ac:spMkLst>
        </pc:spChg>
        <pc:spChg chg="add mod topLvl">
          <ac:chgData name="박재민" userId="6e246547-9693-459d-93fb-5692f55f62eb" providerId="ADAL" clId="{F1090BDD-33D4-4611-9C7F-63E971FA2220}" dt="2023-05-05T21:12:45.663" v="109" actId="164"/>
          <ac:spMkLst>
            <pc:docMk/>
            <pc:sldMk cId="832173681" sldId="258"/>
            <ac:spMk id="15" creationId="{34D81A74-6136-A0E7-FB69-6A7858EC734F}"/>
          </ac:spMkLst>
        </pc:spChg>
        <pc:spChg chg="add del mod">
          <ac:chgData name="박재민" userId="6e246547-9693-459d-93fb-5692f55f62eb" providerId="ADAL" clId="{F1090BDD-33D4-4611-9C7F-63E971FA2220}" dt="2023-05-05T21:00:17.027" v="71"/>
          <ac:spMkLst>
            <pc:docMk/>
            <pc:sldMk cId="832173681" sldId="258"/>
            <ac:spMk id="16" creationId="{DAAA93AE-4D26-1994-9BED-405D45E9998D}"/>
          </ac:spMkLst>
        </pc:spChg>
        <pc:spChg chg="add mod topLvl">
          <ac:chgData name="박재민" userId="6e246547-9693-459d-93fb-5692f55f62eb" providerId="ADAL" clId="{F1090BDD-33D4-4611-9C7F-63E971FA2220}" dt="2023-05-05T21:12:45.663" v="109" actId="164"/>
          <ac:spMkLst>
            <pc:docMk/>
            <pc:sldMk cId="832173681" sldId="258"/>
            <ac:spMk id="17" creationId="{51CCF2FA-8F6C-F345-3845-791716426BA9}"/>
          </ac:spMkLst>
        </pc:spChg>
        <pc:spChg chg="add del mod ord topLvl">
          <ac:chgData name="박재민" userId="6e246547-9693-459d-93fb-5692f55f62eb" providerId="ADAL" clId="{F1090BDD-33D4-4611-9C7F-63E971FA2220}" dt="2023-05-05T21:12:14.790" v="103" actId="478"/>
          <ac:spMkLst>
            <pc:docMk/>
            <pc:sldMk cId="832173681" sldId="258"/>
            <ac:spMk id="24" creationId="{362DF11C-137C-2449-B83E-1DFDBD534209}"/>
          </ac:spMkLst>
        </pc:spChg>
        <pc:spChg chg="add del mod">
          <ac:chgData name="박재민" userId="6e246547-9693-459d-93fb-5692f55f62eb" providerId="ADAL" clId="{F1090BDD-33D4-4611-9C7F-63E971FA2220}" dt="2023-05-05T21:01:52.337" v="89"/>
          <ac:spMkLst>
            <pc:docMk/>
            <pc:sldMk cId="832173681" sldId="258"/>
            <ac:spMk id="25" creationId="{523AB797-BF76-2050-7545-A675C6A0713B}"/>
          </ac:spMkLst>
        </pc:spChg>
        <pc:spChg chg="add del mod ord topLvl">
          <ac:chgData name="박재민" userId="6e246547-9693-459d-93fb-5692f55f62eb" providerId="ADAL" clId="{F1090BDD-33D4-4611-9C7F-63E971FA2220}" dt="2023-05-05T21:12:15.378" v="104" actId="478"/>
          <ac:spMkLst>
            <pc:docMk/>
            <pc:sldMk cId="832173681" sldId="258"/>
            <ac:spMk id="26" creationId="{7D11053F-D969-05C4-4170-F094B176CDDA}"/>
          </ac:spMkLst>
        </pc:spChg>
        <pc:grpChg chg="add del mod">
          <ac:chgData name="박재민" userId="6e246547-9693-459d-93fb-5692f55f62eb" providerId="ADAL" clId="{F1090BDD-33D4-4611-9C7F-63E971FA2220}" dt="2023-05-05T21:12:07.056" v="99" actId="165"/>
          <ac:grpSpMkLst>
            <pc:docMk/>
            <pc:sldMk cId="832173681" sldId="258"/>
            <ac:grpSpMk id="3" creationId="{DDB221CA-D698-8C56-B472-2141488006D3}"/>
          </ac:grpSpMkLst>
        </pc:grpChg>
        <pc:grpChg chg="add mod">
          <ac:chgData name="박재민" userId="6e246547-9693-459d-93fb-5692f55f62eb" providerId="ADAL" clId="{F1090BDD-33D4-4611-9C7F-63E971FA2220}" dt="2023-05-05T21:12:45.663" v="109" actId="164"/>
          <ac:grpSpMkLst>
            <pc:docMk/>
            <pc:sldMk cId="832173681" sldId="258"/>
            <ac:grpSpMk id="9" creationId="{9F912036-BE20-9C52-22AC-B845AF78A475}"/>
          </ac:grpSpMkLst>
        </pc:grpChg>
        <pc:grpChg chg="add del mod topLvl">
          <ac:chgData name="박재민" userId="6e246547-9693-459d-93fb-5692f55f62eb" providerId="ADAL" clId="{F1090BDD-33D4-4611-9C7F-63E971FA2220}" dt="2023-05-05T21:12:13.060" v="102" actId="165"/>
          <ac:grpSpMkLst>
            <pc:docMk/>
            <pc:sldMk cId="832173681" sldId="258"/>
            <ac:grpSpMk id="27" creationId="{FDF6DD9C-8F56-045A-D017-4BA86ECEAD13}"/>
          </ac:grpSpMkLst>
        </pc:grpChg>
        <pc:grpChg chg="add del mod">
          <ac:chgData name="박재민" userId="6e246547-9693-459d-93fb-5692f55f62eb" providerId="ADAL" clId="{F1090BDD-33D4-4611-9C7F-63E971FA2220}" dt="2023-05-05T21:12:07.056" v="99" actId="165"/>
          <ac:grpSpMkLst>
            <pc:docMk/>
            <pc:sldMk cId="832173681" sldId="258"/>
            <ac:grpSpMk id="28" creationId="{3FDCF751-6CCA-A1A6-B0DF-650C98CC30E9}"/>
          </ac:grpSpMkLst>
        </pc:grpChg>
        <pc:cxnChg chg="add mod topLvl">
          <ac:chgData name="박재민" userId="6e246547-9693-459d-93fb-5692f55f62eb" providerId="ADAL" clId="{F1090BDD-33D4-4611-9C7F-63E971FA2220}" dt="2023-05-05T21:12:45.663" v="109" actId="164"/>
          <ac:cxnSpMkLst>
            <pc:docMk/>
            <pc:sldMk cId="832173681" sldId="258"/>
            <ac:cxnSpMk id="19" creationId="{61EF5F29-FAB9-5311-EB17-E8D102299439}"/>
          </ac:cxnSpMkLst>
        </pc:cxnChg>
        <pc:cxnChg chg="add mod topLvl">
          <ac:chgData name="박재민" userId="6e246547-9693-459d-93fb-5692f55f62eb" providerId="ADAL" clId="{F1090BDD-33D4-4611-9C7F-63E971FA2220}" dt="2023-05-05T21:12:45.663" v="109" actId="164"/>
          <ac:cxnSpMkLst>
            <pc:docMk/>
            <pc:sldMk cId="832173681" sldId="258"/>
            <ac:cxnSpMk id="21" creationId="{D40E2E5B-F3DF-1727-509F-B717AC44F580}"/>
          </ac:cxnSpMkLst>
        </pc:cxnChg>
        <pc:cxnChg chg="add mod topLvl">
          <ac:chgData name="박재민" userId="6e246547-9693-459d-93fb-5692f55f62eb" providerId="ADAL" clId="{F1090BDD-33D4-4611-9C7F-63E971FA2220}" dt="2023-05-05T21:12:45.663" v="109" actId="164"/>
          <ac:cxnSpMkLst>
            <pc:docMk/>
            <pc:sldMk cId="832173681" sldId="258"/>
            <ac:cxnSpMk id="23" creationId="{C9F219EE-D2AA-6ACA-AE83-F48579A96965}"/>
          </ac:cxnSpMkLst>
        </pc:cxnChg>
      </pc:sldChg>
      <pc:sldChg chg="addSp delSp modSp new mod">
        <pc:chgData name="박재민" userId="6e246547-9693-459d-93fb-5692f55f62eb" providerId="ADAL" clId="{F1090BDD-33D4-4611-9C7F-63E971FA2220}" dt="2023-05-07T03:28:16.546" v="417" actId="1076"/>
        <pc:sldMkLst>
          <pc:docMk/>
          <pc:sldMk cId="4135633846" sldId="259"/>
        </pc:sldMkLst>
        <pc:spChg chg="add mod">
          <ac:chgData name="박재민" userId="6e246547-9693-459d-93fb-5692f55f62eb" providerId="ADAL" clId="{F1090BDD-33D4-4611-9C7F-63E971FA2220}" dt="2023-05-07T03:17:12.087" v="301" actId="164"/>
          <ac:spMkLst>
            <pc:docMk/>
            <pc:sldMk cId="4135633846" sldId="259"/>
            <ac:spMk id="2" creationId="{5C8CD1E1-928B-BB94-4E1A-6472F97A376F}"/>
          </ac:spMkLst>
        </pc:spChg>
        <pc:spChg chg="add del mod">
          <ac:chgData name="박재민" userId="6e246547-9693-459d-93fb-5692f55f62eb" providerId="ADAL" clId="{F1090BDD-33D4-4611-9C7F-63E971FA2220}" dt="2023-05-07T03:08:39.111" v="125"/>
          <ac:spMkLst>
            <pc:docMk/>
            <pc:sldMk cId="4135633846" sldId="259"/>
            <ac:spMk id="3" creationId="{10C9711F-211B-8E32-5390-1375FEB08BE3}"/>
          </ac:spMkLst>
        </pc:spChg>
        <pc:spChg chg="add del mod">
          <ac:chgData name="박재민" userId="6e246547-9693-459d-93fb-5692f55f62eb" providerId="ADAL" clId="{F1090BDD-33D4-4611-9C7F-63E971FA2220}" dt="2023-05-07T03:09:09.618" v="130" actId="478"/>
          <ac:spMkLst>
            <pc:docMk/>
            <pc:sldMk cId="4135633846" sldId="259"/>
            <ac:spMk id="4" creationId="{058FE545-AA07-FD7D-A37D-6D69F71893E0}"/>
          </ac:spMkLst>
        </pc:spChg>
        <pc:spChg chg="add mod">
          <ac:chgData name="박재민" userId="6e246547-9693-459d-93fb-5692f55f62eb" providerId="ADAL" clId="{F1090BDD-33D4-4611-9C7F-63E971FA2220}" dt="2023-05-07T03:17:12.087" v="301" actId="164"/>
          <ac:spMkLst>
            <pc:docMk/>
            <pc:sldMk cId="4135633846" sldId="259"/>
            <ac:spMk id="7" creationId="{185C8078-0936-0DEA-CA1E-54B1B5F766CB}"/>
          </ac:spMkLst>
        </pc:spChg>
        <pc:spChg chg="add mod">
          <ac:chgData name="박재민" userId="6e246547-9693-459d-93fb-5692f55f62eb" providerId="ADAL" clId="{F1090BDD-33D4-4611-9C7F-63E971FA2220}" dt="2023-05-07T03:17:12.087" v="301" actId="164"/>
          <ac:spMkLst>
            <pc:docMk/>
            <pc:sldMk cId="4135633846" sldId="259"/>
            <ac:spMk id="8" creationId="{6680953A-27F5-AE61-BA9D-0BDB107DA5CA}"/>
          </ac:spMkLst>
        </pc:spChg>
        <pc:spChg chg="add del mod">
          <ac:chgData name="박재민" userId="6e246547-9693-459d-93fb-5692f55f62eb" providerId="ADAL" clId="{F1090BDD-33D4-4611-9C7F-63E971FA2220}" dt="2023-05-07T03:11:17.354" v="179" actId="478"/>
          <ac:spMkLst>
            <pc:docMk/>
            <pc:sldMk cId="4135633846" sldId="259"/>
            <ac:spMk id="9" creationId="{D549766B-0B06-71DE-E777-5ED706014127}"/>
          </ac:spMkLst>
        </pc:spChg>
        <pc:spChg chg="add mod">
          <ac:chgData name="박재민" userId="6e246547-9693-459d-93fb-5692f55f62eb" providerId="ADAL" clId="{F1090BDD-33D4-4611-9C7F-63E971FA2220}" dt="2023-05-07T03:17:12.087" v="301" actId="164"/>
          <ac:spMkLst>
            <pc:docMk/>
            <pc:sldMk cId="4135633846" sldId="259"/>
            <ac:spMk id="10" creationId="{F73E39EB-D048-1028-33AA-99A3EE9B0AF2}"/>
          </ac:spMkLst>
        </pc:spChg>
        <pc:spChg chg="add mod">
          <ac:chgData name="박재민" userId="6e246547-9693-459d-93fb-5692f55f62eb" providerId="ADAL" clId="{F1090BDD-33D4-4611-9C7F-63E971FA2220}" dt="2023-05-07T03:17:12.087" v="301" actId="164"/>
          <ac:spMkLst>
            <pc:docMk/>
            <pc:sldMk cId="4135633846" sldId="259"/>
            <ac:spMk id="11" creationId="{FEF3AE5D-85D9-2D33-958B-F2B5D0AE140A}"/>
          </ac:spMkLst>
        </pc:spChg>
        <pc:spChg chg="add mod">
          <ac:chgData name="박재민" userId="6e246547-9693-459d-93fb-5692f55f62eb" providerId="ADAL" clId="{F1090BDD-33D4-4611-9C7F-63E971FA2220}" dt="2023-05-07T03:17:12.087" v="301" actId="164"/>
          <ac:spMkLst>
            <pc:docMk/>
            <pc:sldMk cId="4135633846" sldId="259"/>
            <ac:spMk id="12" creationId="{7EE1B497-CB2E-F56D-20C6-7DD964BC7A3C}"/>
          </ac:spMkLst>
        </pc:spChg>
        <pc:spChg chg="add mod">
          <ac:chgData name="박재민" userId="6e246547-9693-459d-93fb-5692f55f62eb" providerId="ADAL" clId="{F1090BDD-33D4-4611-9C7F-63E971FA2220}" dt="2023-05-07T03:11:33.118" v="185" actId="571"/>
          <ac:spMkLst>
            <pc:docMk/>
            <pc:sldMk cId="4135633846" sldId="259"/>
            <ac:spMk id="13" creationId="{84A564D8-06F9-C9BD-5EDB-0B6A416A55F9}"/>
          </ac:spMkLst>
        </pc:spChg>
        <pc:spChg chg="add mod">
          <ac:chgData name="박재민" userId="6e246547-9693-459d-93fb-5692f55f62eb" providerId="ADAL" clId="{F1090BDD-33D4-4611-9C7F-63E971FA2220}" dt="2023-05-07T03:11:33.118" v="185" actId="571"/>
          <ac:spMkLst>
            <pc:docMk/>
            <pc:sldMk cId="4135633846" sldId="259"/>
            <ac:spMk id="14" creationId="{C60B66E1-E3EC-9A42-FAA0-8B067FAC0529}"/>
          </ac:spMkLst>
        </pc:spChg>
        <pc:spChg chg="add mod">
          <ac:chgData name="박재민" userId="6e246547-9693-459d-93fb-5692f55f62eb" providerId="ADAL" clId="{F1090BDD-33D4-4611-9C7F-63E971FA2220}" dt="2023-05-07T03:11:33.118" v="185" actId="571"/>
          <ac:spMkLst>
            <pc:docMk/>
            <pc:sldMk cId="4135633846" sldId="259"/>
            <ac:spMk id="15" creationId="{C07A8158-504A-8082-6847-CE9D10C6C411}"/>
          </ac:spMkLst>
        </pc:spChg>
        <pc:spChg chg="add mod">
          <ac:chgData name="박재민" userId="6e246547-9693-459d-93fb-5692f55f62eb" providerId="ADAL" clId="{F1090BDD-33D4-4611-9C7F-63E971FA2220}" dt="2023-05-07T03:11:33.118" v="185" actId="571"/>
          <ac:spMkLst>
            <pc:docMk/>
            <pc:sldMk cId="4135633846" sldId="259"/>
            <ac:spMk id="16" creationId="{BFB4FC34-EC40-3D0A-91AA-925FD3AF46C2}"/>
          </ac:spMkLst>
        </pc:spChg>
        <pc:spChg chg="add del mod">
          <ac:chgData name="박재민" userId="6e246547-9693-459d-93fb-5692f55f62eb" providerId="ADAL" clId="{F1090BDD-33D4-4611-9C7F-63E971FA2220}" dt="2023-05-07T03:12:25.570" v="199"/>
          <ac:spMkLst>
            <pc:docMk/>
            <pc:sldMk cId="4135633846" sldId="259"/>
            <ac:spMk id="17" creationId="{4794F32C-6442-E2E9-3413-A2C2F094320B}"/>
          </ac:spMkLst>
        </pc:spChg>
        <pc:spChg chg="add mod">
          <ac:chgData name="박재민" userId="6e246547-9693-459d-93fb-5692f55f62eb" providerId="ADAL" clId="{F1090BDD-33D4-4611-9C7F-63E971FA2220}" dt="2023-05-07T03:17:12.087" v="301" actId="164"/>
          <ac:spMkLst>
            <pc:docMk/>
            <pc:sldMk cId="4135633846" sldId="259"/>
            <ac:spMk id="19" creationId="{8FC1A25E-37FF-602C-8895-0039A9C85EC1}"/>
          </ac:spMkLst>
        </pc:spChg>
        <pc:spChg chg="add mod">
          <ac:chgData name="박재민" userId="6e246547-9693-459d-93fb-5692f55f62eb" providerId="ADAL" clId="{F1090BDD-33D4-4611-9C7F-63E971FA2220}" dt="2023-05-07T03:17:12.087" v="301" actId="164"/>
          <ac:spMkLst>
            <pc:docMk/>
            <pc:sldMk cId="4135633846" sldId="259"/>
            <ac:spMk id="20" creationId="{A1D5D8BA-B74E-71CE-7609-A927F08379EC}"/>
          </ac:spMkLst>
        </pc:spChg>
        <pc:spChg chg="add mod">
          <ac:chgData name="박재민" userId="6e246547-9693-459d-93fb-5692f55f62eb" providerId="ADAL" clId="{F1090BDD-33D4-4611-9C7F-63E971FA2220}" dt="2023-05-07T03:17:12.087" v="301" actId="164"/>
          <ac:spMkLst>
            <pc:docMk/>
            <pc:sldMk cId="4135633846" sldId="259"/>
            <ac:spMk id="21" creationId="{99D11F29-F400-C5E8-74D5-9A0CADD70CC8}"/>
          </ac:spMkLst>
        </pc:spChg>
        <pc:spChg chg="add mod ord">
          <ac:chgData name="박재민" userId="6e246547-9693-459d-93fb-5692f55f62eb" providerId="ADAL" clId="{F1090BDD-33D4-4611-9C7F-63E971FA2220}" dt="2023-05-07T03:17:12.087" v="301" actId="164"/>
          <ac:spMkLst>
            <pc:docMk/>
            <pc:sldMk cId="4135633846" sldId="259"/>
            <ac:spMk id="24" creationId="{0E3AE65A-29E2-6FD0-4591-F28E5D25FB61}"/>
          </ac:spMkLst>
        </pc:spChg>
        <pc:spChg chg="add del mod">
          <ac:chgData name="박재민" userId="6e246547-9693-459d-93fb-5692f55f62eb" providerId="ADAL" clId="{F1090BDD-33D4-4611-9C7F-63E971FA2220}" dt="2023-05-07T03:18:47.394" v="305"/>
          <ac:spMkLst>
            <pc:docMk/>
            <pc:sldMk cId="4135633846" sldId="259"/>
            <ac:spMk id="26" creationId="{D0EB5024-44AB-5DBF-4798-3FF1D0C7DCD1}"/>
          </ac:spMkLst>
        </pc:spChg>
        <pc:spChg chg="add mod">
          <ac:chgData name="박재민" userId="6e246547-9693-459d-93fb-5692f55f62eb" providerId="ADAL" clId="{F1090BDD-33D4-4611-9C7F-63E971FA2220}" dt="2023-05-07T03:27:44.449" v="410" actId="164"/>
          <ac:spMkLst>
            <pc:docMk/>
            <pc:sldMk cId="4135633846" sldId="259"/>
            <ac:spMk id="27" creationId="{565842DD-6F51-88E2-BFF0-30BFF4AA1C40}"/>
          </ac:spMkLst>
        </pc:spChg>
        <pc:spChg chg="add mod">
          <ac:chgData name="박재민" userId="6e246547-9693-459d-93fb-5692f55f62eb" providerId="ADAL" clId="{F1090BDD-33D4-4611-9C7F-63E971FA2220}" dt="2023-05-07T03:27:44.449" v="410" actId="164"/>
          <ac:spMkLst>
            <pc:docMk/>
            <pc:sldMk cId="4135633846" sldId="259"/>
            <ac:spMk id="28" creationId="{179E5DDD-69EF-9F1E-82FF-7DF1D61B179D}"/>
          </ac:spMkLst>
        </pc:spChg>
        <pc:spChg chg="add mod">
          <ac:chgData name="박재민" userId="6e246547-9693-459d-93fb-5692f55f62eb" providerId="ADAL" clId="{F1090BDD-33D4-4611-9C7F-63E971FA2220}" dt="2023-05-07T03:27:44.449" v="410" actId="164"/>
          <ac:spMkLst>
            <pc:docMk/>
            <pc:sldMk cId="4135633846" sldId="259"/>
            <ac:spMk id="29" creationId="{EA9AA80A-23C5-B00B-FFA3-2DF601410094}"/>
          </ac:spMkLst>
        </pc:spChg>
        <pc:spChg chg="add mod">
          <ac:chgData name="박재민" userId="6e246547-9693-459d-93fb-5692f55f62eb" providerId="ADAL" clId="{F1090BDD-33D4-4611-9C7F-63E971FA2220}" dt="2023-05-07T03:27:44.449" v="410" actId="164"/>
          <ac:spMkLst>
            <pc:docMk/>
            <pc:sldMk cId="4135633846" sldId="259"/>
            <ac:spMk id="30" creationId="{39433ABE-F320-AD70-B1A9-DC13EDF15AD7}"/>
          </ac:spMkLst>
        </pc:spChg>
        <pc:spChg chg="add mod">
          <ac:chgData name="박재민" userId="6e246547-9693-459d-93fb-5692f55f62eb" providerId="ADAL" clId="{F1090BDD-33D4-4611-9C7F-63E971FA2220}" dt="2023-05-07T03:27:44.449" v="410" actId="164"/>
          <ac:spMkLst>
            <pc:docMk/>
            <pc:sldMk cId="4135633846" sldId="259"/>
            <ac:spMk id="31" creationId="{BCE0870F-8960-46F7-433E-62F1AE537C3A}"/>
          </ac:spMkLst>
        </pc:spChg>
        <pc:spChg chg="add mod">
          <ac:chgData name="박재민" userId="6e246547-9693-459d-93fb-5692f55f62eb" providerId="ADAL" clId="{F1090BDD-33D4-4611-9C7F-63E971FA2220}" dt="2023-05-07T03:27:44.449" v="410" actId="164"/>
          <ac:spMkLst>
            <pc:docMk/>
            <pc:sldMk cId="4135633846" sldId="259"/>
            <ac:spMk id="32" creationId="{6AC2CF14-9E96-93CD-1A1C-9154AF9AAEA2}"/>
          </ac:spMkLst>
        </pc:spChg>
        <pc:spChg chg="add del mod">
          <ac:chgData name="박재민" userId="6e246547-9693-459d-93fb-5692f55f62eb" providerId="ADAL" clId="{F1090BDD-33D4-4611-9C7F-63E971FA2220}" dt="2023-05-07T03:20:45.175" v="332"/>
          <ac:spMkLst>
            <pc:docMk/>
            <pc:sldMk cId="4135633846" sldId="259"/>
            <ac:spMk id="33" creationId="{9E447B42-9C3C-8006-E203-1C82F5D2EAF6}"/>
          </ac:spMkLst>
        </pc:spChg>
        <pc:spChg chg="add mod">
          <ac:chgData name="박재민" userId="6e246547-9693-459d-93fb-5692f55f62eb" providerId="ADAL" clId="{F1090BDD-33D4-4611-9C7F-63E971FA2220}" dt="2023-05-07T03:27:44.449" v="410" actId="164"/>
          <ac:spMkLst>
            <pc:docMk/>
            <pc:sldMk cId="4135633846" sldId="259"/>
            <ac:spMk id="34" creationId="{08E1538E-14C2-A24F-71CF-FD5D1A066EA9}"/>
          </ac:spMkLst>
        </pc:spChg>
        <pc:spChg chg="add del mod">
          <ac:chgData name="박재민" userId="6e246547-9693-459d-93fb-5692f55f62eb" providerId="ADAL" clId="{F1090BDD-33D4-4611-9C7F-63E971FA2220}" dt="2023-05-07T03:26:11.502" v="389" actId="478"/>
          <ac:spMkLst>
            <pc:docMk/>
            <pc:sldMk cId="4135633846" sldId="259"/>
            <ac:spMk id="35" creationId="{5F6F1AC4-A436-65A0-347A-BDAEA8C0B2C1}"/>
          </ac:spMkLst>
        </pc:spChg>
        <pc:spChg chg="add mod">
          <ac:chgData name="박재민" userId="6e246547-9693-459d-93fb-5692f55f62eb" providerId="ADAL" clId="{F1090BDD-33D4-4611-9C7F-63E971FA2220}" dt="2023-05-07T03:27:44.449" v="410" actId="164"/>
          <ac:spMkLst>
            <pc:docMk/>
            <pc:sldMk cId="4135633846" sldId="259"/>
            <ac:spMk id="36" creationId="{EC63E16D-8CDD-7F73-C870-E14997ADFA92}"/>
          </ac:spMkLst>
        </pc:spChg>
        <pc:spChg chg="add mod">
          <ac:chgData name="박재민" userId="6e246547-9693-459d-93fb-5692f55f62eb" providerId="ADAL" clId="{F1090BDD-33D4-4611-9C7F-63E971FA2220}" dt="2023-05-07T03:27:44.449" v="410" actId="164"/>
          <ac:spMkLst>
            <pc:docMk/>
            <pc:sldMk cId="4135633846" sldId="259"/>
            <ac:spMk id="37" creationId="{1F423DAC-9597-A574-980A-F15A364D33C6}"/>
          </ac:spMkLst>
        </pc:spChg>
        <pc:spChg chg="add mod">
          <ac:chgData name="박재민" userId="6e246547-9693-459d-93fb-5692f55f62eb" providerId="ADAL" clId="{F1090BDD-33D4-4611-9C7F-63E971FA2220}" dt="2023-05-07T03:27:44.449" v="410" actId="164"/>
          <ac:spMkLst>
            <pc:docMk/>
            <pc:sldMk cId="4135633846" sldId="259"/>
            <ac:spMk id="38" creationId="{E3DB3E55-D66A-2FFA-905A-EBF78601092A}"/>
          </ac:spMkLst>
        </pc:spChg>
        <pc:spChg chg="add mod ord">
          <ac:chgData name="박재민" userId="6e246547-9693-459d-93fb-5692f55f62eb" providerId="ADAL" clId="{F1090BDD-33D4-4611-9C7F-63E971FA2220}" dt="2023-05-07T03:28:13.493" v="416" actId="164"/>
          <ac:spMkLst>
            <pc:docMk/>
            <pc:sldMk cId="4135633846" sldId="259"/>
            <ac:spMk id="43" creationId="{666F410F-BFF8-A160-5550-AE3467DA2BB5}"/>
          </ac:spMkLst>
        </pc:spChg>
        <pc:grpChg chg="add mod">
          <ac:chgData name="박재민" userId="6e246547-9693-459d-93fb-5692f55f62eb" providerId="ADAL" clId="{F1090BDD-33D4-4611-9C7F-63E971FA2220}" dt="2023-05-07T03:28:16.546" v="417" actId="1076"/>
          <ac:grpSpMkLst>
            <pc:docMk/>
            <pc:sldMk cId="4135633846" sldId="259"/>
            <ac:grpSpMk id="25" creationId="{DCDA0280-BBB3-1C23-0648-E49CD011793A}"/>
          </ac:grpSpMkLst>
        </pc:grpChg>
        <pc:grpChg chg="add mod">
          <ac:chgData name="박재민" userId="6e246547-9693-459d-93fb-5692f55f62eb" providerId="ADAL" clId="{F1090BDD-33D4-4611-9C7F-63E971FA2220}" dt="2023-05-07T03:28:13.493" v="416" actId="164"/>
          <ac:grpSpMkLst>
            <pc:docMk/>
            <pc:sldMk cId="4135633846" sldId="259"/>
            <ac:grpSpMk id="44" creationId="{4FB55F14-FDB6-F9C3-EC72-9CFA23B755EE}"/>
          </ac:grpSpMkLst>
        </pc:grpChg>
        <pc:grpChg chg="add mod">
          <ac:chgData name="박재민" userId="6e246547-9693-459d-93fb-5692f55f62eb" providerId="ADAL" clId="{F1090BDD-33D4-4611-9C7F-63E971FA2220}" dt="2023-05-07T03:28:13.493" v="416" actId="164"/>
          <ac:grpSpMkLst>
            <pc:docMk/>
            <pc:sldMk cId="4135633846" sldId="259"/>
            <ac:grpSpMk id="45" creationId="{1F8E9C16-7A1E-D7D1-A498-E30B8EF17DF4}"/>
          </ac:grpSpMkLst>
        </pc:grpChg>
        <pc:cxnChg chg="add mod ord">
          <ac:chgData name="박재민" userId="6e246547-9693-459d-93fb-5692f55f62eb" providerId="ADAL" clId="{F1090BDD-33D4-4611-9C7F-63E971FA2220}" dt="2023-05-07T03:26:54.910" v="401" actId="692"/>
          <ac:cxnSpMkLst>
            <pc:docMk/>
            <pc:sldMk cId="4135633846" sldId="259"/>
            <ac:cxnSpMk id="6" creationId="{08BB2EA2-70E7-22C3-B2B9-6CA7DC5FE3C5}"/>
          </ac:cxnSpMkLst>
        </pc:cxnChg>
        <pc:cxnChg chg="add mod">
          <ac:chgData name="박재민" userId="6e246547-9693-459d-93fb-5692f55f62eb" providerId="ADAL" clId="{F1090BDD-33D4-4611-9C7F-63E971FA2220}" dt="2023-05-07T03:27:44.449" v="410" actId="164"/>
          <ac:cxnSpMkLst>
            <pc:docMk/>
            <pc:sldMk cId="4135633846" sldId="259"/>
            <ac:cxnSpMk id="39" creationId="{A420D4B6-F220-1D68-D461-B028EE99A32D}"/>
          </ac:cxnSpMkLst>
        </pc:cxnChg>
        <pc:cxnChg chg="add mod">
          <ac:chgData name="박재민" userId="6e246547-9693-459d-93fb-5692f55f62eb" providerId="ADAL" clId="{F1090BDD-33D4-4611-9C7F-63E971FA2220}" dt="2023-05-07T03:27:44.449" v="410" actId="164"/>
          <ac:cxnSpMkLst>
            <pc:docMk/>
            <pc:sldMk cId="4135633846" sldId="259"/>
            <ac:cxnSpMk id="41" creationId="{A32059B7-B114-5CAF-41D5-6C0EDB2B655F}"/>
          </ac:cxnSpMkLst>
        </pc:cxnChg>
        <pc:cxnChg chg="add mod">
          <ac:chgData name="박재민" userId="6e246547-9693-459d-93fb-5692f55f62eb" providerId="ADAL" clId="{F1090BDD-33D4-4611-9C7F-63E971FA2220}" dt="2023-05-07T03:27:44.449" v="410" actId="164"/>
          <ac:cxnSpMkLst>
            <pc:docMk/>
            <pc:sldMk cId="4135633846" sldId="259"/>
            <ac:cxnSpMk id="42" creationId="{6F081902-A189-671D-4909-E2BA2D9CA3D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B3DAE-6F4E-1EA3-3396-AE0830493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2E6BF8-BA8A-C816-36F3-934EABB73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E32EB-C612-0C3A-F04F-C469BFDC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14A2BD-D8B7-0211-AB79-6DD172D7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21D8DD-F1FA-9D6B-2CF7-FAACE181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38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9ACC9-ADD9-A42A-C643-68E2F0C1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99C55A-EDDC-9BD4-E15E-736333D85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4FE3F-2668-8B11-ABFB-3B0A6B44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BF3DE-19C5-975B-EBA5-96C6AE87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9DC8CA-FD93-B4E0-CB9C-27D4C33F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61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4DA637-D695-67CD-0B59-F2C801457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46200-8403-49D5-EB61-0A8C0A749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4D8F6-1A99-2EC0-FA9E-DF70D008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95E97-A050-660F-F122-93664663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7889D-0544-C0CF-7A37-830F4B21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4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6F6CA-1895-78F8-43AD-F8AD287F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46259-91F3-357C-66C6-2A9CDA170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B9359-3687-B2AE-D1DD-C01E74D3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5608F-150B-E898-A924-BF9CBB8E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27451-85B5-7DCD-5A64-E910DFCF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00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D0E9A-6EFB-3849-1F54-64B9CB29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592ECF-BB64-3BB7-8F47-B0EC1C464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B4AE2-FCFE-8ADC-CD25-1BA228CE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A3C59-E7AA-4434-BD53-76DBE4CF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EEFA6-D105-520E-9477-EF1C0FC4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7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266EB-8C95-01BE-204A-BE294576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F9E070-3B95-D31D-C3FB-A6D8B8602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C48906-34D9-04C5-09AB-D3C3D8071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598FF1-510A-98B6-EF08-30F3DFEB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6006E-D784-7E8E-B4E2-2BEC9349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B604C8-0579-BE11-287A-3C5349A0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33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366E-9885-CB4D-4214-E7DA32451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30C2DC-02DD-F672-F42F-6DC1BA709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185DD6-AC44-D5E7-BCE2-6EDDB593D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DBF912-B95E-07C6-0F6D-5DDB09985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2B1325-40B1-4533-D981-EFF1D8DB0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78991A-39C7-F872-CAD6-7E195AB4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41347A-3815-431B-6646-C275D77A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CB35B6-D0A3-56BA-D58A-5C05C79E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1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5343E-184D-00DA-CBD2-C4C4FB3F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892B05-2F34-A0A7-9389-5D64E9A4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4EC91D-CBF5-455C-58F8-B8E4E986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ED02E6-A6C5-E193-6FF5-E2504025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60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4CDC8A-4EBE-3A47-5651-CD0DE05E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47F0BB-306D-AB7C-0850-A1CD3CC7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5F303B-069B-3B35-4E3E-9DD3674E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8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98FED-E9C4-5603-E17C-F4A9D8E0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BFDFF-BC4D-0D3C-0078-3B0CF6F1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2521A1-E8D5-D469-5612-E8143ABC2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ADBC3E-608D-9C5D-B711-FDE5F378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AE77F3-8E52-045D-844E-26DDEE87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129D85-17A9-2A68-D184-BAE33CEE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9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CB8FC-1E60-865C-7D8A-616EC3E0E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492C9E-270F-C6CA-F99B-BB67F9CF3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0E66EB-49DE-766A-12F4-26EA0755A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68F04-8FC2-B333-7473-59A3369D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2E31A5-AC88-1BF9-3FB2-071A5E2B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AC7887-EEDB-956F-E503-424A9495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43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8F6350-B0C4-72D2-2C28-7207E2CD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B9EE8B-97BD-0938-E8DC-7C00D26D9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EA21D-110E-46CC-5AF0-881E8D6E5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7E064-7B34-44A7-B06C-5CD6DE601FAC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705C03-DC4E-C288-FC9E-D07D4435B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DD94E-882D-BA36-0C2A-49EF2B0DD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7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A6D60426-B135-8C2C-874B-F5158FFB3E4F}"/>
              </a:ext>
            </a:extLst>
          </p:cNvPr>
          <p:cNvGrpSpPr/>
          <p:nvPr/>
        </p:nvGrpSpPr>
        <p:grpSpPr>
          <a:xfrm>
            <a:off x="930706" y="159027"/>
            <a:ext cx="10088470" cy="3044304"/>
            <a:chOff x="930706" y="159027"/>
            <a:chExt cx="10088470" cy="3044304"/>
          </a:xfrm>
        </p:grpSpPr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F9307338-D54F-47E0-05EC-21E9AA794FCB}"/>
                </a:ext>
              </a:extLst>
            </p:cNvPr>
            <p:cNvSpPr/>
            <p:nvPr/>
          </p:nvSpPr>
          <p:spPr>
            <a:xfrm>
              <a:off x="930706" y="159027"/>
              <a:ext cx="10088470" cy="3044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DB11A674-833B-DC6E-8A48-97443A36C276}"/>
                </a:ext>
              </a:extLst>
            </p:cNvPr>
            <p:cNvGrpSpPr/>
            <p:nvPr/>
          </p:nvGrpSpPr>
          <p:grpSpPr>
            <a:xfrm flipH="1">
              <a:off x="1899859" y="256650"/>
              <a:ext cx="7864028" cy="1970151"/>
              <a:chOff x="1854867" y="996950"/>
              <a:chExt cx="7862637" cy="1970151"/>
            </a:xfrm>
          </p:grpSpPr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BD7A9413-DE8A-0076-F142-5491BED908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9820" y="996950"/>
                <a:ext cx="0" cy="1970151"/>
              </a:xfrm>
              <a:prstGeom prst="line">
                <a:avLst/>
              </a:prstGeom>
              <a:ln w="38100">
                <a:solidFill>
                  <a:srgbClr val="26E2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화살표 연결선 128">
                <a:extLst>
                  <a:ext uri="{FF2B5EF4-FFF2-40B4-BE49-F238E27FC236}">
                    <a16:creationId xmlns:a16="http://schemas.microsoft.com/office/drawing/2014/main" id="{A4717731-AF1B-D06F-AE95-FDBEBB8951EC}"/>
                  </a:ext>
                </a:extLst>
              </p:cNvPr>
              <p:cNvCxnSpPr/>
              <p:nvPr/>
            </p:nvCxnSpPr>
            <p:spPr>
              <a:xfrm>
                <a:off x="2979820" y="1133060"/>
                <a:ext cx="1124953" cy="0"/>
              </a:xfrm>
              <a:prstGeom prst="straightConnector1">
                <a:avLst/>
              </a:prstGeom>
              <a:ln w="25400">
                <a:solidFill>
                  <a:srgbClr val="26E2A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화살표 연결선 129">
                <a:extLst>
                  <a:ext uri="{FF2B5EF4-FFF2-40B4-BE49-F238E27FC236}">
                    <a16:creationId xmlns:a16="http://schemas.microsoft.com/office/drawing/2014/main" id="{E1ACA2BC-B02C-6D1D-D7F7-66D2B1288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252332"/>
                <a:ext cx="2162023" cy="0"/>
              </a:xfrm>
              <a:prstGeom prst="straightConnector1">
                <a:avLst/>
              </a:prstGeom>
              <a:ln w="25400">
                <a:solidFill>
                  <a:srgbClr val="26E2A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화살표 연결선 130">
                <a:extLst>
                  <a:ext uri="{FF2B5EF4-FFF2-40B4-BE49-F238E27FC236}">
                    <a16:creationId xmlns:a16="http://schemas.microsoft.com/office/drawing/2014/main" id="{8755302B-0609-C21A-C77D-623D8FC9F7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376157"/>
                <a:ext cx="3368842" cy="0"/>
              </a:xfrm>
              <a:prstGeom prst="straightConnector1">
                <a:avLst/>
              </a:prstGeom>
              <a:ln w="25400">
                <a:solidFill>
                  <a:srgbClr val="26E2A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화살표 연결선 131">
                <a:extLst>
                  <a:ext uri="{FF2B5EF4-FFF2-40B4-BE49-F238E27FC236}">
                    <a16:creationId xmlns:a16="http://schemas.microsoft.com/office/drawing/2014/main" id="{2343365F-DE76-14E5-E2F3-CF9F6A93C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493632"/>
                <a:ext cx="4493795" cy="0"/>
              </a:xfrm>
              <a:prstGeom prst="straightConnector1">
                <a:avLst/>
              </a:prstGeom>
              <a:ln w="25400">
                <a:solidFill>
                  <a:srgbClr val="26E2A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화살표 연결선 132">
                <a:extLst>
                  <a:ext uri="{FF2B5EF4-FFF2-40B4-BE49-F238E27FC236}">
                    <a16:creationId xmlns:a16="http://schemas.microsoft.com/office/drawing/2014/main" id="{389857DB-4294-BE76-7C72-C27740A06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617457"/>
                <a:ext cx="5612731" cy="0"/>
              </a:xfrm>
              <a:prstGeom prst="straightConnector1">
                <a:avLst/>
              </a:prstGeom>
              <a:ln w="25400">
                <a:solidFill>
                  <a:srgbClr val="26E2A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화살표 연결선 133">
                <a:extLst>
                  <a:ext uri="{FF2B5EF4-FFF2-40B4-BE49-F238E27FC236}">
                    <a16:creationId xmlns:a16="http://schemas.microsoft.com/office/drawing/2014/main" id="{29F85606-9B11-C212-7399-0E034BA949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740283"/>
                <a:ext cx="6737684" cy="0"/>
              </a:xfrm>
              <a:prstGeom prst="straightConnector1">
                <a:avLst/>
              </a:prstGeom>
              <a:ln w="25400">
                <a:solidFill>
                  <a:srgbClr val="26E2A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화살표 연결선 134">
                <a:extLst>
                  <a:ext uri="{FF2B5EF4-FFF2-40B4-BE49-F238E27FC236}">
                    <a16:creationId xmlns:a16="http://schemas.microsoft.com/office/drawing/2014/main" id="{162AB92C-F402-C994-50B3-3DBF2337E462}"/>
                  </a:ext>
                </a:extLst>
              </p:cNvPr>
              <p:cNvCxnSpPr/>
              <p:nvPr/>
            </p:nvCxnSpPr>
            <p:spPr>
              <a:xfrm>
                <a:off x="1854867" y="1740283"/>
                <a:ext cx="1124953" cy="0"/>
              </a:xfrm>
              <a:prstGeom prst="straightConnector1">
                <a:avLst/>
              </a:prstGeom>
              <a:ln w="25400">
                <a:solidFill>
                  <a:srgbClr val="26E2A3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997E6E5C-1BA6-BE36-645E-47DD883B3262}"/>
                </a:ext>
              </a:extLst>
            </p:cNvPr>
            <p:cNvGrpSpPr/>
            <p:nvPr/>
          </p:nvGrpSpPr>
          <p:grpSpPr>
            <a:xfrm>
              <a:off x="1899858" y="2014819"/>
              <a:ext cx="7859629" cy="1110581"/>
              <a:chOff x="1857875" y="1884709"/>
              <a:chExt cx="7859629" cy="1110581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0AA54245-6EE6-3A59-2C06-495760C83163}"/>
                  </a:ext>
                </a:extLst>
              </p:cNvPr>
              <p:cNvGrpSpPr/>
              <p:nvPr/>
            </p:nvGrpSpPr>
            <p:grpSpPr>
              <a:xfrm>
                <a:off x="1857875" y="1884709"/>
                <a:ext cx="6654766" cy="1110581"/>
                <a:chOff x="2980872" y="1882942"/>
                <a:chExt cx="6654766" cy="1110581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CE8E6423-40E5-1082-3918-99301EA1B8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475368" y="1882942"/>
                  <a:ext cx="0" cy="1110581"/>
                </a:xfrm>
                <a:prstGeom prst="line">
                  <a:avLst/>
                </a:prstGeom>
                <a:ln w="38100">
                  <a:solidFill>
                    <a:srgbClr val="FF5BE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화살표 연결선 37">
                  <a:extLst>
                    <a:ext uri="{FF2B5EF4-FFF2-40B4-BE49-F238E27FC236}">
                      <a16:creationId xmlns:a16="http://schemas.microsoft.com/office/drawing/2014/main" id="{350283B0-4D9B-C181-2AEA-3EC68CFAFEFD}"/>
                    </a:ext>
                  </a:extLst>
                </p:cNvPr>
                <p:cNvCxnSpPr/>
                <p:nvPr/>
              </p:nvCxnSpPr>
              <p:spPr>
                <a:xfrm rot="10800000">
                  <a:off x="6349714" y="2614137"/>
                  <a:ext cx="1124953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화살표 연결선 38">
                  <a:extLst>
                    <a:ext uri="{FF2B5EF4-FFF2-40B4-BE49-F238E27FC236}">
                      <a16:creationId xmlns:a16="http://schemas.microsoft.com/office/drawing/2014/main" id="{9F210CFA-4F4C-84EE-D6BA-A7C8C320F3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312644" y="2494865"/>
                  <a:ext cx="2162023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화살표 연결선 41">
                  <a:extLst>
                    <a:ext uri="{FF2B5EF4-FFF2-40B4-BE49-F238E27FC236}">
                      <a16:creationId xmlns:a16="http://schemas.microsoft.com/office/drawing/2014/main" id="{521E0B2D-6517-7CB7-9D77-B9C14E712A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105825" y="2371040"/>
                  <a:ext cx="3368842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화살표 연결선 45">
                  <a:extLst>
                    <a:ext uri="{FF2B5EF4-FFF2-40B4-BE49-F238E27FC236}">
                      <a16:creationId xmlns:a16="http://schemas.microsoft.com/office/drawing/2014/main" id="{3DA99E31-65BB-F1D0-27B0-9258458E97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2980872" y="2253565"/>
                  <a:ext cx="4493795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C0C2FECB-BAE1-8A21-4F6D-3A29515479A2}"/>
                    </a:ext>
                  </a:extLst>
                </p:cNvPr>
                <p:cNvCxnSpPr/>
                <p:nvPr/>
              </p:nvCxnSpPr>
              <p:spPr>
                <a:xfrm rot="10800000">
                  <a:off x="7475368" y="2250190"/>
                  <a:ext cx="1124953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화살표 연결선 75">
                  <a:extLst>
                    <a:ext uri="{FF2B5EF4-FFF2-40B4-BE49-F238E27FC236}">
                      <a16:creationId xmlns:a16="http://schemas.microsoft.com/office/drawing/2014/main" id="{8E8D08D9-D0BD-5BD5-2715-7EB47294A2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473615" y="2375230"/>
                  <a:ext cx="2162023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047765D6-A988-8CF9-4B6F-C3227CF35DA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348662" y="2493048"/>
                <a:ext cx="3368842" cy="0"/>
              </a:xfrm>
              <a:prstGeom prst="straightConnector1">
                <a:avLst/>
              </a:prstGeom>
              <a:ln w="25400">
                <a:solidFill>
                  <a:srgbClr val="FF5BE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96849EAD-76EA-D182-FA40-819ABFD34F58}"/>
                </a:ext>
              </a:extLst>
            </p:cNvPr>
            <p:cNvGrpSpPr/>
            <p:nvPr/>
          </p:nvGrpSpPr>
          <p:grpSpPr>
            <a:xfrm>
              <a:off x="1901250" y="1116220"/>
              <a:ext cx="7862637" cy="1110581"/>
              <a:chOff x="1854867" y="996950"/>
              <a:chExt cx="7862637" cy="1110581"/>
            </a:xfrm>
          </p:grpSpPr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0934434E-84A9-131E-224B-F0AAC4885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996950"/>
                <a:ext cx="0" cy="1110581"/>
              </a:xfrm>
              <a:prstGeom prst="line">
                <a:avLst/>
              </a:prstGeom>
              <a:ln w="38100">
                <a:solidFill>
                  <a:srgbClr val="0ABE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FB81D71F-FEE3-9E41-5563-C9DE9E76AE55}"/>
                  </a:ext>
                </a:extLst>
              </p:cNvPr>
              <p:cNvCxnSpPr/>
              <p:nvPr/>
            </p:nvCxnSpPr>
            <p:spPr>
              <a:xfrm>
                <a:off x="2979820" y="1133060"/>
                <a:ext cx="1124953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2F5CD66B-D857-E087-0112-68551FF4DF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252332"/>
                <a:ext cx="2162023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F0877ED5-BFBD-3D6D-7C9F-6C0BC096B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376157"/>
                <a:ext cx="3368842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D5652AA7-EEC0-000B-C2E5-DB5321CB27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493632"/>
                <a:ext cx="4493795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25631408-056E-9FEC-DAB4-325CB69C99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617457"/>
                <a:ext cx="5612731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E2C0364F-4CFC-CF5B-562B-56FCC7C9B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740283"/>
                <a:ext cx="6737684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BD4C58D6-B269-4BD2-99F8-22AD913077FB}"/>
                  </a:ext>
                </a:extLst>
              </p:cNvPr>
              <p:cNvCxnSpPr/>
              <p:nvPr/>
            </p:nvCxnSpPr>
            <p:spPr>
              <a:xfrm>
                <a:off x="1854867" y="1740283"/>
                <a:ext cx="1124953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658535F4-C2CE-D110-C110-E441D78D6167}"/>
                </a:ext>
              </a:extLst>
            </p:cNvPr>
            <p:cNvGrpSpPr/>
            <p:nvPr/>
          </p:nvGrpSpPr>
          <p:grpSpPr>
            <a:xfrm>
              <a:off x="1032972" y="2002212"/>
              <a:ext cx="9883942" cy="224756"/>
              <a:chOff x="986589" y="1882942"/>
              <a:chExt cx="9883942" cy="224756"/>
            </a:xfrm>
          </p:grpSpPr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8E98FE7B-3E8E-3DE8-4B9E-BFB6E38CC169}"/>
                  </a:ext>
                </a:extLst>
              </p:cNvPr>
              <p:cNvCxnSpPr/>
              <p:nvPr/>
            </p:nvCxnSpPr>
            <p:spPr>
              <a:xfrm>
                <a:off x="986589" y="1991226"/>
                <a:ext cx="988394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18AF20A6-E575-C332-4DFB-40F18898E3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4867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0DBD2FA7-B141-55BF-FF9E-65ABCF634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04773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1DF6B6A2-E3C5-4CE3-4EDE-BBACC4579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3709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9CD9A244-7811-F3D8-89D5-EE208F10B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8662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F3BCC138-8802-90CB-13B4-B73BFD9919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3615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F0A2178C-F532-A741-ACA6-93F1EE715C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2551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D78370D-CA4F-A453-3449-82D167E19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504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DB57BDEF-889A-CF5A-1B74-83D46175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883109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BB1799EC-F00E-A2DD-7C6C-F740214B54B9}"/>
              </a:ext>
            </a:extLst>
          </p:cNvPr>
          <p:cNvGrpSpPr/>
          <p:nvPr/>
        </p:nvGrpSpPr>
        <p:grpSpPr>
          <a:xfrm>
            <a:off x="930706" y="3521757"/>
            <a:ext cx="10088470" cy="3044304"/>
            <a:chOff x="930706" y="3521757"/>
            <a:chExt cx="10088470" cy="3044304"/>
          </a:xfrm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EEAEA25E-BF95-30D8-6B92-2A0124C0B0FE}"/>
                </a:ext>
              </a:extLst>
            </p:cNvPr>
            <p:cNvSpPr/>
            <p:nvPr/>
          </p:nvSpPr>
          <p:spPr>
            <a:xfrm>
              <a:off x="930706" y="3521757"/>
              <a:ext cx="10088470" cy="3044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8C72DF22-E39C-AC3C-5749-602371CC37AE}"/>
                </a:ext>
              </a:extLst>
            </p:cNvPr>
            <p:cNvGrpSpPr/>
            <p:nvPr/>
          </p:nvGrpSpPr>
          <p:grpSpPr>
            <a:xfrm>
              <a:off x="1899859" y="5316438"/>
              <a:ext cx="7859629" cy="1110581"/>
              <a:chOff x="1857875" y="1884709"/>
              <a:chExt cx="7859629" cy="1110581"/>
            </a:xfrm>
          </p:grpSpPr>
          <p:cxnSp>
            <p:nvCxnSpPr>
              <p:cNvPr id="186" name="직선 화살표 연결선 185">
                <a:extLst>
                  <a:ext uri="{FF2B5EF4-FFF2-40B4-BE49-F238E27FC236}">
                    <a16:creationId xmlns:a16="http://schemas.microsoft.com/office/drawing/2014/main" id="{C1721607-3DB1-89DF-922B-B0251BC1EAC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348662" y="2493048"/>
                <a:ext cx="3368842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32CED0B7-42EA-C8D8-25F2-47F7DBC9CEA0}"/>
                  </a:ext>
                </a:extLst>
              </p:cNvPr>
              <p:cNvGrpSpPr/>
              <p:nvPr/>
            </p:nvGrpSpPr>
            <p:grpSpPr>
              <a:xfrm>
                <a:off x="1857875" y="1884709"/>
                <a:ext cx="6654766" cy="1110581"/>
                <a:chOff x="2980872" y="1882942"/>
                <a:chExt cx="6654766" cy="1110581"/>
              </a:xfrm>
            </p:grpSpPr>
            <p:cxnSp>
              <p:nvCxnSpPr>
                <p:cNvPr id="191" name="직선 화살표 연결선 190">
                  <a:extLst>
                    <a:ext uri="{FF2B5EF4-FFF2-40B4-BE49-F238E27FC236}">
                      <a16:creationId xmlns:a16="http://schemas.microsoft.com/office/drawing/2014/main" id="{B176BE14-18B9-1EC3-F395-BA39B8743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2980872" y="2253565"/>
                  <a:ext cx="4493795" cy="0"/>
                </a:xfrm>
                <a:prstGeom prst="straightConnector1">
                  <a:avLst/>
                </a:prstGeom>
                <a:ln w="25400">
                  <a:solidFill>
                    <a:schemeClr val="bg1">
                      <a:lumMod val="9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>
                  <a:extLst>
                    <a:ext uri="{FF2B5EF4-FFF2-40B4-BE49-F238E27FC236}">
                      <a16:creationId xmlns:a16="http://schemas.microsoft.com/office/drawing/2014/main" id="{A4EBB6AB-284B-7EB6-8CB0-EE81F5669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475368" y="1882942"/>
                  <a:ext cx="0" cy="1110581"/>
                </a:xfrm>
                <a:prstGeom prst="line">
                  <a:avLst/>
                </a:prstGeom>
                <a:ln w="38100">
                  <a:solidFill>
                    <a:srgbClr val="FF5BE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직선 화살표 연결선 187">
                  <a:extLst>
                    <a:ext uri="{FF2B5EF4-FFF2-40B4-BE49-F238E27FC236}">
                      <a16:creationId xmlns:a16="http://schemas.microsoft.com/office/drawing/2014/main" id="{4188B222-3FCE-21C3-A65F-03E7754695CB}"/>
                    </a:ext>
                  </a:extLst>
                </p:cNvPr>
                <p:cNvCxnSpPr/>
                <p:nvPr/>
              </p:nvCxnSpPr>
              <p:spPr>
                <a:xfrm rot="10800000">
                  <a:off x="6349714" y="2614137"/>
                  <a:ext cx="1124953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직선 화살표 연결선 188">
                  <a:extLst>
                    <a:ext uri="{FF2B5EF4-FFF2-40B4-BE49-F238E27FC236}">
                      <a16:creationId xmlns:a16="http://schemas.microsoft.com/office/drawing/2014/main" id="{30A344DD-5D9C-9C4E-295D-BB48158BE7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312644" y="2494865"/>
                  <a:ext cx="2162023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화살표 연결선 189">
                  <a:extLst>
                    <a:ext uri="{FF2B5EF4-FFF2-40B4-BE49-F238E27FC236}">
                      <a16:creationId xmlns:a16="http://schemas.microsoft.com/office/drawing/2014/main" id="{E77BCF3B-4FAA-E597-B751-564281154B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105825" y="2371040"/>
                  <a:ext cx="3368842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화살표 연결선 191">
                  <a:extLst>
                    <a:ext uri="{FF2B5EF4-FFF2-40B4-BE49-F238E27FC236}">
                      <a16:creationId xmlns:a16="http://schemas.microsoft.com/office/drawing/2014/main" id="{FEAA39CB-1F3D-A515-923F-0F6E6FC97989}"/>
                    </a:ext>
                  </a:extLst>
                </p:cNvPr>
                <p:cNvCxnSpPr/>
                <p:nvPr/>
              </p:nvCxnSpPr>
              <p:spPr>
                <a:xfrm rot="10800000">
                  <a:off x="7475368" y="2250190"/>
                  <a:ext cx="1124953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화살표 연결선 192">
                  <a:extLst>
                    <a:ext uri="{FF2B5EF4-FFF2-40B4-BE49-F238E27FC236}">
                      <a16:creationId xmlns:a16="http://schemas.microsoft.com/office/drawing/2014/main" id="{049BA649-3743-D908-70BC-B5D23EE9B1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473615" y="2375230"/>
                  <a:ext cx="2162023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E5A4BC65-9F2E-01AC-49E9-393CC25873FA}"/>
                </a:ext>
              </a:extLst>
            </p:cNvPr>
            <p:cNvGrpSpPr/>
            <p:nvPr/>
          </p:nvGrpSpPr>
          <p:grpSpPr>
            <a:xfrm>
              <a:off x="1901250" y="4430549"/>
              <a:ext cx="7862637" cy="1110581"/>
              <a:chOff x="1854867" y="996950"/>
              <a:chExt cx="7862637" cy="1110581"/>
            </a:xfrm>
          </p:grpSpPr>
          <p:cxnSp>
            <p:nvCxnSpPr>
              <p:cNvPr id="199" name="직선 화살표 연결선 198">
                <a:extLst>
                  <a:ext uri="{FF2B5EF4-FFF2-40B4-BE49-F238E27FC236}">
                    <a16:creationId xmlns:a16="http://schemas.microsoft.com/office/drawing/2014/main" id="{C254D933-001C-F3AF-DF5E-C50648084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493632"/>
                <a:ext cx="4493795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화살표 연결선 199">
                <a:extLst>
                  <a:ext uri="{FF2B5EF4-FFF2-40B4-BE49-F238E27FC236}">
                    <a16:creationId xmlns:a16="http://schemas.microsoft.com/office/drawing/2014/main" id="{6FFF77F9-9316-2F2F-DABF-651F7E99B5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617457"/>
                <a:ext cx="5612731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화살표 연결선 200">
                <a:extLst>
                  <a:ext uri="{FF2B5EF4-FFF2-40B4-BE49-F238E27FC236}">
                    <a16:creationId xmlns:a16="http://schemas.microsoft.com/office/drawing/2014/main" id="{5D8D9B2E-C6C1-1755-E94E-403921BA7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740283"/>
                <a:ext cx="6737684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5E987119-9F74-7722-F7BF-D60A3019F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996950"/>
                <a:ext cx="0" cy="1110581"/>
              </a:xfrm>
              <a:prstGeom prst="line">
                <a:avLst/>
              </a:prstGeom>
              <a:ln w="38100">
                <a:solidFill>
                  <a:srgbClr val="0ABE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화살표 연결선 195">
                <a:extLst>
                  <a:ext uri="{FF2B5EF4-FFF2-40B4-BE49-F238E27FC236}">
                    <a16:creationId xmlns:a16="http://schemas.microsoft.com/office/drawing/2014/main" id="{E1704B91-4A18-CDE8-4CB3-C042614E48EE}"/>
                  </a:ext>
                </a:extLst>
              </p:cNvPr>
              <p:cNvCxnSpPr/>
              <p:nvPr/>
            </p:nvCxnSpPr>
            <p:spPr>
              <a:xfrm>
                <a:off x="2979820" y="1133060"/>
                <a:ext cx="1124953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화살표 연결선 196">
                <a:extLst>
                  <a:ext uri="{FF2B5EF4-FFF2-40B4-BE49-F238E27FC236}">
                    <a16:creationId xmlns:a16="http://schemas.microsoft.com/office/drawing/2014/main" id="{C631C919-928B-5A7C-B70E-C2AF7EB36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252332"/>
                <a:ext cx="2162023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화살표 연결선 197">
                <a:extLst>
                  <a:ext uri="{FF2B5EF4-FFF2-40B4-BE49-F238E27FC236}">
                    <a16:creationId xmlns:a16="http://schemas.microsoft.com/office/drawing/2014/main" id="{66D64805-179C-6B0D-CFE9-CD92EC0D4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376157"/>
                <a:ext cx="3368842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화살표 연결선 201">
                <a:extLst>
                  <a:ext uri="{FF2B5EF4-FFF2-40B4-BE49-F238E27FC236}">
                    <a16:creationId xmlns:a16="http://schemas.microsoft.com/office/drawing/2014/main" id="{996588F4-CA84-B81C-BEBA-4800CDA6742D}"/>
                  </a:ext>
                </a:extLst>
              </p:cNvPr>
              <p:cNvCxnSpPr/>
              <p:nvPr/>
            </p:nvCxnSpPr>
            <p:spPr>
              <a:xfrm>
                <a:off x="1854867" y="1740283"/>
                <a:ext cx="1124953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32FF45C9-37DB-8E9D-CE60-3E6E7BE8562A}"/>
                </a:ext>
              </a:extLst>
            </p:cNvPr>
            <p:cNvGrpSpPr/>
            <p:nvPr/>
          </p:nvGrpSpPr>
          <p:grpSpPr>
            <a:xfrm flipH="1">
              <a:off x="1899859" y="3570979"/>
              <a:ext cx="7864028" cy="1970151"/>
              <a:chOff x="1854867" y="996950"/>
              <a:chExt cx="7862637" cy="1970151"/>
            </a:xfrm>
          </p:grpSpPr>
          <p:cxnSp>
            <p:nvCxnSpPr>
              <p:cNvPr id="179" name="직선 화살표 연결선 178">
                <a:extLst>
                  <a:ext uri="{FF2B5EF4-FFF2-40B4-BE49-F238E27FC236}">
                    <a16:creationId xmlns:a16="http://schemas.microsoft.com/office/drawing/2014/main" id="{ABE6F1B1-6675-B19E-CF86-88B68ED6F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376157"/>
                <a:ext cx="3368842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화살표 연결선 179">
                <a:extLst>
                  <a:ext uri="{FF2B5EF4-FFF2-40B4-BE49-F238E27FC236}">
                    <a16:creationId xmlns:a16="http://schemas.microsoft.com/office/drawing/2014/main" id="{1D3A504A-E540-C58C-6AD8-0BF4CCF90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493632"/>
                <a:ext cx="4493795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화살표 연결선 180">
                <a:extLst>
                  <a:ext uri="{FF2B5EF4-FFF2-40B4-BE49-F238E27FC236}">
                    <a16:creationId xmlns:a16="http://schemas.microsoft.com/office/drawing/2014/main" id="{7D2299E3-FFAC-AED7-1269-27A6394F77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617457"/>
                <a:ext cx="5612731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화살표 연결선 181">
                <a:extLst>
                  <a:ext uri="{FF2B5EF4-FFF2-40B4-BE49-F238E27FC236}">
                    <a16:creationId xmlns:a16="http://schemas.microsoft.com/office/drawing/2014/main" id="{C3835267-BCEA-CDF1-4DCC-91D96426D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740283"/>
                <a:ext cx="6737684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54B98068-DF96-22D7-CFF9-C59FEC799D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9820" y="996950"/>
                <a:ext cx="0" cy="1970151"/>
              </a:xfrm>
              <a:prstGeom prst="line">
                <a:avLst/>
              </a:prstGeom>
              <a:ln w="38100">
                <a:solidFill>
                  <a:srgbClr val="26E2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화살표 연결선 176">
                <a:extLst>
                  <a:ext uri="{FF2B5EF4-FFF2-40B4-BE49-F238E27FC236}">
                    <a16:creationId xmlns:a16="http://schemas.microsoft.com/office/drawing/2014/main" id="{4770B73A-F1E1-243B-5C35-6AD91F70746D}"/>
                  </a:ext>
                </a:extLst>
              </p:cNvPr>
              <p:cNvCxnSpPr/>
              <p:nvPr/>
            </p:nvCxnSpPr>
            <p:spPr>
              <a:xfrm>
                <a:off x="2979820" y="1133060"/>
                <a:ext cx="1124953" cy="0"/>
              </a:xfrm>
              <a:prstGeom prst="straightConnector1">
                <a:avLst/>
              </a:prstGeom>
              <a:ln w="25400">
                <a:solidFill>
                  <a:srgbClr val="26E2A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화살표 연결선 177">
                <a:extLst>
                  <a:ext uri="{FF2B5EF4-FFF2-40B4-BE49-F238E27FC236}">
                    <a16:creationId xmlns:a16="http://schemas.microsoft.com/office/drawing/2014/main" id="{F7203D59-58AA-4A7B-8CBE-7F7C567A0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252332"/>
                <a:ext cx="2162023" cy="0"/>
              </a:xfrm>
              <a:prstGeom prst="straightConnector1">
                <a:avLst/>
              </a:prstGeom>
              <a:ln w="25400">
                <a:solidFill>
                  <a:srgbClr val="26E2A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화살표 연결선 182">
                <a:extLst>
                  <a:ext uri="{FF2B5EF4-FFF2-40B4-BE49-F238E27FC236}">
                    <a16:creationId xmlns:a16="http://schemas.microsoft.com/office/drawing/2014/main" id="{B4CB2800-0511-A555-0CB5-4F0E81C7993E}"/>
                  </a:ext>
                </a:extLst>
              </p:cNvPr>
              <p:cNvCxnSpPr/>
              <p:nvPr/>
            </p:nvCxnSpPr>
            <p:spPr>
              <a:xfrm>
                <a:off x="1854867" y="1740283"/>
                <a:ext cx="1124953" cy="0"/>
              </a:xfrm>
              <a:prstGeom prst="straightConnector1">
                <a:avLst/>
              </a:prstGeom>
              <a:ln w="25400">
                <a:solidFill>
                  <a:srgbClr val="26E2A3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8A5208C0-3246-8A48-2170-63F47E5DEAA0}"/>
                </a:ext>
              </a:extLst>
            </p:cNvPr>
            <p:cNvGrpSpPr/>
            <p:nvPr/>
          </p:nvGrpSpPr>
          <p:grpSpPr>
            <a:xfrm>
              <a:off x="1032972" y="5316541"/>
              <a:ext cx="9883942" cy="224756"/>
              <a:chOff x="986589" y="1882942"/>
              <a:chExt cx="9883942" cy="224756"/>
            </a:xfrm>
          </p:grpSpPr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9544D4C6-2F85-E043-4660-359DCA848B20}"/>
                  </a:ext>
                </a:extLst>
              </p:cNvPr>
              <p:cNvCxnSpPr/>
              <p:nvPr/>
            </p:nvCxnSpPr>
            <p:spPr>
              <a:xfrm>
                <a:off x="986589" y="1991226"/>
                <a:ext cx="988394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559F6A34-3103-8FB5-6785-5CDA2B21D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4867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F25821B6-35C4-5DEC-FF52-9594A56451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04773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C240E1B8-6AD9-3A6D-B18D-D35C3405A8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3709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D6CD86FC-06B1-9FC2-FC77-A28A879BC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8662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8BE47D20-1E15-3B28-59C0-3FE765EB18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3615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B2340EAC-918E-31BE-6860-616DDB459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2551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ED44A1ED-080B-1D55-C197-C79B7B3E23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504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7596AE50-C32E-2768-10B1-79DE6291B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883109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1323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F912036-BE20-9C52-22AC-B845AF78A475}"/>
              </a:ext>
            </a:extLst>
          </p:cNvPr>
          <p:cNvGrpSpPr/>
          <p:nvPr/>
        </p:nvGrpSpPr>
        <p:grpSpPr>
          <a:xfrm>
            <a:off x="377688" y="1329489"/>
            <a:ext cx="10234165" cy="6012214"/>
            <a:chOff x="377688" y="1329489"/>
            <a:chExt cx="10234165" cy="601221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C539E6B-FF63-6FF6-CDD5-0F45B3B50FCA}"/>
                </a:ext>
              </a:extLst>
            </p:cNvPr>
            <p:cNvSpPr/>
            <p:nvPr/>
          </p:nvSpPr>
          <p:spPr>
            <a:xfrm>
              <a:off x="1022684" y="1329489"/>
              <a:ext cx="9589169" cy="3977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66BF96DD-2868-98F7-68C9-E42DB68BBAA3}"/>
                    </a:ext>
                  </a:extLst>
                </p:cNvPr>
                <p:cNvSpPr/>
                <p:nvPr/>
              </p:nvSpPr>
              <p:spPr>
                <a:xfrm>
                  <a:off x="2952969" y="4572175"/>
                  <a:ext cx="505849" cy="50584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66BF96DD-2868-98F7-68C9-E42DB68BBA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969" y="4572175"/>
                  <a:ext cx="505849" cy="50584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F28A4958-7BCB-DE0C-B378-461A42D10B9A}"/>
                    </a:ext>
                  </a:extLst>
                </p:cNvPr>
                <p:cNvSpPr/>
                <p:nvPr/>
              </p:nvSpPr>
              <p:spPr>
                <a:xfrm>
                  <a:off x="1296448" y="1550679"/>
                  <a:ext cx="505849" cy="50584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F28A4958-7BCB-DE0C-B378-461A42D10B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448" y="1550679"/>
                  <a:ext cx="505849" cy="50584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F19A6C09-A5CA-831B-B191-555D4DBB6961}"/>
                    </a:ext>
                  </a:extLst>
                </p:cNvPr>
                <p:cNvSpPr/>
                <p:nvPr/>
              </p:nvSpPr>
              <p:spPr>
                <a:xfrm>
                  <a:off x="4669126" y="1550679"/>
                  <a:ext cx="505849" cy="50584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F19A6C09-A5CA-831B-B191-555D4DBB69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9126" y="1550679"/>
                  <a:ext cx="505849" cy="50584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34D81A74-6136-A0E7-FB69-6A7858EC734F}"/>
                </a:ext>
              </a:extLst>
            </p:cNvPr>
            <p:cNvSpPr/>
            <p:nvPr/>
          </p:nvSpPr>
          <p:spPr>
            <a:xfrm>
              <a:off x="377688" y="1803602"/>
              <a:ext cx="2828206" cy="5538101"/>
            </a:xfrm>
            <a:prstGeom prst="arc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원호 16">
              <a:extLst>
                <a:ext uri="{FF2B5EF4-FFF2-40B4-BE49-F238E27FC236}">
                  <a16:creationId xmlns:a16="http://schemas.microsoft.com/office/drawing/2014/main" id="{51CCF2FA-8F6C-F345-3845-791716426BA9}"/>
                </a:ext>
              </a:extLst>
            </p:cNvPr>
            <p:cNvSpPr/>
            <p:nvPr/>
          </p:nvSpPr>
          <p:spPr>
            <a:xfrm flipH="1">
              <a:off x="3205893" y="1799418"/>
              <a:ext cx="2949741" cy="5538101"/>
            </a:xfrm>
            <a:prstGeom prst="arc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타원 1">
                  <a:extLst>
                    <a:ext uri="{FF2B5EF4-FFF2-40B4-BE49-F238E27FC236}">
                      <a16:creationId xmlns:a16="http://schemas.microsoft.com/office/drawing/2014/main" id="{29459A1C-F232-40FC-3970-ADEA5F752002}"/>
                    </a:ext>
                  </a:extLst>
                </p:cNvPr>
                <p:cNvSpPr/>
                <p:nvPr/>
              </p:nvSpPr>
              <p:spPr>
                <a:xfrm>
                  <a:off x="8101438" y="4572175"/>
                  <a:ext cx="505849" cy="50584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타원 1">
                  <a:extLst>
                    <a:ext uri="{FF2B5EF4-FFF2-40B4-BE49-F238E27FC236}">
                      <a16:creationId xmlns:a16="http://schemas.microsoft.com/office/drawing/2014/main" id="{29459A1C-F232-40FC-3970-ADEA5F7520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438" y="4572175"/>
                  <a:ext cx="505849" cy="50584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타원 3">
                  <a:extLst>
                    <a:ext uri="{FF2B5EF4-FFF2-40B4-BE49-F238E27FC236}">
                      <a16:creationId xmlns:a16="http://schemas.microsoft.com/office/drawing/2014/main" id="{733A26BF-8D22-C368-F53C-123E47E13914}"/>
                    </a:ext>
                  </a:extLst>
                </p:cNvPr>
                <p:cNvSpPr/>
                <p:nvPr/>
              </p:nvSpPr>
              <p:spPr>
                <a:xfrm>
                  <a:off x="6444917" y="1550679"/>
                  <a:ext cx="505849" cy="50584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타원 3">
                  <a:extLst>
                    <a:ext uri="{FF2B5EF4-FFF2-40B4-BE49-F238E27FC236}">
                      <a16:creationId xmlns:a16="http://schemas.microsoft.com/office/drawing/2014/main" id="{733A26BF-8D22-C368-F53C-123E47E139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917" y="1550679"/>
                  <a:ext cx="505849" cy="50584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CE87304B-A34C-6E44-4402-686233B353E1}"/>
                    </a:ext>
                  </a:extLst>
                </p:cNvPr>
                <p:cNvSpPr/>
                <p:nvPr/>
              </p:nvSpPr>
              <p:spPr>
                <a:xfrm>
                  <a:off x="9817595" y="1550679"/>
                  <a:ext cx="505849" cy="50584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CE87304B-A34C-6E44-4402-686233B35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7595" y="1550679"/>
                  <a:ext cx="505849" cy="505849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1F1DAC99-0214-10EE-E373-5ECE82EC8A27}"/>
                    </a:ext>
                  </a:extLst>
                </p:cNvPr>
                <p:cNvSpPr/>
                <p:nvPr/>
              </p:nvSpPr>
              <p:spPr>
                <a:xfrm>
                  <a:off x="8101437" y="2942158"/>
                  <a:ext cx="505849" cy="50584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1F1DAC99-0214-10EE-E373-5ECE82EC8A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437" y="2942158"/>
                  <a:ext cx="505849" cy="505849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1EF5F29-FAB9-5311-EB17-E8D102299439}"/>
                </a:ext>
              </a:extLst>
            </p:cNvPr>
            <p:cNvCxnSpPr>
              <a:stCxn id="2" idx="0"/>
              <a:endCxn id="6" idx="4"/>
            </p:cNvCxnSpPr>
            <p:nvPr/>
          </p:nvCxnSpPr>
          <p:spPr>
            <a:xfrm flipH="1" flipV="1">
              <a:off x="8354362" y="3448007"/>
              <a:ext cx="1" cy="11241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40E2E5B-F3DF-1727-509F-B717AC44F580}"/>
                </a:ext>
              </a:extLst>
            </p:cNvPr>
            <p:cNvCxnSpPr>
              <a:stCxn id="6" idx="1"/>
              <a:endCxn id="4" idx="5"/>
            </p:cNvCxnSpPr>
            <p:nvPr/>
          </p:nvCxnSpPr>
          <p:spPr>
            <a:xfrm flipH="1" flipV="1">
              <a:off x="6876686" y="1982448"/>
              <a:ext cx="1298831" cy="10337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C9F219EE-D2AA-6ACA-AE83-F48579A96965}"/>
                </a:ext>
              </a:extLst>
            </p:cNvPr>
            <p:cNvCxnSpPr>
              <a:stCxn id="6" idx="7"/>
              <a:endCxn id="5" idx="3"/>
            </p:cNvCxnSpPr>
            <p:nvPr/>
          </p:nvCxnSpPr>
          <p:spPr>
            <a:xfrm flipV="1">
              <a:off x="8533206" y="1982448"/>
              <a:ext cx="1358469" cy="10337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217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DCDA0280-BBB3-1C23-0648-E49CD011793A}"/>
              </a:ext>
            </a:extLst>
          </p:cNvPr>
          <p:cNvGrpSpPr/>
          <p:nvPr/>
        </p:nvGrpSpPr>
        <p:grpSpPr>
          <a:xfrm>
            <a:off x="2527300" y="359110"/>
            <a:ext cx="6940550" cy="2247900"/>
            <a:chOff x="850900" y="698500"/>
            <a:chExt cx="6940550" cy="22479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E3AE65A-29E2-6FD0-4591-F28E5D25FB61}"/>
                </a:ext>
              </a:extLst>
            </p:cNvPr>
            <p:cNvSpPr/>
            <p:nvPr/>
          </p:nvSpPr>
          <p:spPr>
            <a:xfrm>
              <a:off x="850900" y="698500"/>
              <a:ext cx="6940550" cy="2247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C8CD1E1-928B-BB94-4E1A-6472F97A376F}"/>
                </a:ext>
              </a:extLst>
            </p:cNvPr>
            <p:cNvSpPr/>
            <p:nvPr/>
          </p:nvSpPr>
          <p:spPr>
            <a:xfrm>
              <a:off x="2273969" y="1191127"/>
              <a:ext cx="4857081" cy="368133"/>
            </a:xfrm>
            <a:prstGeom prst="rect">
              <a:avLst/>
            </a:prstGeom>
            <a:noFill/>
            <a:ln w="25400">
              <a:solidFill>
                <a:srgbClr val="FF5B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85C8078-0936-0DEA-CA1E-54B1B5F766CB}"/>
                    </a:ext>
                  </a:extLst>
                </p:cNvPr>
                <p:cNvSpPr txBox="1"/>
                <p:nvPr/>
              </p:nvSpPr>
              <p:spPr>
                <a:xfrm>
                  <a:off x="6751983" y="855532"/>
                  <a:ext cx="4679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85C8078-0936-0DEA-CA1E-54B1B5F76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1983" y="855532"/>
                  <a:ext cx="467918" cy="307777"/>
                </a:xfrm>
                <a:prstGeom prst="rect">
                  <a:avLst/>
                </a:prstGeom>
                <a:blipFill>
                  <a:blip r:embed="rId2"/>
                  <a:stretch>
                    <a:fillRect r="-131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80953A-27F5-AE61-BA9D-0BDB107DA5CA}"/>
                </a:ext>
              </a:extLst>
            </p:cNvPr>
            <p:cNvSpPr/>
            <p:nvPr/>
          </p:nvSpPr>
          <p:spPr>
            <a:xfrm>
              <a:off x="5219702" y="1696208"/>
              <a:ext cx="1911348" cy="368133"/>
            </a:xfrm>
            <a:prstGeom prst="rect">
              <a:avLst/>
            </a:prstGeom>
            <a:noFill/>
            <a:ln w="25400">
              <a:solidFill>
                <a:srgbClr val="26E2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3E39EB-D048-1028-33AA-99A3EE9B0AF2}"/>
                </a:ext>
              </a:extLst>
            </p:cNvPr>
            <p:cNvSpPr/>
            <p:nvPr/>
          </p:nvSpPr>
          <p:spPr>
            <a:xfrm>
              <a:off x="2273970" y="1696208"/>
              <a:ext cx="1911348" cy="368133"/>
            </a:xfrm>
            <a:prstGeom prst="rect">
              <a:avLst/>
            </a:prstGeom>
            <a:noFill/>
            <a:ln w="25400">
              <a:solidFill>
                <a:srgbClr val="26E2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EF3AE5D-85D9-2D33-958B-F2B5D0AE140A}"/>
                </a:ext>
              </a:extLst>
            </p:cNvPr>
            <p:cNvSpPr/>
            <p:nvPr/>
          </p:nvSpPr>
          <p:spPr>
            <a:xfrm>
              <a:off x="5219702" y="2201289"/>
              <a:ext cx="1532282" cy="368133"/>
            </a:xfrm>
            <a:prstGeom prst="rect">
              <a:avLst/>
            </a:prstGeom>
            <a:noFill/>
            <a:ln w="25400">
              <a:solidFill>
                <a:srgbClr val="0AB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EE1B497-CB2E-F56D-20C6-7DD964BC7A3C}"/>
                </a:ext>
              </a:extLst>
            </p:cNvPr>
            <p:cNvSpPr/>
            <p:nvPr/>
          </p:nvSpPr>
          <p:spPr>
            <a:xfrm>
              <a:off x="2273970" y="2201289"/>
              <a:ext cx="1532282" cy="368133"/>
            </a:xfrm>
            <a:prstGeom prst="rect">
              <a:avLst/>
            </a:prstGeom>
            <a:noFill/>
            <a:ln w="25400">
              <a:solidFill>
                <a:srgbClr val="0AB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8BB2EA2-70E7-22C3-B2B9-6CA7DC5FE3C5}"/>
                </a:ext>
              </a:extLst>
            </p:cNvPr>
            <p:cNvCxnSpPr>
              <a:cxnSpLocks/>
            </p:cNvCxnSpPr>
            <p:nvPr/>
          </p:nvCxnSpPr>
          <p:spPr>
            <a:xfrm>
              <a:off x="6751983" y="793750"/>
              <a:ext cx="0" cy="205740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FC1A25E-37FF-602C-8895-0039A9C85EC1}"/>
                    </a:ext>
                  </a:extLst>
                </p:cNvPr>
                <p:cNvSpPr txBox="1"/>
                <p:nvPr/>
              </p:nvSpPr>
              <p:spPr>
                <a:xfrm>
                  <a:off x="6347969" y="855533"/>
                  <a:ext cx="3089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FC1A25E-37FF-602C-8895-0039A9C85E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7969" y="855533"/>
                  <a:ext cx="308994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1D5D8BA-B74E-71CE-7609-A927F08379EC}"/>
                    </a:ext>
                  </a:extLst>
                </p:cNvPr>
                <p:cNvSpPr txBox="1"/>
                <p:nvPr/>
              </p:nvSpPr>
              <p:spPr>
                <a:xfrm>
                  <a:off x="1161937" y="1728339"/>
                  <a:ext cx="10645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𝑓𝑎𝑖𝑙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+1]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1D5D8BA-B74E-71CE-7609-A927F08379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937" y="1728339"/>
                  <a:ext cx="1064522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9D11F29-F400-C5E8-74D5-9A0CADD70CC8}"/>
                    </a:ext>
                  </a:extLst>
                </p:cNvPr>
                <p:cNvSpPr txBox="1"/>
                <p:nvPr/>
              </p:nvSpPr>
              <p:spPr>
                <a:xfrm>
                  <a:off x="1161937" y="2231466"/>
                  <a:ext cx="7507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𝑓𝑎𝑖𝑙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9D11F29-F400-C5E8-74D5-9A0CADD70C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937" y="2231466"/>
                  <a:ext cx="750718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F8E9C16-7A1E-D7D1-A498-E30B8EF17DF4}"/>
              </a:ext>
            </a:extLst>
          </p:cNvPr>
          <p:cNvGrpSpPr/>
          <p:nvPr/>
        </p:nvGrpSpPr>
        <p:grpSpPr>
          <a:xfrm>
            <a:off x="3619834" y="2988177"/>
            <a:ext cx="5518150" cy="2247900"/>
            <a:chOff x="3619834" y="2988177"/>
            <a:chExt cx="5518150" cy="22479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66F410F-BFF8-A160-5550-AE3467DA2BB5}"/>
                </a:ext>
              </a:extLst>
            </p:cNvPr>
            <p:cNvSpPr/>
            <p:nvPr/>
          </p:nvSpPr>
          <p:spPr>
            <a:xfrm>
              <a:off x="3619834" y="2988177"/>
              <a:ext cx="5518150" cy="2247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FB55F14-FDB6-F9C3-EC72-9CFA23B755EE}"/>
                </a:ext>
              </a:extLst>
            </p:cNvPr>
            <p:cNvGrpSpPr/>
            <p:nvPr/>
          </p:nvGrpSpPr>
          <p:grpSpPr>
            <a:xfrm>
              <a:off x="3950369" y="3238499"/>
              <a:ext cx="5020967" cy="1857101"/>
              <a:chOff x="3950369" y="3238499"/>
              <a:chExt cx="5020967" cy="1857101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65842DD-6F51-88E2-BFF0-30BFF4AA1C40}"/>
                  </a:ext>
                </a:extLst>
              </p:cNvPr>
              <p:cNvSpPr/>
              <p:nvPr/>
            </p:nvSpPr>
            <p:spPr>
              <a:xfrm>
                <a:off x="3950369" y="3362827"/>
                <a:ext cx="4857081" cy="368133"/>
              </a:xfrm>
              <a:prstGeom prst="rect">
                <a:avLst/>
              </a:prstGeom>
              <a:noFill/>
              <a:ln w="25400">
                <a:solidFill>
                  <a:srgbClr val="FF5B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79E5DDD-69EF-9F1E-82FF-7DF1D61B179D}"/>
                  </a:ext>
                </a:extLst>
              </p:cNvPr>
              <p:cNvSpPr/>
              <p:nvPr/>
            </p:nvSpPr>
            <p:spPr>
              <a:xfrm>
                <a:off x="3950370" y="3855454"/>
                <a:ext cx="2724148" cy="368133"/>
              </a:xfrm>
              <a:prstGeom prst="rect">
                <a:avLst/>
              </a:prstGeom>
              <a:noFill/>
              <a:ln w="25400">
                <a:solidFill>
                  <a:srgbClr val="26E2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A9AA80A-23C5-B00B-FFA3-2DF601410094}"/>
                  </a:ext>
                </a:extLst>
              </p:cNvPr>
              <p:cNvSpPr/>
              <p:nvPr/>
            </p:nvSpPr>
            <p:spPr>
              <a:xfrm>
                <a:off x="6083302" y="4287416"/>
                <a:ext cx="2724148" cy="368133"/>
              </a:xfrm>
              <a:prstGeom prst="rect">
                <a:avLst/>
              </a:prstGeom>
              <a:noFill/>
              <a:ln w="25400">
                <a:solidFill>
                  <a:srgbClr val="26E2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9433ABE-F320-AD70-B1A9-DC13EDF15AD7}"/>
                  </a:ext>
                </a:extLst>
              </p:cNvPr>
              <p:cNvSpPr/>
              <p:nvPr/>
            </p:nvSpPr>
            <p:spPr>
              <a:xfrm>
                <a:off x="4000500" y="3900199"/>
                <a:ext cx="1073150" cy="278642"/>
              </a:xfrm>
              <a:prstGeom prst="rect">
                <a:avLst/>
              </a:prstGeom>
              <a:noFill/>
              <a:ln w="25400">
                <a:solidFill>
                  <a:srgbClr val="0ABE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BCE0870F-8960-46F7-433E-62F1AE537C3A}"/>
                  </a:ext>
                </a:extLst>
              </p:cNvPr>
              <p:cNvSpPr/>
              <p:nvPr/>
            </p:nvSpPr>
            <p:spPr>
              <a:xfrm>
                <a:off x="5546727" y="3900199"/>
                <a:ext cx="1073150" cy="278642"/>
              </a:xfrm>
              <a:prstGeom prst="rect">
                <a:avLst/>
              </a:prstGeom>
              <a:noFill/>
              <a:ln w="25400">
                <a:solidFill>
                  <a:srgbClr val="0ABE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AC2CF14-9E96-93CD-1A1C-9154AF9AAEA2}"/>
                  </a:ext>
                </a:extLst>
              </p:cNvPr>
              <p:cNvSpPr/>
              <p:nvPr/>
            </p:nvSpPr>
            <p:spPr>
              <a:xfrm>
                <a:off x="6137943" y="4332161"/>
                <a:ext cx="1073150" cy="278642"/>
              </a:xfrm>
              <a:prstGeom prst="rect">
                <a:avLst/>
              </a:prstGeom>
              <a:noFill/>
              <a:ln w="25400">
                <a:solidFill>
                  <a:srgbClr val="0ABE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8E1538E-14C2-A24F-71CF-FD5D1A066EA9}"/>
                  </a:ext>
                </a:extLst>
              </p:cNvPr>
              <p:cNvSpPr/>
              <p:nvPr/>
            </p:nvSpPr>
            <p:spPr>
              <a:xfrm>
                <a:off x="7681293" y="4332161"/>
                <a:ext cx="1073150" cy="278642"/>
              </a:xfrm>
              <a:prstGeom prst="rect">
                <a:avLst/>
              </a:prstGeom>
              <a:noFill/>
              <a:ln w="25400">
                <a:solidFill>
                  <a:srgbClr val="0ABE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EC63E16D-8CDD-7F73-C870-E14997ADFA92}"/>
                      </a:ext>
                    </a:extLst>
                  </p:cNvPr>
                  <p:cNvSpPr txBox="1"/>
                  <p:nvPr/>
                </p:nvSpPr>
                <p:spPr>
                  <a:xfrm>
                    <a:off x="4477108" y="4768792"/>
                    <a:ext cx="119308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𝑓𝑎𝑖𝑙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𝑓𝑎𝑖𝑙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EC63E16D-8CDD-7F73-C870-E14997ADFA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7108" y="4768792"/>
                    <a:ext cx="119308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1F423DAC-9597-A574-980A-F15A364D33C6}"/>
                      </a:ext>
                    </a:extLst>
                  </p:cNvPr>
                  <p:cNvSpPr txBox="1"/>
                  <p:nvPr/>
                </p:nvSpPr>
                <p:spPr>
                  <a:xfrm>
                    <a:off x="6299159" y="4787823"/>
                    <a:ext cx="75071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𝑓𝑎𝑖𝑙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1F423DAC-9597-A574-980A-F15A364D33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9159" y="4787823"/>
                    <a:ext cx="75071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E3DB3E55-D66A-2FFA-905A-EBF78601092A}"/>
                      </a:ext>
                    </a:extLst>
                  </p:cNvPr>
                  <p:cNvSpPr txBox="1"/>
                  <p:nvPr/>
                </p:nvSpPr>
                <p:spPr>
                  <a:xfrm>
                    <a:off x="8662341" y="4787823"/>
                    <a:ext cx="30899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E3DB3E55-D66A-2FFA-905A-EBF7860109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62341" y="4787823"/>
                    <a:ext cx="30899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A420D4B6-F220-1D68-D461-B028EE99A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3650" y="3238500"/>
                <a:ext cx="0" cy="1549323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A32059B7-B114-5CAF-41D5-6C0EDB2B6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4518" y="3238500"/>
                <a:ext cx="0" cy="1549323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6F081902-A189-671D-4909-E2BA2D9CA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7450" y="3238499"/>
                <a:ext cx="0" cy="1549323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3563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38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박재민</dc:creator>
  <cp:lastModifiedBy>박재민</cp:lastModifiedBy>
  <cp:revision>2</cp:revision>
  <dcterms:created xsi:type="dcterms:W3CDTF">2023-05-01T21:22:31Z</dcterms:created>
  <dcterms:modified xsi:type="dcterms:W3CDTF">2023-05-07T03:28:23Z</dcterms:modified>
</cp:coreProperties>
</file>