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66" r:id="rId6"/>
    <p:sldId id="260" r:id="rId7"/>
    <p:sldId id="264" r:id="rId8"/>
    <p:sldId id="261" r:id="rId9"/>
    <p:sldId id="267" r:id="rId10"/>
    <p:sldId id="268" r:id="rId11"/>
    <p:sldId id="269" r:id="rId12"/>
    <p:sldId id="270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635"/>
    <a:srgbClr val="2F4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494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5716"/>
            <a:ext cx="9144000" cy="24384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8001000" cy="2666999"/>
          </a:xfrm>
        </p:spPr>
        <p:txBody>
          <a:bodyPr/>
          <a:lstStyle/>
          <a:p>
            <a:r>
              <a:rPr lang="en-US" dirty="0"/>
              <a:t>New Age Interactive Soccer Training System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8001000" cy="182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Arnold Lee</a:t>
            </a:r>
          </a:p>
          <a:p>
            <a:r>
              <a:rPr lang="en-US" dirty="0" smtClean="0"/>
              <a:t>CS 523 – Interactive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Final Presentation</a:t>
            </a:r>
            <a:endParaRPr lang="en-US" dirty="0" smtClean="0"/>
          </a:p>
          <a:p>
            <a:r>
              <a:rPr lang="en-US" dirty="0" smtClean="0"/>
              <a:t>November 29</a:t>
            </a:r>
            <a:r>
              <a:rPr lang="en-US" baseline="30000" dirty="0" smtClean="0"/>
              <a:t>th</a:t>
            </a:r>
            <a:r>
              <a:rPr lang="en-US" dirty="0" smtClean="0"/>
              <a:t> , 2011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6"/>
            <a:ext cx="4572000" cy="16163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745"/>
            <a:ext cx="4550391" cy="160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5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8033"/>
            <a:ext cx="9144000" cy="24384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928872"/>
          </a:xfrm>
        </p:spPr>
        <p:txBody>
          <a:bodyPr/>
          <a:lstStyle/>
          <a:p>
            <a:r>
              <a:rPr lang="en-US" dirty="0" smtClean="0"/>
              <a:t>To obtain directional information otherwise unavailable via GPS</a:t>
            </a:r>
          </a:p>
          <a:p>
            <a:r>
              <a:rPr lang="en-US" dirty="0" smtClean="0"/>
              <a:t>Requires a camera (CCD) – type device and modification</a:t>
            </a:r>
          </a:p>
          <a:p>
            <a:r>
              <a:rPr lang="en-US" dirty="0" smtClean="0"/>
              <a:t>Each training player must wear a triangular light-sensitive device (i.e. tinfoil hat)</a:t>
            </a:r>
          </a:p>
          <a:p>
            <a:r>
              <a:rPr lang="en-US" dirty="0" smtClean="0"/>
              <a:t>Estimated cost per player:  $900 </a:t>
            </a:r>
          </a:p>
          <a:p>
            <a:pPr lvl="1"/>
            <a:r>
              <a:rPr lang="en-US" dirty="0" smtClean="0"/>
              <a:t>3 camera * $3000 each / 10 players</a:t>
            </a:r>
          </a:p>
          <a:p>
            <a:pPr lvl="1"/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Imaging sensor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029200"/>
            <a:ext cx="2286000" cy="155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032771"/>
            <a:ext cx="2032379" cy="155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29200"/>
            <a:ext cx="1994385" cy="1560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785" y="4984381"/>
            <a:ext cx="2338146" cy="160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222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5" y="4419600"/>
            <a:ext cx="9144000" cy="2438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481329"/>
            <a:ext cx="8229600" cy="408127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Transmit speech information from NAISTS to the player</a:t>
            </a:r>
          </a:p>
          <a:p>
            <a:r>
              <a:rPr lang="en-US" dirty="0" smtClean="0"/>
              <a:t>Each player must wear a headset that sticks</a:t>
            </a:r>
          </a:p>
          <a:p>
            <a:r>
              <a:rPr lang="en-US" dirty="0" smtClean="0"/>
              <a:t>Transmission modules that cover the whole field</a:t>
            </a:r>
          </a:p>
          <a:p>
            <a:r>
              <a:rPr lang="en-US" dirty="0" smtClean="0"/>
              <a:t>Each Class-1 transmitter can send up top 100 meters</a:t>
            </a:r>
          </a:p>
          <a:p>
            <a:r>
              <a:rPr lang="en-US" dirty="0" smtClean="0"/>
              <a:t>Estimated cost per player: $81</a:t>
            </a:r>
          </a:p>
          <a:p>
            <a:pPr lvl="1"/>
            <a:r>
              <a:rPr lang="en-US" dirty="0" smtClean="0"/>
              <a:t>$85 * 6 transmitter</a:t>
            </a:r>
          </a:p>
          <a:p>
            <a:pPr lvl="1"/>
            <a:r>
              <a:rPr lang="en-US" dirty="0" smtClean="0"/>
              <a:t>$30 * 10 receiver</a:t>
            </a:r>
          </a:p>
          <a:p>
            <a:pPr lvl="1"/>
            <a:endParaRPr lang="en-US" dirty="0" smtClean="0"/>
          </a:p>
          <a:p>
            <a:pPr marL="109728" indent="0">
              <a:buFont typeface="Wingdings 3"/>
              <a:buNone/>
            </a:pP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152" y="5029200"/>
            <a:ext cx="22098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28" y="5137529"/>
            <a:ext cx="1506372" cy="15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60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5" y="4453720"/>
            <a:ext cx="9144000" cy="24384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3192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Total estimate cost per player:  $1200</a:t>
            </a:r>
          </a:p>
          <a:p>
            <a:r>
              <a:rPr lang="en-US" dirty="0" smtClean="0"/>
              <a:t>This includes monthly cost of using the GPS (~ $20 per player)</a:t>
            </a:r>
          </a:p>
          <a:p>
            <a:r>
              <a:rPr lang="en-US" dirty="0" smtClean="0"/>
              <a:t>This does not include labor/time spent on modifying the software to comply with the input of the system</a:t>
            </a:r>
          </a:p>
          <a:p>
            <a:r>
              <a:rPr lang="en-US" dirty="0" smtClean="0"/>
              <a:t>This does not include maintenance of the devices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$$$$$$$$$$$$$$$$$$$$$$$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694" y="4910920"/>
            <a:ext cx="2466301" cy="194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69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Time….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8033"/>
            <a:ext cx="91440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828800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8033"/>
            <a:ext cx="9144000" cy="24384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(closed to) real time instructional system for K-9</a:t>
            </a: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700" dirty="0"/>
              <a:t>Promote team spirit and </a:t>
            </a:r>
            <a:r>
              <a:rPr lang="en-US" sz="2700" dirty="0" smtClean="0"/>
              <a:t>improve communication </a:t>
            </a:r>
            <a:r>
              <a:rPr lang="en-US" sz="2700" dirty="0"/>
              <a:t>skills </a:t>
            </a:r>
            <a:r>
              <a:rPr lang="en-US" sz="2700" dirty="0" smtClean="0"/>
              <a:t>on and off </a:t>
            </a:r>
            <a:r>
              <a:rPr lang="en-US" sz="2700" dirty="0"/>
              <a:t>the field</a:t>
            </a:r>
          </a:p>
          <a:p>
            <a:r>
              <a:rPr lang="en-US" dirty="0" smtClean="0"/>
              <a:t>Proper play tactics</a:t>
            </a:r>
          </a:p>
          <a:p>
            <a:r>
              <a:rPr lang="en-US" dirty="0" smtClean="0"/>
              <a:t>Curb selfish behavior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8033"/>
            <a:ext cx="91440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79" y="1295400"/>
            <a:ext cx="6408041" cy="48006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just in the real world….</a:t>
            </a:r>
            <a:endParaRPr 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85800" y="6096000"/>
            <a:ext cx="8001000" cy="728472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S</a:t>
            </a:r>
            <a:r>
              <a:rPr lang="en-US" dirty="0" smtClean="0"/>
              <a:t>creenshot from MMO “Football Superstars”</a:t>
            </a:r>
          </a:p>
        </p:txBody>
      </p:sp>
    </p:spTree>
    <p:extLst>
      <p:ext uri="{BB962C8B-B14F-4D97-AF65-F5344CB8AC3E}">
        <p14:creationId xmlns:p14="http://schemas.microsoft.com/office/powerpoint/2010/main" val="35635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8033"/>
            <a:ext cx="9144000" cy="2438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" y="1295400"/>
            <a:ext cx="7062788" cy="500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8033"/>
            <a:ext cx="9144000" cy="24384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124450"/>
            <a:ext cx="8229600" cy="1428750"/>
          </a:xfrm>
        </p:spPr>
        <p:txBody>
          <a:bodyPr/>
          <a:lstStyle/>
          <a:p>
            <a:pPr algn="ctr"/>
            <a:r>
              <a:rPr lang="en-US" dirty="0" smtClean="0"/>
              <a:t>NAISTS GUI on terminal side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383951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5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8033"/>
            <a:ext cx="9144000" cy="24384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1"/>
            <a:ext cx="3657600" cy="1371600"/>
          </a:xfrm>
        </p:spPr>
        <p:txBody>
          <a:bodyPr/>
          <a:lstStyle/>
          <a:p>
            <a:r>
              <a:rPr lang="en-US" dirty="0" smtClean="0"/>
              <a:t>Added starting formation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Revision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38671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485849" y="2975780"/>
            <a:ext cx="3657600" cy="13716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Special Strategies</a:t>
            </a:r>
          </a:p>
          <a:p>
            <a:r>
              <a:rPr lang="en-US" dirty="0" smtClean="0"/>
              <a:t>not all working at the moment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4" y="2941661"/>
            <a:ext cx="41814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347380"/>
            <a:ext cx="24669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369271" y="4405384"/>
            <a:ext cx="4116578" cy="16906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More in-match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8033"/>
            <a:ext cx="9144000" cy="24384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52272"/>
          </a:xfrm>
        </p:spPr>
        <p:txBody>
          <a:bodyPr/>
          <a:lstStyle/>
          <a:p>
            <a:r>
              <a:rPr lang="en-US" dirty="0" smtClean="0"/>
              <a:t>Players now have directional component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95400"/>
            <a:ext cx="4114800" cy="4173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76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GPS  -&gt; location coordinates</a:t>
            </a:r>
          </a:p>
          <a:p>
            <a:pPr lvl="1"/>
            <a:r>
              <a:rPr lang="en-US" dirty="0" smtClean="0"/>
              <a:t>Imaging sensor -&gt; direction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Bluetooth -&gt; your suggested next action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bring this to real….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8033"/>
            <a:ext cx="9144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4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8033"/>
            <a:ext cx="9144000" cy="24384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/>
          <a:lstStyle/>
          <a:p>
            <a:r>
              <a:rPr lang="en-US" dirty="0" smtClean="0"/>
              <a:t>To acquire location information on field</a:t>
            </a:r>
          </a:p>
          <a:p>
            <a:r>
              <a:rPr lang="en-US" dirty="0" smtClean="0"/>
              <a:t>Every player on the training side wear a watch</a:t>
            </a:r>
          </a:p>
          <a:p>
            <a:r>
              <a:rPr lang="en-US" dirty="0" smtClean="0"/>
              <a:t>Need to customize software for proper input to NAISTS</a:t>
            </a:r>
          </a:p>
          <a:p>
            <a:r>
              <a:rPr lang="en-US" dirty="0" smtClean="0"/>
              <a:t>Directional information not available</a:t>
            </a:r>
          </a:p>
          <a:p>
            <a:r>
              <a:rPr lang="en-US" dirty="0" smtClean="0"/>
              <a:t>Min Resolution: 2 – 3 meters ( 6 – 9 ft.)</a:t>
            </a:r>
          </a:p>
          <a:p>
            <a:pPr lvl="1"/>
            <a:r>
              <a:rPr lang="en-US" dirty="0" smtClean="0"/>
              <a:t>Carrier Phase Enhancement GPS: 3 cm (1.2 in)</a:t>
            </a:r>
          </a:p>
          <a:p>
            <a:r>
              <a:rPr lang="en-US" dirty="0" smtClean="0"/>
              <a:t>Estimated cost per player: $220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Positioning System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5105400"/>
            <a:ext cx="15621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048250"/>
            <a:ext cx="20955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8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639</TotalTime>
  <Words>329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New Age Interactive Soccer Training System</vt:lpstr>
      <vt:lpstr>Recap…..</vt:lpstr>
      <vt:lpstr>Not just in the real world….</vt:lpstr>
      <vt:lpstr>Schematics</vt:lpstr>
      <vt:lpstr>PowerPoint Presentation</vt:lpstr>
      <vt:lpstr>Design Revision</vt:lpstr>
      <vt:lpstr>PowerPoint Presentation</vt:lpstr>
      <vt:lpstr>To bring this to real…. </vt:lpstr>
      <vt:lpstr>Global Positioning System</vt:lpstr>
      <vt:lpstr>Imaging sensor</vt:lpstr>
      <vt:lpstr>Bluetooth</vt:lpstr>
      <vt:lpstr>$$$$$$$$$$$$$$$$$$$$$$$</vt:lpstr>
      <vt:lpstr>Demo Time….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23</cp:revision>
  <dcterms:created xsi:type="dcterms:W3CDTF">2006-08-16T00:00:00Z</dcterms:created>
  <dcterms:modified xsi:type="dcterms:W3CDTF">2011-11-29T19:31:57Z</dcterms:modified>
</cp:coreProperties>
</file>