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70" r:id="rId9"/>
    <p:sldId id="261" r:id="rId10"/>
    <p:sldId id="262" r:id="rId11"/>
    <p:sldId id="263" r:id="rId12"/>
    <p:sldId id="271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304B-6190-4444-8A0B-21758D472868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63F7-9B30-49D3-BA06-8DF0EC995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4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Professor </a:t>
            </a:r>
            <a:r>
              <a:rPr lang="en-US" dirty="0" err="1" smtClean="0"/>
              <a:t>Schonfeld</a:t>
            </a:r>
            <a:r>
              <a:rPr lang="en-US" dirty="0" smtClean="0"/>
              <a:t> and his former doctoral student, Prof. Wei </a:t>
            </a:r>
            <a:r>
              <a:rPr lang="en-US" dirty="0" err="1" smtClean="0"/>
              <a:t>Qu</a:t>
            </a:r>
            <a:r>
              <a:rPr lang="en-US" dirty="0" smtClean="0"/>
              <a:t> from Chinese Academy of Sciences, have developed a new method for distributed multi-target tracking from multiple cameras demonstrated here in a crowded scene at Union Station in the City of Chicago.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E63F7-9B30-49D3-BA06-8DF0EC995E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6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A2B3-D609-442B-A86B-593B1EB1C05B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ED33-8862-470B-958F-99FABEAAB9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A2B3-D609-442B-A86B-593B1EB1C05B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ED33-8862-470B-958F-99FABEAAB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A2B3-D609-442B-A86B-593B1EB1C05B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ED33-8862-470B-958F-99FABEAAB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A2B3-D609-442B-A86B-593B1EB1C05B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ED33-8862-470B-958F-99FABEAAB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A2B3-D609-442B-A86B-593B1EB1C05B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ED33-8862-470B-958F-99FABEAAB9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A2B3-D609-442B-A86B-593B1EB1C05B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ED33-8862-470B-958F-99FABEAAB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A2B3-D609-442B-A86B-593B1EB1C05B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ED33-8862-470B-958F-99FABEAAB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A2B3-D609-442B-A86B-593B1EB1C05B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ED33-8862-470B-958F-99FABEAAB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A2B3-D609-442B-A86B-593B1EB1C05B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ED33-8862-470B-958F-99FABEAAB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A2B3-D609-442B-A86B-593B1EB1C05B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ED33-8862-470B-958F-99FABEAAB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A2B3-D609-442B-A86B-593B1EB1C05B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76AED33-8862-470B-958F-99FABEAAB91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DEA2B3-D609-442B-A86B-593B1EB1C05B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6AED33-8862-470B-958F-99FABEAAB91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Sneak Preview</a:t>
            </a:r>
            <a:br>
              <a:rPr lang="en-US" dirty="0" smtClean="0"/>
            </a:br>
            <a:r>
              <a:rPr lang="en-US" sz="4000" dirty="0" smtClean="0"/>
              <a:t>New Age Interactive Soccer Training System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7772400" cy="1752600"/>
          </a:xfrm>
        </p:spPr>
        <p:txBody>
          <a:bodyPr/>
          <a:lstStyle/>
          <a:p>
            <a:pPr algn="l"/>
            <a:r>
              <a:rPr lang="en-US" dirty="0" smtClean="0"/>
              <a:t>Arnold Lee</a:t>
            </a:r>
          </a:p>
          <a:p>
            <a:pPr algn="l"/>
            <a:r>
              <a:rPr lang="en-US" dirty="0" smtClean="0"/>
              <a:t>CS 523 – Interactive Design</a:t>
            </a:r>
          </a:p>
          <a:p>
            <a:pPr algn="l"/>
            <a:r>
              <a:rPr lang="en-US" dirty="0" smtClean="0"/>
              <a:t>October 4</a:t>
            </a:r>
            <a:r>
              <a:rPr lang="en-US" baseline="30000" dirty="0" smtClean="0"/>
              <a:t>th</a:t>
            </a:r>
            <a:r>
              <a:rPr lang="en-US" dirty="0" smtClean="0"/>
              <a:t> 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8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4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PEAS description	(demo)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Performance measure: # of goals scored vs. # of goals allowed at the end</a:t>
            </a:r>
          </a:p>
          <a:p>
            <a:r>
              <a:rPr lang="en-US" dirty="0" smtClean="0"/>
              <a:t>Environment: a field of 65 * 50 yards , each grid cell occupies 25 square yards </a:t>
            </a:r>
          </a:p>
          <a:p>
            <a:r>
              <a:rPr lang="en-US" dirty="0" smtClean="0"/>
              <a:t>Actuators:  (jog/sprint) ^ ( direction ) ^ ( ( pass / shoot ) XOR (dribble) XOR (tackle/slide) XOR (handle) )</a:t>
            </a:r>
          </a:p>
          <a:p>
            <a:r>
              <a:rPr lang="en-US" dirty="0" smtClean="0"/>
              <a:t>Sensors: </a:t>
            </a:r>
          </a:p>
          <a:p>
            <a:pPr lvl="1"/>
            <a:r>
              <a:rPr lang="en-US" dirty="0" smtClean="0"/>
              <a:t>Position ( RFID / Camera ), both teams</a:t>
            </a:r>
          </a:p>
          <a:p>
            <a:pPr lvl="1"/>
            <a:r>
              <a:rPr lang="en-US" dirty="0" smtClean="0"/>
              <a:t>Possession</a:t>
            </a:r>
          </a:p>
          <a:p>
            <a:pPr lvl="1"/>
            <a:r>
              <a:rPr lang="en-US" dirty="0" smtClean="0"/>
              <a:t>Current score</a:t>
            </a:r>
          </a:p>
          <a:p>
            <a:pPr lvl="1"/>
            <a:r>
              <a:rPr lang="en-US" dirty="0" smtClean="0"/>
              <a:t>Time left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Tangibles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err="1" smtClean="0"/>
              <a:t>Basi</a:t>
            </a:r>
            <a:r>
              <a:rPr lang="en-US" dirty="0" smtClean="0"/>
              <a:t> of Info and initial position of each player (ST/</a:t>
            </a:r>
            <a:r>
              <a:rPr lang="en-US" dirty="0" err="1" smtClean="0"/>
              <a:t>xF</a:t>
            </a:r>
            <a:r>
              <a:rPr lang="en-US" dirty="0" smtClean="0"/>
              <a:t>/</a:t>
            </a:r>
            <a:r>
              <a:rPr lang="en-US" dirty="0" err="1" smtClean="0"/>
              <a:t>xM</a:t>
            </a:r>
            <a:r>
              <a:rPr lang="en-US" dirty="0" smtClean="0"/>
              <a:t>/</a:t>
            </a:r>
            <a:r>
              <a:rPr lang="en-US" dirty="0" err="1" smtClean="0"/>
              <a:t>xB</a:t>
            </a:r>
            <a:r>
              <a:rPr lang="en-US" dirty="0" smtClean="0"/>
              <a:t>/</a:t>
            </a:r>
            <a:r>
              <a:rPr lang="en-US" dirty="0" err="1" smtClean="0"/>
              <a:t>xWM</a:t>
            </a:r>
            <a:r>
              <a:rPr lang="en-US" dirty="0" smtClean="0"/>
              <a:t>/</a:t>
            </a:r>
            <a:r>
              <a:rPr lang="en-US" dirty="0" err="1" smtClean="0"/>
              <a:t>xWB</a:t>
            </a:r>
            <a:r>
              <a:rPr lang="en-US" dirty="0" smtClean="0"/>
              <a:t>/CDM/SW/GK)</a:t>
            </a:r>
          </a:p>
          <a:p>
            <a:pPr lvl="1"/>
            <a:r>
              <a:rPr lang="en-US" dirty="0" smtClean="0"/>
              <a:t>Radio input of each player position in real-time </a:t>
            </a:r>
          </a:p>
          <a:p>
            <a:pPr lvl="1"/>
            <a:r>
              <a:rPr lang="en-US" dirty="0" smtClean="0"/>
              <a:t>Demo only: a template of simulated radio input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An radio message sent every 30 seconds to the player via Bluetooth headset</a:t>
            </a:r>
          </a:p>
          <a:p>
            <a:pPr lvl="1"/>
            <a:r>
              <a:rPr lang="en-US" dirty="0" smtClean="0"/>
              <a:t>A “compliance index”</a:t>
            </a:r>
          </a:p>
          <a:p>
            <a:pPr lvl="1"/>
            <a:r>
              <a:rPr lang="en-US" dirty="0" smtClean="0"/>
              <a:t>Demo only: an on-screen message that indicates what is being sent to each player</a:t>
            </a:r>
          </a:p>
          <a:p>
            <a:pPr lvl="1"/>
            <a:r>
              <a:rPr lang="en-US" dirty="0" smtClean="0"/>
              <a:t>Demo only: simulated results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413164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712720"/>
          </a:xfrm>
        </p:spPr>
        <p:txBody>
          <a:bodyPr/>
          <a:lstStyle/>
          <a:p>
            <a:r>
              <a:rPr lang="en-US" dirty="0" smtClean="0"/>
              <a:t>To design an interactive training environment for soccer players to learn proper tactics and team play in the field</a:t>
            </a:r>
          </a:p>
          <a:p>
            <a:r>
              <a:rPr lang="en-US" dirty="0" smtClean="0"/>
              <a:t>Primarily design for secondary school level or below</a:t>
            </a:r>
          </a:p>
          <a:p>
            <a:r>
              <a:rPr lang="en-US" dirty="0" smtClean="0"/>
              <a:t>Why soccer?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81000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2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Primary Objective:</a:t>
            </a:r>
          </a:p>
          <a:p>
            <a:pPr lvl="2"/>
            <a:r>
              <a:rPr lang="en-US" dirty="0" smtClean="0"/>
              <a:t>Proper play tactics</a:t>
            </a:r>
          </a:p>
          <a:p>
            <a:pPr lvl="2"/>
            <a:r>
              <a:rPr lang="en-US" dirty="0"/>
              <a:t>Promote team </a:t>
            </a:r>
            <a:r>
              <a:rPr lang="en-US" dirty="0" smtClean="0"/>
              <a:t>spirit and improve communication skills on the field</a:t>
            </a:r>
          </a:p>
          <a:p>
            <a:pPr lvl="2"/>
            <a:r>
              <a:rPr lang="en-US" dirty="0" smtClean="0"/>
              <a:t>Identify potential abuses:</a:t>
            </a:r>
          </a:p>
          <a:p>
            <a:pPr lvl="3"/>
            <a:r>
              <a:rPr lang="en-US" dirty="0" smtClean="0"/>
              <a:t>Ball hogging (and certain other selfish behavior)</a:t>
            </a:r>
          </a:p>
          <a:p>
            <a:pPr lvl="3"/>
            <a:r>
              <a:rPr lang="en-US" dirty="0" smtClean="0"/>
              <a:t>Foul play</a:t>
            </a:r>
          </a:p>
          <a:p>
            <a:pPr lvl="3"/>
            <a:r>
              <a:rPr lang="en-US" dirty="0" smtClean="0"/>
              <a:t>Refusal to take part in a match</a:t>
            </a:r>
          </a:p>
          <a:p>
            <a:pPr lvl="3"/>
            <a:r>
              <a:rPr lang="en-US" dirty="0" smtClean="0"/>
              <a:t>Intentionally aiding the opponent (rogue behavior / </a:t>
            </a:r>
            <a:r>
              <a:rPr lang="en-US" dirty="0" err="1" smtClean="0"/>
              <a:t>griefing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Secondary objective:</a:t>
            </a:r>
          </a:p>
          <a:p>
            <a:pPr lvl="2"/>
            <a:r>
              <a:rPr lang="en-US" dirty="0"/>
              <a:t>Improve social interaction </a:t>
            </a:r>
            <a:r>
              <a:rPr lang="en-US" dirty="0" smtClean="0"/>
              <a:t>off </a:t>
            </a:r>
            <a:r>
              <a:rPr lang="en-US" dirty="0"/>
              <a:t>the </a:t>
            </a:r>
            <a:r>
              <a:rPr lang="en-US" dirty="0" smtClean="0"/>
              <a:t>field</a:t>
            </a:r>
          </a:p>
          <a:p>
            <a:pPr lvl="2"/>
            <a:r>
              <a:rPr lang="en-US" dirty="0" smtClean="0"/>
              <a:t>Reduce childhood obesity</a:t>
            </a:r>
            <a:endParaRPr lang="en-US" dirty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2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3" y="616527"/>
            <a:ext cx="2590800" cy="4710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762000"/>
            <a:ext cx="2886568" cy="45235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5486398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Cristiano Ronaldo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89169" y="5486400"/>
            <a:ext cx="1557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Lionel </a:t>
            </a:r>
            <a:r>
              <a:rPr lang="en-US" b="1" dirty="0" err="1"/>
              <a:t>Messi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3" y="616527"/>
            <a:ext cx="2590800" cy="4710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762000"/>
            <a:ext cx="2886568" cy="45235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5486398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Cristiano Ronaldo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89169" y="5486400"/>
            <a:ext cx="1557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Lionel </a:t>
            </a:r>
            <a:r>
              <a:rPr lang="en-US" b="1" dirty="0" err="1"/>
              <a:t>Messi</a:t>
            </a:r>
            <a:endParaRPr lang="en-US" b="1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01319"/>
            <a:ext cx="5943600" cy="590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06792" y="-177994"/>
            <a:ext cx="5206617" cy="830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5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Current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Track movement using GPS</a:t>
            </a:r>
          </a:p>
          <a:p>
            <a:pPr lvl="1"/>
            <a:r>
              <a:rPr lang="en-US" dirty="0"/>
              <a:t>GPS does not provide accurate enough location for sensing </a:t>
            </a:r>
            <a:r>
              <a:rPr lang="en-US" dirty="0" smtClean="0"/>
              <a:t>interactions</a:t>
            </a:r>
          </a:p>
          <a:p>
            <a:pPr lvl="1"/>
            <a:r>
              <a:rPr lang="en-US" dirty="0" smtClean="0"/>
              <a:t>Weak signal when used under garments</a:t>
            </a:r>
          </a:p>
          <a:p>
            <a:r>
              <a:rPr lang="en-US" dirty="0" smtClean="0"/>
              <a:t>RFID or ultrasonic sensors</a:t>
            </a:r>
          </a:p>
          <a:p>
            <a:pPr lvl="1"/>
            <a:r>
              <a:rPr lang="en-US" dirty="0" smtClean="0"/>
              <a:t>Short range </a:t>
            </a:r>
          </a:p>
          <a:p>
            <a:pPr lvl="1"/>
            <a:r>
              <a:rPr lang="en-US" dirty="0" smtClean="0"/>
              <a:t>Suitable for indoor or localized outdoor uses</a:t>
            </a:r>
          </a:p>
          <a:p>
            <a:pPr lvl="1"/>
            <a:r>
              <a:rPr lang="en-US" dirty="0" smtClean="0"/>
              <a:t>Light weight</a:t>
            </a:r>
          </a:p>
          <a:p>
            <a:r>
              <a:rPr lang="en-US" dirty="0" smtClean="0"/>
              <a:t>Camera  tracking</a:t>
            </a:r>
          </a:p>
          <a:p>
            <a:pPr lvl="1"/>
            <a:r>
              <a:rPr lang="en-US" dirty="0" smtClean="0"/>
              <a:t>Short to medium range</a:t>
            </a:r>
          </a:p>
          <a:p>
            <a:pPr lvl="1"/>
            <a:r>
              <a:rPr lang="en-US" dirty="0" smtClean="0"/>
              <a:t>Subject to obstruction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73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2" y="228600"/>
            <a:ext cx="4350195" cy="2895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377" y="1854246"/>
            <a:ext cx="4495800" cy="33023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2" y="3715101"/>
            <a:ext cx="4094018" cy="27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Tangibles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Obviously, some of the stuff in the proposed system are not here YET</a:t>
            </a:r>
          </a:p>
          <a:p>
            <a:r>
              <a:rPr lang="en-US" dirty="0" smtClean="0"/>
              <a:t>Limited budget, time and human capital</a:t>
            </a:r>
          </a:p>
          <a:p>
            <a:r>
              <a:rPr lang="en-US" dirty="0" smtClean="0"/>
              <a:t>Project will be scale down to the implementation of the software part</a:t>
            </a:r>
          </a:p>
          <a:p>
            <a:pPr lvl="1"/>
            <a:r>
              <a:rPr lang="en-US" dirty="0" smtClean="0"/>
              <a:t>GUI: create using </a:t>
            </a:r>
            <a:r>
              <a:rPr lang="en-US" dirty="0" err="1" smtClean="0"/>
              <a:t>Qt</a:t>
            </a:r>
            <a:r>
              <a:rPr lang="en-US" dirty="0" smtClean="0"/>
              <a:t> creator</a:t>
            </a:r>
          </a:p>
          <a:p>
            <a:pPr lvl="1"/>
            <a:r>
              <a:rPr lang="en-US" dirty="0" smtClean="0"/>
              <a:t>Programming Language: C++</a:t>
            </a:r>
          </a:p>
          <a:p>
            <a:pPr lvl="1"/>
            <a:r>
              <a:rPr lang="en-US" dirty="0" smtClean="0"/>
              <a:t>Core AI:  A* search </a:t>
            </a:r>
          </a:p>
          <a:p>
            <a:pPr lvl="1"/>
            <a:r>
              <a:rPr lang="en-US" dirty="0" smtClean="0"/>
              <a:t>Demo size: Initially set only on 5-a-side soccer</a:t>
            </a:r>
          </a:p>
          <a:p>
            <a:pPr lvl="1"/>
            <a:r>
              <a:rPr lang="en-US" dirty="0" smtClean="0"/>
              <a:t>Leave some lose ends for future expansion/other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754</TotalTime>
  <Words>425</Words>
  <Application>Microsoft Office PowerPoint</Application>
  <PresentationFormat>On-screen Show (4:3)</PresentationFormat>
  <Paragraphs>72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Sneak Preview New Age Interactive Soccer Training System</vt:lpstr>
      <vt:lpstr>Problem statement</vt:lpstr>
      <vt:lpstr>Motivation</vt:lpstr>
      <vt:lpstr>PowerPoint Presentation</vt:lpstr>
      <vt:lpstr>PowerPoint Presentation</vt:lpstr>
      <vt:lpstr>Proposed System</vt:lpstr>
      <vt:lpstr>Current Technologies</vt:lpstr>
      <vt:lpstr>PowerPoint Presentation</vt:lpstr>
      <vt:lpstr>Tangibles</vt:lpstr>
      <vt:lpstr>PowerPoint Presentation</vt:lpstr>
      <vt:lpstr>PowerPoint Presentation</vt:lpstr>
      <vt:lpstr>PEAS description (demo)</vt:lpstr>
      <vt:lpstr>Tangibles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34</cp:revision>
  <dcterms:created xsi:type="dcterms:W3CDTF">2011-10-02T07:17:00Z</dcterms:created>
  <dcterms:modified xsi:type="dcterms:W3CDTF">2011-10-04T16:30:02Z</dcterms:modified>
</cp:coreProperties>
</file>