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-112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6DAC-2763-4423-888B-5A470F11292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BB76-4524-4113-9E26-9A1DCF9C7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9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6DAC-2763-4423-888B-5A470F11292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BB76-4524-4113-9E26-9A1DCF9C7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0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6DAC-2763-4423-888B-5A470F11292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BB76-4524-4113-9E26-9A1DCF9C7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9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6DAC-2763-4423-888B-5A470F11292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BB76-4524-4113-9E26-9A1DCF9C7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7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6DAC-2763-4423-888B-5A470F11292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BB76-4524-4113-9E26-9A1DCF9C7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2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6DAC-2763-4423-888B-5A470F11292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BB76-4524-4113-9E26-9A1DCF9C7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8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6DAC-2763-4423-888B-5A470F11292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BB76-4524-4113-9E26-9A1DCF9C7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2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6DAC-2763-4423-888B-5A470F11292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BB76-4524-4113-9E26-9A1DCF9C7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9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6DAC-2763-4423-888B-5A470F11292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BB76-4524-4113-9E26-9A1DCF9C7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7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6DAC-2763-4423-888B-5A470F11292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BB76-4524-4113-9E26-9A1DCF9C7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8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6DAC-2763-4423-888B-5A470F11292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BB76-4524-4113-9E26-9A1DCF9C7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4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56DAC-2763-4423-888B-5A470F11292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FBB76-4524-4113-9E26-9A1DCF9C7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icrosoft.com/en-us/evalcenter/evaluate-sql-server-201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icrosoft.com/en-us/download/details.aspx?id=4231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975" y="2112962"/>
            <a:ext cx="10534650" cy="293528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Directions to Download and Install: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SQL Server 2014 Evaluation Edition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SQL Server Data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4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1256028"/>
            <a:ext cx="6801920" cy="54876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dirty="0" smtClean="0"/>
              <a:t>Install SQL Server 2014 Evaluation (continued)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991350" y="1256028"/>
            <a:ext cx="2391736" cy="1212057"/>
          </a:xfrm>
          <a:prstGeom prst="wedgeRoundRectCallout">
            <a:avLst>
              <a:gd name="adj1" fmla="val -107926"/>
              <a:gd name="adj2" fmla="val 512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Check Database Engine Services, Analysis Services, and Reporting Services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8515349" y="5281612"/>
            <a:ext cx="1447801" cy="638175"/>
          </a:xfrm>
          <a:prstGeom prst="wedgeRoundRectCallout">
            <a:avLst>
              <a:gd name="adj1" fmla="val -64871"/>
              <a:gd name="adj2" fmla="val 1370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 Click Next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653943" y="3598068"/>
            <a:ext cx="2391736" cy="1126332"/>
          </a:xfrm>
          <a:prstGeom prst="wedgeRoundRectCallout">
            <a:avLst>
              <a:gd name="adj1" fmla="val -119476"/>
              <a:gd name="adj2" fmla="val 625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Be sure that Management Tools Basic and Complete are checked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79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1235176"/>
            <a:ext cx="7404512" cy="553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224630"/>
            <a:ext cx="10515600" cy="1325563"/>
          </a:xfrm>
        </p:spPr>
        <p:txBody>
          <a:bodyPr/>
          <a:lstStyle/>
          <a:p>
            <a:r>
              <a:rPr lang="en-US" dirty="0" smtClean="0"/>
              <a:t>Install SQL Server 2014 Evaluation (continued)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548429" y="1370963"/>
            <a:ext cx="4054330" cy="915672"/>
          </a:xfrm>
          <a:prstGeom prst="wedgeRoundRectCallout">
            <a:avLst>
              <a:gd name="adj1" fmla="val -53319"/>
              <a:gd name="adj2" fmla="val 908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Specify the database named instance. You need to remember this name when you want to login to the SQL Server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8515349" y="5281612"/>
            <a:ext cx="1447801" cy="638175"/>
          </a:xfrm>
          <a:prstGeom prst="wedgeRoundRectCallout">
            <a:avLst>
              <a:gd name="adj1" fmla="val -64871"/>
              <a:gd name="adj2" fmla="val 1370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 Click Next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586393" y="5160168"/>
            <a:ext cx="2391736" cy="1126332"/>
          </a:xfrm>
          <a:prstGeom prst="wedgeRoundRectCallout">
            <a:avLst>
              <a:gd name="adj1" fmla="val 95179"/>
              <a:gd name="adj2" fmla="val -34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In this area, you might see different names from what you see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70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77673"/>
            <a:ext cx="7280084" cy="54565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224630"/>
            <a:ext cx="10515600" cy="1325563"/>
          </a:xfrm>
        </p:spPr>
        <p:txBody>
          <a:bodyPr/>
          <a:lstStyle/>
          <a:p>
            <a:r>
              <a:rPr lang="en-US" dirty="0" smtClean="0"/>
              <a:t>Install SQL Server 2014 Evaluation (continued)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467601" y="4957762"/>
            <a:ext cx="2514600" cy="638175"/>
          </a:xfrm>
          <a:prstGeom prst="wedgeRoundRectCallout">
            <a:avLst>
              <a:gd name="adj1" fmla="val -18280"/>
              <a:gd name="adj2" fmla="val 1608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Nothing to change on this screen. Click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57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262733"/>
            <a:ext cx="7365237" cy="5509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224630"/>
            <a:ext cx="10515600" cy="1325563"/>
          </a:xfrm>
        </p:spPr>
        <p:txBody>
          <a:bodyPr/>
          <a:lstStyle/>
          <a:p>
            <a:r>
              <a:rPr lang="en-US" dirty="0" smtClean="0"/>
              <a:t>Install SQL Server 2014 Evaluation (continued)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8401050" y="5314950"/>
            <a:ext cx="1590676" cy="471487"/>
          </a:xfrm>
          <a:prstGeom prst="wedgeRoundRectCallout">
            <a:avLst>
              <a:gd name="adj1" fmla="val -64986"/>
              <a:gd name="adj2" fmla="val 1568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 Click Next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343776" y="1840081"/>
            <a:ext cx="2514600" cy="638175"/>
          </a:xfrm>
          <a:prstGeom prst="wedgeRoundRectCallout">
            <a:avLst>
              <a:gd name="adj1" fmla="val -98204"/>
              <a:gd name="adj2" fmla="val 1623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Select Windows authentication mode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498057" y="4017504"/>
            <a:ext cx="2514600" cy="638175"/>
          </a:xfrm>
          <a:prstGeom prst="wedgeRoundRectCallout">
            <a:avLst>
              <a:gd name="adj1" fmla="val -76428"/>
              <a:gd name="adj2" fmla="val 2266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Click Add Current User button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651754" y="4962322"/>
            <a:ext cx="2841896" cy="947569"/>
          </a:xfrm>
          <a:prstGeom prst="wedgeRoundRectCallout">
            <a:avLst>
              <a:gd name="adj1" fmla="val 106021"/>
              <a:gd name="adj2" fmla="val -550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 At this point, you should see the current user name (administrator) in this area.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7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212" y="1201022"/>
            <a:ext cx="7433154" cy="55694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224630"/>
            <a:ext cx="10515600" cy="1325563"/>
          </a:xfrm>
        </p:spPr>
        <p:txBody>
          <a:bodyPr/>
          <a:lstStyle/>
          <a:p>
            <a:r>
              <a:rPr lang="en-US" dirty="0" smtClean="0"/>
              <a:t>Install SQL Server 2014 Evaluation (continued)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8401050" y="5314950"/>
            <a:ext cx="1590676" cy="471487"/>
          </a:xfrm>
          <a:prstGeom prst="wedgeRoundRectCallout">
            <a:avLst>
              <a:gd name="adj1" fmla="val -64986"/>
              <a:gd name="adj2" fmla="val 1568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 Click Next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343776" y="1840081"/>
            <a:ext cx="2763262" cy="638175"/>
          </a:xfrm>
          <a:prstGeom prst="wedgeRoundRectCallout">
            <a:avLst>
              <a:gd name="adj1" fmla="val -83419"/>
              <a:gd name="adj2" fmla="val 1090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Select Multidimensional and Data Mining Mode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498057" y="4017504"/>
            <a:ext cx="2514600" cy="638175"/>
          </a:xfrm>
          <a:prstGeom prst="wedgeRoundRectCallout">
            <a:avLst>
              <a:gd name="adj1" fmla="val -76428"/>
              <a:gd name="adj2" fmla="val 2266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Click Add Current User button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651754" y="4962322"/>
            <a:ext cx="2841896" cy="947569"/>
          </a:xfrm>
          <a:prstGeom prst="wedgeRoundRectCallout">
            <a:avLst>
              <a:gd name="adj1" fmla="val 113209"/>
              <a:gd name="adj2" fmla="val -1772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 At this point, you should see the current user name (administrator) in this area.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87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222083"/>
            <a:ext cx="7426928" cy="55501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224630"/>
            <a:ext cx="10515600" cy="1325563"/>
          </a:xfrm>
        </p:spPr>
        <p:txBody>
          <a:bodyPr/>
          <a:lstStyle/>
          <a:p>
            <a:r>
              <a:rPr lang="en-US" dirty="0" smtClean="0"/>
              <a:t>Install SQL Server 2014 Evaluation (continued)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924800" y="5372100"/>
            <a:ext cx="1590676" cy="471487"/>
          </a:xfrm>
          <a:prstGeom prst="wedgeRoundRectCallout">
            <a:avLst>
              <a:gd name="adj1" fmla="val -64986"/>
              <a:gd name="adj2" fmla="val 1568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Click Next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366452" y="1581820"/>
            <a:ext cx="2129848" cy="638175"/>
          </a:xfrm>
          <a:prstGeom prst="wedgeRoundRectCallout">
            <a:avLst>
              <a:gd name="adj1" fmla="val -83419"/>
              <a:gd name="adj2" fmla="val 1090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Select this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8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4" y="1288408"/>
            <a:ext cx="7257171" cy="54552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224630"/>
            <a:ext cx="10515600" cy="1325563"/>
          </a:xfrm>
        </p:spPr>
        <p:txBody>
          <a:bodyPr/>
          <a:lstStyle/>
          <a:p>
            <a:r>
              <a:rPr lang="en-US" dirty="0" smtClean="0"/>
              <a:t>Install SQL Server 2014 Evaluation (continued)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715249" y="4743450"/>
            <a:ext cx="3990976" cy="781050"/>
          </a:xfrm>
          <a:prstGeom prst="wedgeRoundRectCallout">
            <a:avLst>
              <a:gd name="adj1" fmla="val -30542"/>
              <a:gd name="adj2" fmla="val 1507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Click the Install button. Wait until SQL Server 2014 installation is completed.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00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dirty="0" smtClean="0"/>
              <a:t>Install SQL Server Data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77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Run the downloaded file (in my case, it is SSDTBI_x86_ENU.exe) to create a new folder and extract the compressed file. It should then automatically run setup. If not, then navigate to the newly created folder and run Setup.exe.</a:t>
            </a:r>
          </a:p>
          <a:p>
            <a:r>
              <a:rPr lang="en-US" sz="2000" dirty="0" smtClean="0"/>
              <a:t>You should see the SQL Server 2014 Setup window (see below):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4" y="2625726"/>
            <a:ext cx="5562601" cy="4161044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7010399" y="2889648"/>
            <a:ext cx="3990976" cy="1534318"/>
          </a:xfrm>
          <a:prstGeom prst="wedgeRoundRectCallout">
            <a:avLst>
              <a:gd name="adj1" fmla="val -90924"/>
              <a:gd name="adj2" fmla="val 311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Select Add features to an existing instance of SQL Server 2014. Note: the instance name should be the one that you specified early during the installation of SQL 2014 (see Slide #11)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215061" y="5532837"/>
            <a:ext cx="1590676" cy="471487"/>
          </a:xfrm>
          <a:prstGeom prst="wedgeRoundRectCallout">
            <a:avLst>
              <a:gd name="adj1" fmla="val -64986"/>
              <a:gd name="adj2" fmla="val 1568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Click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01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189245"/>
            <a:ext cx="7388419" cy="5544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224630"/>
            <a:ext cx="10515600" cy="1325563"/>
          </a:xfrm>
        </p:spPr>
        <p:txBody>
          <a:bodyPr/>
          <a:lstStyle/>
          <a:p>
            <a:r>
              <a:rPr lang="en-US" dirty="0" smtClean="0"/>
              <a:t>Install SQL Server Data Tools (continued)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822921" y="1647825"/>
            <a:ext cx="4108548" cy="511968"/>
          </a:xfrm>
          <a:prstGeom prst="wedgeRoundRectCallout">
            <a:avLst>
              <a:gd name="adj1" fmla="val -49840"/>
              <a:gd name="adj2" fmla="val 1897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Be sure to mark these two check boxes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083368" y="3848102"/>
            <a:ext cx="1590676" cy="471487"/>
          </a:xfrm>
          <a:prstGeom prst="wedgeRoundRectCallout">
            <a:avLst>
              <a:gd name="adj1" fmla="val 64954"/>
              <a:gd name="adj2" fmla="val 4760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Click Next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740552" y="4429124"/>
            <a:ext cx="4108548" cy="895351"/>
          </a:xfrm>
          <a:prstGeom prst="wedgeRoundRectCallout">
            <a:avLst>
              <a:gd name="adj1" fmla="val -21556"/>
              <a:gd name="adj2" fmla="val 353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 Follow the directions on the screen until the installation of SQL Server Data Tools is completed.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44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SQL Server 2014 Evaluation (free)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Visit the following site: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http://www.microsoft.com/en-us/evalcenter/evaluate-sql-server-2014</a:t>
            </a:r>
            <a:endParaRPr lang="en-US" dirty="0" smtClean="0"/>
          </a:p>
          <a:p>
            <a:r>
              <a:rPr lang="en-US" dirty="0" smtClean="0"/>
              <a:t>You need to sign in to download SQL Server 2014 SP1. If you have not registered before, you will be asked to do so.</a:t>
            </a:r>
          </a:p>
          <a:p>
            <a:r>
              <a:rPr lang="en-US" dirty="0" smtClean="0"/>
              <a:t>Be sure to download either 32-bit or 64-bit version, matching your 32-bit or 64-bit computer system.</a:t>
            </a:r>
          </a:p>
          <a:p>
            <a:r>
              <a:rPr lang="en-US" dirty="0" smtClean="0"/>
              <a:t>You might want to download the software as a BOX, ISO, or CAB file. If BOX format, you will download two files: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SQLServer2014SP1-FullSlipstream-x64-ENU.exe (for 64-bit version)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SQLServer2014SP1-FullSlipstream-x64-ENU.box (for 64-bit version)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97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SQL Server Data Tools (free)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 the following site: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http://www.microsoft.com/en-us/download/details.aspx?id=42313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 sure to download either 32-bit or 64-bit version, matching your 32-bit or 64-bit computer system.</a:t>
            </a:r>
          </a:p>
          <a:p>
            <a:pPr marL="0" indent="0">
              <a:buNone/>
            </a:pPr>
            <a:r>
              <a:rPr lang="en-US" dirty="0" smtClean="0"/>
              <a:t>In my case, the filename is SSDTBI_x86_ENU.exe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4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dirty="0" smtClean="0"/>
              <a:t>Install SQL Server 2014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44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Run the downloaded file (in my case, it is SQLServer2014SP1-FullSlipstream-x64-ENU.exe) to create a new folder and extract the accompanying BOX file. It should then automatically run setup. If not, then navigate to the newly created folder and run Setup.exe.</a:t>
            </a:r>
          </a:p>
          <a:p>
            <a:r>
              <a:rPr lang="en-US" sz="2000" dirty="0" smtClean="0"/>
              <a:t>You should see the SQL Server Installation Center window (see below):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2940051"/>
            <a:ext cx="5188632" cy="38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87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dirty="0" smtClean="0"/>
              <a:t>Install SQL Server 2014 Evaluation (continued)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1333500"/>
            <a:ext cx="7238999" cy="542925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66676" y="2371725"/>
            <a:ext cx="2305050" cy="638175"/>
          </a:xfrm>
          <a:prstGeom prst="wedgeRoundRectCallout">
            <a:avLst>
              <a:gd name="adj1" fmla="val 76865"/>
              <a:gd name="adj2" fmla="val -943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Select Installation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657350" y="4481512"/>
            <a:ext cx="2809874" cy="1500188"/>
          </a:xfrm>
          <a:prstGeom prst="wedgeRoundRectCallout">
            <a:avLst>
              <a:gd name="adj1" fmla="val 77324"/>
              <a:gd name="adj2" fmla="val -2141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Click this link. Wait and follow the directions on the screen until you see the following screen (see next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4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4" y="1245882"/>
            <a:ext cx="7517147" cy="56121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dirty="0" smtClean="0"/>
              <a:t>Install SQL Server 2014 Evaluation (continued)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8201026" y="1657350"/>
            <a:ext cx="2305050" cy="638175"/>
          </a:xfrm>
          <a:prstGeom prst="wedgeRoundRectCallout">
            <a:avLst>
              <a:gd name="adj1" fmla="val -80573"/>
              <a:gd name="adj2" fmla="val 623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Select this option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506995" y="5281612"/>
            <a:ext cx="1990725" cy="1157288"/>
          </a:xfrm>
          <a:prstGeom prst="wedgeRoundRectCallout">
            <a:avLst>
              <a:gd name="adj1" fmla="val 80193"/>
              <a:gd name="adj2" fmla="val -580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For the first installation, this area would most likely be empty.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8515349" y="5281612"/>
            <a:ext cx="1447801" cy="638175"/>
          </a:xfrm>
          <a:prstGeom prst="wedgeRoundRectCallout">
            <a:avLst>
              <a:gd name="adj1" fmla="val -64871"/>
              <a:gd name="adj2" fmla="val 1370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 Click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44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4" y="1322280"/>
            <a:ext cx="7383365" cy="55357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dirty="0" smtClean="0"/>
              <a:t>Install SQL Server 2014 Evaluation (continued)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8364439" y="3705224"/>
            <a:ext cx="2305050" cy="638175"/>
          </a:xfrm>
          <a:prstGeom prst="wedgeRoundRectCallout">
            <a:avLst>
              <a:gd name="adj1" fmla="val -111152"/>
              <a:gd name="adj2" fmla="val -316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Select Evaluation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8515349" y="5281612"/>
            <a:ext cx="1447801" cy="638175"/>
          </a:xfrm>
          <a:prstGeom prst="wedgeRoundRectCallout">
            <a:avLst>
              <a:gd name="adj1" fmla="val -64871"/>
              <a:gd name="adj2" fmla="val 1370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Click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5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5" y="1263032"/>
            <a:ext cx="7455094" cy="5594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dirty="0" smtClean="0"/>
              <a:t>Install SQL Server 2014 Evaluation (continued)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145239" y="3598068"/>
            <a:ext cx="2305050" cy="638175"/>
          </a:xfrm>
          <a:prstGeom prst="wedgeRoundRectCallout">
            <a:avLst>
              <a:gd name="adj1" fmla="val -121069"/>
              <a:gd name="adj2" fmla="val 1086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Check this option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8515349" y="5281612"/>
            <a:ext cx="1447801" cy="638175"/>
          </a:xfrm>
          <a:prstGeom prst="wedgeRoundRectCallout">
            <a:avLst>
              <a:gd name="adj1" fmla="val -64871"/>
              <a:gd name="adj2" fmla="val 1370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Click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49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4" y="1260104"/>
            <a:ext cx="7498097" cy="55978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dirty="0" smtClean="0"/>
              <a:t>Install SQL Server 2014 Evaluation (continued)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563811" y="1369218"/>
            <a:ext cx="2305050" cy="638175"/>
          </a:xfrm>
          <a:prstGeom prst="wedgeRoundRectCallout">
            <a:avLst>
              <a:gd name="adj1" fmla="val -121069"/>
              <a:gd name="adj2" fmla="val 1086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Select this option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8515349" y="5281612"/>
            <a:ext cx="1447801" cy="638175"/>
          </a:xfrm>
          <a:prstGeom prst="wedgeRoundRectCallout">
            <a:avLst>
              <a:gd name="adj1" fmla="val -64871"/>
              <a:gd name="adj2" fmla="val 1370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Click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1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789</Words>
  <Application>Microsoft Macintosh PowerPoint</Application>
  <PresentationFormat>Custom</PresentationFormat>
  <Paragraphs>68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Directions to Download and Install:  1. SQL Server 2014 Evaluation Edition   2. SQL Server Data Tools</vt:lpstr>
      <vt:lpstr>Download SQL Server 2014 Evaluation (free)</vt:lpstr>
      <vt:lpstr>Download SQL Server Data Tools (free)</vt:lpstr>
      <vt:lpstr>Install SQL Server 2014 Evaluation</vt:lpstr>
      <vt:lpstr>Install SQL Server 2014 Evaluation (continued)</vt:lpstr>
      <vt:lpstr>Install SQL Server 2014 Evaluation (continued)</vt:lpstr>
      <vt:lpstr>Install SQL Server 2014 Evaluation (continued)</vt:lpstr>
      <vt:lpstr>Install SQL Server 2014 Evaluation (continued)</vt:lpstr>
      <vt:lpstr>Install SQL Server 2014 Evaluation (continued)</vt:lpstr>
      <vt:lpstr>Install SQL Server 2014 Evaluation (continued)</vt:lpstr>
      <vt:lpstr>Install SQL Server 2014 Evaluation (continued)</vt:lpstr>
      <vt:lpstr>Install SQL Server 2014 Evaluation (continued)</vt:lpstr>
      <vt:lpstr>Install SQL Server 2014 Evaluation (continued)</vt:lpstr>
      <vt:lpstr>Install SQL Server 2014 Evaluation (continued)</vt:lpstr>
      <vt:lpstr>Install SQL Server 2014 Evaluation (continued)</vt:lpstr>
      <vt:lpstr>Install SQL Server 2014 Evaluation (continued)</vt:lpstr>
      <vt:lpstr>Install SQL Server Data Tools</vt:lpstr>
      <vt:lpstr>Install SQL Server Data Tools (continued)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Directions to Install SQL Server 2014 Evaluation Edition and SQL Server Data Tools</dc:title>
  <dc:creator>myultrabook</dc:creator>
  <cp:lastModifiedBy>Ali Tafti</cp:lastModifiedBy>
  <cp:revision>38</cp:revision>
  <dcterms:created xsi:type="dcterms:W3CDTF">2015-08-19T20:07:19Z</dcterms:created>
  <dcterms:modified xsi:type="dcterms:W3CDTF">2015-10-27T19:07:46Z</dcterms:modified>
</cp:coreProperties>
</file>