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7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C4CA-6D91-F044-94A6-98205F97E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28B91-637E-6C49-8A92-F99A5B418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2D9AA-5009-0442-9953-4291EAF2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C85E-5BEF-154C-9134-CEC47AA41328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0975E-9AE8-5646-94EE-E2A0F98F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98E09-F113-B64C-94A1-7A75181B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10CF-11D9-A547-B587-90D9D9F0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3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0CB2-9BB8-9B42-8C92-0C02C4B0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74031-AE5F-1548-83B8-4EB10641D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66274-C50D-0E43-9844-CB609159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C85E-5BEF-154C-9134-CEC47AA41328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C094A-3F8C-C141-955D-A751C1F6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925A1-BE9C-E843-8F2C-B6B0BD23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10CF-11D9-A547-B587-90D9D9F0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0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6ED59-1AE6-324F-B3F1-218C3D614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8C225-BAF1-0242-A193-BAA54F2FC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800CF-3DD2-C64A-B9F7-D78D9EE4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C85E-5BEF-154C-9134-CEC47AA41328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37465-2995-2148-BC26-87530A3E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B593-AD0F-D640-8564-FD3E15CE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10CF-11D9-A547-B587-90D9D9F0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9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B029-3948-4947-B037-41D0C593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8245D-5072-1A48-B0B0-8825D34DF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6B3EA-1014-EA4C-8634-F2C72AEF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C85E-5BEF-154C-9134-CEC47AA41328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F4EF9-D8F2-7C4D-97AA-04F848B6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84161-4672-7D4C-8EE6-BF1492B6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10CF-11D9-A547-B587-90D9D9F0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1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8615-8E09-074A-A3DD-C16AC59A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58DED-320B-0A4C-999B-0D6B54BB0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48022-807C-684F-805D-84B9F3AB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C85E-5BEF-154C-9134-CEC47AA41328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B5906-FB36-8C4A-8AB5-0668F4B7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22C23-80E8-6142-8172-904685D6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10CF-11D9-A547-B587-90D9D9F0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FEB8-F379-A848-96CC-4E81DF99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A1358-3A21-3644-839B-A7E8E613D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BFA4F-5797-D24B-AEBC-10EF698A9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AC3F8-4604-5A42-9C6D-1EE92D6D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C85E-5BEF-154C-9134-CEC47AA41328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6B446-6CAC-9347-9ABB-9A4037D3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88853-0D18-BC42-885E-BBD2D59D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10CF-11D9-A547-B587-90D9D9F0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2FF6-D6ED-694A-A74D-652B515D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DF86C-A026-734F-8D77-D96C4D576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C831C-95FC-9844-ABB3-638241992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CCD82-36A3-494D-9934-6E08CD4EB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A032E-E04F-134F-B282-524803ECC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2FA2C-DE8B-AA40-97A7-94BCB50E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C85E-5BEF-154C-9134-CEC47AA41328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00A18-8809-7645-A4D5-3BE6DD35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01C3C-8E29-D44F-BB76-B06DCB80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10CF-11D9-A547-B587-90D9D9F0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5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F93D-1937-EF4C-AD73-10BE9A6E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B5E31-2405-2C4C-BBD4-E40BFABD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C85E-5BEF-154C-9134-CEC47AA41328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02252-37CC-C949-AE0B-FEF6F8AB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554E2-E687-B24F-B3B2-D570C1AB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10CF-11D9-A547-B587-90D9D9F0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CCC30-6592-F74D-B399-588C7333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C85E-5BEF-154C-9134-CEC47AA41328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ADBDE-EB5D-CE4B-B607-42CA8C79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2F36E-EF61-2C4C-997F-3EB3F06D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10CF-11D9-A547-B587-90D9D9F0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5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D8CB-557F-A842-A9BE-30E27C81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56476-0387-8F46-8821-BCC8CE94A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1F7E7-FF2B-4F4A-80D4-31EA51F36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12BE7-41D2-7542-8F0F-EA07EF54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C85E-5BEF-154C-9134-CEC47AA41328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FC6AE-C0A2-194D-B661-EBF4756D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E910F-82E3-954E-A563-BD5F9F60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10CF-11D9-A547-B587-90D9D9F0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3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265D-1D38-1642-A015-5B856869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F0AC8B-1610-6B46-902E-9926A993A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83129-FA1D-CB48-AB22-65769B688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B2CCA-1DF7-A147-B3C0-5AF89A71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C85E-5BEF-154C-9134-CEC47AA41328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70853-554E-7344-9F6F-9B05ECBE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AED73-1BB0-A048-BCE9-91BFF3CA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10CF-11D9-A547-B587-90D9D9F0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0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F7AA7-D032-0441-AFC8-3230559E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E86DC-5722-CF47-B069-98BAA0AF2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DFC8E-8135-FE46-9674-477586D24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3C85E-5BEF-154C-9134-CEC47AA41328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CFB6D-6779-3941-A895-92D435EE2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B5F36-DB97-2E4D-A9DF-3B1BEB9A1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D10CF-11D9-A547-B587-90D9D9F0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6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ru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1BCD-9AC1-F64F-BE41-9E4AC31B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and VMs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8D25F7-9AD1-7C42-9245-D9384A9D1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196" y="1690688"/>
            <a:ext cx="5153146" cy="1969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9FCED8-3C38-5241-9E4E-333ACBFB9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788" y="4276441"/>
            <a:ext cx="6595177" cy="183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9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70A5-68FD-A349-8855-FFA532C0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and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6966C-9FE0-BF4C-A1F8-58C342F87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Docker image is containing everything needed to run an application as a container. The image can then be deployed to any Docker environment and executable as a container.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Docker container is a runtime instance of an image. From one image you can create multiple containers (all running the sample application) on multiple Docker platform.</a:t>
            </a:r>
          </a:p>
        </p:txBody>
      </p:sp>
    </p:spTree>
    <p:extLst>
      <p:ext uri="{BB962C8B-B14F-4D97-AF65-F5344CB8AC3E}">
        <p14:creationId xmlns:p14="http://schemas.microsoft.com/office/powerpoint/2010/main" val="108016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D841-F685-7E4D-B18B-EB10E872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A7C5F-05DC-2245-A5BD-C06CD7FA3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windows and mac</a:t>
            </a:r>
          </a:p>
          <a:p>
            <a:r>
              <a:rPr lang="en-US" dirty="0">
                <a:hlinkClick r:id="rId2"/>
              </a:rPr>
              <a:t>https://www.docker.com/products/docker-desktop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Linux</a:t>
            </a:r>
          </a:p>
          <a:p>
            <a:r>
              <a:rPr lang="en-US" dirty="0"/>
              <a:t>I have a script to install Docker</a:t>
            </a:r>
          </a:p>
        </p:txBody>
      </p:sp>
    </p:spTree>
    <p:extLst>
      <p:ext uri="{BB962C8B-B14F-4D97-AF65-F5344CB8AC3E}">
        <p14:creationId xmlns:p14="http://schemas.microsoft.com/office/powerpoint/2010/main" val="45823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C7C3B-B4FD-7C42-B829-CC72FCF0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a Docker images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884ABC-CD16-6740-8EA5-11F4F013B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41725"/>
            <a:ext cx="10515600" cy="171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5067-CFC3-BD43-9D8A-39B6EA9C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22E4-C87A-7B45-9D03-39C01D20F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build image:</a:t>
            </a:r>
          </a:p>
          <a:p>
            <a:pPr marL="0" indent="0">
              <a:buNone/>
            </a:pPr>
            <a:r>
              <a:rPr lang="en-US" sz="2400" dirty="0"/>
              <a:t>docker build –t fuyuqi1995/</a:t>
            </a:r>
            <a:r>
              <a:rPr lang="en-US" sz="2400" dirty="0" err="1"/>
              <a:t>tensorflow</a:t>
            </a:r>
            <a:r>
              <a:rPr lang="en-US" sz="2400" dirty="0"/>
              <a:t>-demo-</a:t>
            </a:r>
            <a:r>
              <a:rPr lang="en-US" sz="2400" dirty="0" err="1"/>
              <a:t>cpu</a:t>
            </a:r>
            <a:r>
              <a:rPr lang="en-US" sz="2400" dirty="0"/>
              <a:t>[</a:t>
            </a:r>
            <a:r>
              <a:rPr lang="en-US" sz="2400" dirty="0" err="1"/>
              <a:t>image_name</a:t>
            </a:r>
            <a:r>
              <a:rPr lang="en-US" sz="2400" dirty="0"/>
              <a:t>] 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push image to Docker hub:</a:t>
            </a:r>
          </a:p>
          <a:p>
            <a:pPr marL="0" indent="0">
              <a:buNone/>
            </a:pPr>
            <a:r>
              <a:rPr lang="en-US" sz="2400" dirty="0"/>
              <a:t>docker login</a:t>
            </a:r>
          </a:p>
          <a:p>
            <a:pPr marL="0" indent="0">
              <a:buNone/>
            </a:pPr>
            <a:r>
              <a:rPr lang="en-US" sz="2400" dirty="0"/>
              <a:t>docker push fuyuqi1995/</a:t>
            </a:r>
            <a:r>
              <a:rPr lang="en-US" sz="2400" dirty="0" err="1"/>
              <a:t>tensorflow</a:t>
            </a:r>
            <a:r>
              <a:rPr lang="en-US" sz="2400" dirty="0"/>
              <a:t>-demo-</a:t>
            </a:r>
            <a:r>
              <a:rPr lang="en-US" sz="2400" dirty="0" err="1"/>
              <a:t>cpu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run a Docker based on image</a:t>
            </a:r>
          </a:p>
          <a:p>
            <a:pPr marL="0" indent="0">
              <a:buNone/>
            </a:pPr>
            <a:r>
              <a:rPr lang="en-US" sz="2400" dirty="0"/>
              <a:t>docker run --name=test fuyuqi1995/</a:t>
            </a:r>
            <a:r>
              <a:rPr lang="en-US" sz="2400" dirty="0" err="1"/>
              <a:t>tensorflow</a:t>
            </a:r>
            <a:r>
              <a:rPr lang="en-US" sz="2400" dirty="0"/>
              <a:t>-demo-</a:t>
            </a:r>
            <a:r>
              <a:rPr lang="en-US" sz="2400" dirty="0" err="1"/>
              <a:t>cpu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6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6680-5957-1C43-BC36-AFF3B766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5F70F-47B6-9C42-8B2D-3BF91ACAE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https://docs.docker.com/engine/reference/commandline/run/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useful options</a:t>
            </a:r>
          </a:p>
          <a:p>
            <a:r>
              <a:rPr lang="en-US" dirty="0"/>
              <a:t>1.name</a:t>
            </a:r>
          </a:p>
          <a:p>
            <a:r>
              <a:rPr lang="en-US" dirty="0"/>
              <a:t>2.gpus(new version)</a:t>
            </a:r>
          </a:p>
          <a:p>
            <a:r>
              <a:rPr lang="en-US" dirty="0"/>
              <a:t>3.mount</a:t>
            </a:r>
          </a:p>
          <a:p>
            <a:r>
              <a:rPr lang="en-US" dirty="0"/>
              <a:t>4.rm</a:t>
            </a:r>
          </a:p>
          <a:p>
            <a:r>
              <a:rPr lang="en-US" dirty="0"/>
              <a:t>docker run --name mount2 --mount type=</a:t>
            </a:r>
            <a:r>
              <a:rPr lang="en-US" dirty="0" err="1"/>
              <a:t>bind,source</a:t>
            </a:r>
            <a:r>
              <a:rPr lang="en-US" dirty="0"/>
              <a:t>=$(</a:t>
            </a:r>
            <a:r>
              <a:rPr lang="en-US" dirty="0" err="1"/>
              <a:t>pwd</a:t>
            </a:r>
            <a:r>
              <a:rPr lang="en-US" dirty="0"/>
              <a:t>),target=/root/ fuyuqi1995/test-mount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7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A0CD-0479-B54A-9D66-E33C7A0F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2337-4A77-984E-9FC4-043A52D1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 ls -a</a:t>
            </a:r>
          </a:p>
          <a:p>
            <a:r>
              <a:rPr lang="en-US" dirty="0"/>
              <a:t>docker container ls –a</a:t>
            </a:r>
          </a:p>
          <a:p>
            <a:r>
              <a:rPr lang="en-US" dirty="0"/>
              <a:t>docker </a:t>
            </a:r>
            <a:r>
              <a:rPr lang="en-US" dirty="0" err="1"/>
              <a:t>rm</a:t>
            </a:r>
            <a:r>
              <a:rPr lang="en-US" dirty="0"/>
              <a:t> [</a:t>
            </a:r>
            <a:r>
              <a:rPr lang="en-US" dirty="0" err="1"/>
              <a:t>container_id</a:t>
            </a:r>
            <a:r>
              <a:rPr lang="en-US" dirty="0"/>
              <a:t> or name]</a:t>
            </a:r>
          </a:p>
          <a:p>
            <a:r>
              <a:rPr lang="en-US" dirty="0"/>
              <a:t>docker </a:t>
            </a:r>
            <a:r>
              <a:rPr lang="en-US" dirty="0" err="1"/>
              <a:t>rmi</a:t>
            </a:r>
            <a:r>
              <a:rPr lang="en-US" dirty="0"/>
              <a:t> [</a:t>
            </a:r>
            <a:r>
              <a:rPr lang="en-US" dirty="0" err="1"/>
              <a:t>image_id</a:t>
            </a:r>
            <a:r>
              <a:rPr lang="en-US" dirty="0"/>
              <a:t> or name]</a:t>
            </a:r>
          </a:p>
        </p:txBody>
      </p:sp>
    </p:spTree>
    <p:extLst>
      <p:ext uri="{BB962C8B-B14F-4D97-AF65-F5344CB8AC3E}">
        <p14:creationId xmlns:p14="http://schemas.microsoft.com/office/powerpoint/2010/main" val="353646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227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Docker and VMs</vt:lpstr>
      <vt:lpstr>images and containers</vt:lpstr>
      <vt:lpstr>installation</vt:lpstr>
      <vt:lpstr>How to build a Docker images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and VMs</dc:title>
  <dc:creator>yuqi fu</dc:creator>
  <cp:lastModifiedBy>yuqi fu</cp:lastModifiedBy>
  <cp:revision>4</cp:revision>
  <dcterms:created xsi:type="dcterms:W3CDTF">2019-11-15T05:32:56Z</dcterms:created>
  <dcterms:modified xsi:type="dcterms:W3CDTF">2019-11-15T08:18:23Z</dcterms:modified>
</cp:coreProperties>
</file>