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8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9"/>
    <p:restoredTop sz="94881"/>
  </p:normalViewPr>
  <p:slideViewPr>
    <p:cSldViewPr snapToGrid="0" snapToObjects="1">
      <p:cViewPr varScale="1">
        <p:scale>
          <a:sx n="109" d="100"/>
          <a:sy n="109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0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303EB4-BE35-C041-88E7-A121786DA3D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211DA73-0C0C-CB48-843A-36E711C0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AC6A-7DB8-4744-8030-76CCF77A5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USING JAVA SPRINGBOOT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48B1A-70B4-FE4F-9F78-7CB8100FD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ARNOLD QUARCOO</a:t>
            </a:r>
          </a:p>
        </p:txBody>
      </p:sp>
    </p:spTree>
    <p:extLst>
      <p:ext uri="{BB962C8B-B14F-4D97-AF65-F5344CB8AC3E}">
        <p14:creationId xmlns:p14="http://schemas.microsoft.com/office/powerpoint/2010/main" val="209406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3D54-CBB0-5C43-9B96-3FCC15C0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actions</a:t>
            </a:r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8EF82F8B-F4D6-6A4A-80B1-D241F4051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15" y="2388207"/>
            <a:ext cx="6342186" cy="4024316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1F7A5A-755C-6C4B-B892-D5D3ACA6E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70" t="2947"/>
          <a:stretch/>
        </p:blipFill>
        <p:spPr>
          <a:xfrm>
            <a:off x="5978769" y="2499431"/>
            <a:ext cx="6025662" cy="39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F1F4-8DC8-E24A-BFBF-F8598C4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4744"/>
            <a:ext cx="7729728" cy="1188720"/>
          </a:xfrm>
        </p:spPr>
        <p:txBody>
          <a:bodyPr/>
          <a:lstStyle/>
          <a:p>
            <a:r>
              <a:rPr lang="en-US" dirty="0" err="1"/>
              <a:t>sonarcloud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D8CB00-E2FB-4143-B4D5-EBEF7103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1243"/>
            <a:ext cx="7119137" cy="3375513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99DC7-4AFC-9B4D-9328-EC6980A17D91}"/>
              </a:ext>
            </a:extLst>
          </p:cNvPr>
          <p:cNvCxnSpPr/>
          <p:nvPr/>
        </p:nvCxnSpPr>
        <p:spPr>
          <a:xfrm>
            <a:off x="3704492" y="2930769"/>
            <a:ext cx="1043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A7F92EA-2283-F94D-A7C7-A602662D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50" y="2930768"/>
            <a:ext cx="7136749" cy="34165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2F3770-9965-E344-84A1-783C1599E145}"/>
              </a:ext>
            </a:extLst>
          </p:cNvPr>
          <p:cNvCxnSpPr/>
          <p:nvPr/>
        </p:nvCxnSpPr>
        <p:spPr>
          <a:xfrm>
            <a:off x="9167446" y="4911969"/>
            <a:ext cx="1043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1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24D1-34B0-1342-A8A6-CA040656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  <a:endParaRPr lang="en-US" dirty="0"/>
          </a:p>
        </p:txBody>
      </p:sp>
      <p:pic>
        <p:nvPicPr>
          <p:cNvPr id="2050" name="Picture 2" descr="Amazon Web Services - Wikipedia">
            <a:extLst>
              <a:ext uri="{FF2B5EF4-FFF2-40B4-BE49-F238E27FC236}">
                <a16:creationId xmlns:a16="http://schemas.microsoft.com/office/drawing/2014/main" id="{92B445C4-4206-7142-92AA-C6955907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849723"/>
            <a:ext cx="3292474" cy="19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nium (software) - Wikiversity">
            <a:extLst>
              <a:ext uri="{FF2B5EF4-FFF2-40B4-BE49-F238E27FC236}">
                <a16:creationId xmlns:a16="http://schemas.microsoft.com/office/drawing/2014/main" id="{EDFCABA1-8AE1-4E4D-9E35-4A2BDDBB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33" y="2511056"/>
            <a:ext cx="2794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5B0590-00F8-0C4B-8AD9-015E54CB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99" y="2920999"/>
            <a:ext cx="4105699" cy="13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BD105A-8FD5-AB4F-8864-1B6D05469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62" y="583513"/>
            <a:ext cx="10379676" cy="5690973"/>
          </a:xfrm>
        </p:spPr>
      </p:pic>
    </p:spTree>
    <p:extLst>
      <p:ext uri="{BB962C8B-B14F-4D97-AF65-F5344CB8AC3E}">
        <p14:creationId xmlns:p14="http://schemas.microsoft.com/office/powerpoint/2010/main" val="293278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F33E-5B00-C741-A632-04595B84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CONNECTED TO AWS</a:t>
            </a:r>
            <a:endParaRPr lang="en-US" dirty="0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966B14-EEBA-A041-A0CA-69FB51D35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4" y="2286733"/>
            <a:ext cx="6080442" cy="4049144"/>
          </a:xfr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BBCDCB-2AE9-4C46-9D91-254FADEE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65" y="2407917"/>
            <a:ext cx="5568461" cy="39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DA60-AE17-C045-B985-328DFA07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367" y="679938"/>
            <a:ext cx="7729728" cy="1016274"/>
          </a:xfrm>
        </p:spPr>
        <p:txBody>
          <a:bodyPr/>
          <a:lstStyle/>
          <a:p>
            <a:r>
              <a:rPr lang="en-US" dirty="0"/>
              <a:t>maven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C90902-D003-4248-8237-0624F896A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962" y="2040548"/>
            <a:ext cx="8320538" cy="4304178"/>
          </a:xfrm>
        </p:spPr>
      </p:pic>
    </p:spTree>
    <p:extLst>
      <p:ext uri="{BB962C8B-B14F-4D97-AF65-F5344CB8AC3E}">
        <p14:creationId xmlns:p14="http://schemas.microsoft.com/office/powerpoint/2010/main" val="204714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A9C-D438-2240-9E21-092D0C50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11015"/>
            <a:ext cx="7729728" cy="1188720"/>
          </a:xfrm>
        </p:spPr>
        <p:txBody>
          <a:bodyPr/>
          <a:lstStyle/>
          <a:p>
            <a:r>
              <a:rPr lang="en-US" dirty="0"/>
              <a:t>Source code &amp; </a:t>
            </a:r>
            <a:r>
              <a:rPr lang="en-US" dirty="0" err="1"/>
              <a:t>springboot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DE511BB-AE7B-114E-B8FB-08E112871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42" y="2357071"/>
            <a:ext cx="5828757" cy="428991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23BDE3-B413-3F49-A040-A109EA02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77" y="1501287"/>
            <a:ext cx="5042224" cy="283625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B151BF-8BF4-1D47-9C5B-925D799EF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4439090"/>
            <a:ext cx="5747531" cy="21023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D963E-9ABF-D74E-97D7-436BDE908FB9}"/>
              </a:ext>
            </a:extLst>
          </p:cNvPr>
          <p:cNvCxnSpPr/>
          <p:nvPr/>
        </p:nvCxnSpPr>
        <p:spPr>
          <a:xfrm>
            <a:off x="6471138" y="6412522"/>
            <a:ext cx="511126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6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EA5A-5858-3B4E-BC6B-795B71F9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4F82450-4A4D-4A4C-A901-904A0755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355" y="2357071"/>
            <a:ext cx="7083289" cy="4236253"/>
          </a:xfrm>
        </p:spPr>
      </p:pic>
    </p:spTree>
    <p:extLst>
      <p:ext uri="{BB962C8B-B14F-4D97-AF65-F5344CB8AC3E}">
        <p14:creationId xmlns:p14="http://schemas.microsoft.com/office/powerpoint/2010/main" val="13823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7B8-1108-C345-AE80-057DB89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8908"/>
            <a:ext cx="7729728" cy="1188720"/>
          </a:xfrm>
        </p:spPr>
        <p:txBody>
          <a:bodyPr/>
          <a:lstStyle/>
          <a:p>
            <a:r>
              <a:rPr lang="en-US" dirty="0"/>
              <a:t>POSTMAN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3631F4-51CA-8843-BAB0-EFC9EA84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91" y="1391412"/>
            <a:ext cx="5958509" cy="4431323"/>
          </a:xfr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DD7662-44DC-204E-BC9C-BED2345C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78" y="1805354"/>
            <a:ext cx="787790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B5F0-05F9-CB44-BEBD-58A7668C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523"/>
            <a:ext cx="7729728" cy="1188720"/>
          </a:xfrm>
        </p:spPr>
        <p:txBody>
          <a:bodyPr/>
          <a:lstStyle/>
          <a:p>
            <a:r>
              <a:rPr lang="en-US" dirty="0"/>
              <a:t>Cucumber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BE208482-BAD2-8043-B503-1E81D083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85" y="1489563"/>
            <a:ext cx="6224953" cy="3322109"/>
          </a:xfr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B7A8194-7F15-9249-8FDD-77E29029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90" y="1593606"/>
            <a:ext cx="6264825" cy="3774831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564515-D59C-0349-88A9-5815A3E8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4" y="4594803"/>
            <a:ext cx="10480431" cy="21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8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1FD-0A47-564A-8B61-A29DB4E7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9923"/>
            <a:ext cx="7729728" cy="1188720"/>
          </a:xfrm>
        </p:spPr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Content Placeholder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B54407C2-6D1F-EC47-80E0-D6FF1F8F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07" y="1606793"/>
            <a:ext cx="8760739" cy="431991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DC9BAAD-F768-1644-AEC8-114E6DC4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44" y="3031588"/>
            <a:ext cx="6419036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61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{0F5728FB-45C0-264C-93F6-EACC29F9B825}tf10001120</Template>
  <TotalTime>311</TotalTime>
  <Words>29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APPLICATION USING JAVA SPRINGBOOT</vt:lpstr>
      <vt:lpstr>PowerPoint Presentation</vt:lpstr>
      <vt:lpstr>DATABASE CONNECTED TO AWS</vt:lpstr>
      <vt:lpstr>maven</vt:lpstr>
      <vt:lpstr>Source code &amp; springboot</vt:lpstr>
      <vt:lpstr>Unit tests</vt:lpstr>
      <vt:lpstr>POSTMAN</vt:lpstr>
      <vt:lpstr>Cucumber</vt:lpstr>
      <vt:lpstr>Git &amp; github</vt:lpstr>
      <vt:lpstr>Git actions</vt:lpstr>
      <vt:lpstr>sonarcloud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DEMO USING JAVA SPRINGBOOT</dc:title>
  <dc:creator>Arnold Quarcoo</dc:creator>
  <cp:lastModifiedBy>Arnold Quarcoo</cp:lastModifiedBy>
  <cp:revision>5</cp:revision>
  <dcterms:created xsi:type="dcterms:W3CDTF">2021-11-04T08:36:35Z</dcterms:created>
  <dcterms:modified xsi:type="dcterms:W3CDTF">2021-11-11T12:19:18Z</dcterms:modified>
</cp:coreProperties>
</file>