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2" r:id="rId8"/>
    <p:sldId id="261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9A68-F67C-4F5C-89CA-4CB098A7237C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74BE-362D-4781-B7C9-F9B063F4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7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9A68-F67C-4F5C-89CA-4CB098A7237C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74BE-362D-4781-B7C9-F9B063F4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8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9A68-F67C-4F5C-89CA-4CB098A7237C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74BE-362D-4781-B7C9-F9B063F4B9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643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9A68-F67C-4F5C-89CA-4CB098A7237C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74BE-362D-4781-B7C9-F9B063F4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09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9A68-F67C-4F5C-89CA-4CB098A7237C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74BE-362D-4781-B7C9-F9B063F4B9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339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9A68-F67C-4F5C-89CA-4CB098A7237C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74BE-362D-4781-B7C9-F9B063F4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0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9A68-F67C-4F5C-89CA-4CB098A7237C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74BE-362D-4781-B7C9-F9B063F4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15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9A68-F67C-4F5C-89CA-4CB098A7237C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74BE-362D-4781-B7C9-F9B063F4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7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9A68-F67C-4F5C-89CA-4CB098A7237C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74BE-362D-4781-B7C9-F9B063F4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9A68-F67C-4F5C-89CA-4CB098A7237C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74BE-362D-4781-B7C9-F9B063F4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9A68-F67C-4F5C-89CA-4CB098A7237C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74BE-362D-4781-B7C9-F9B063F4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9A68-F67C-4F5C-89CA-4CB098A7237C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74BE-362D-4781-B7C9-F9B063F4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9A68-F67C-4F5C-89CA-4CB098A7237C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74BE-362D-4781-B7C9-F9B063F4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4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9A68-F67C-4F5C-89CA-4CB098A7237C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74BE-362D-4781-B7C9-F9B063F4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9A68-F67C-4F5C-89CA-4CB098A7237C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74BE-362D-4781-B7C9-F9B063F4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9A68-F67C-4F5C-89CA-4CB098A7237C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74BE-362D-4781-B7C9-F9B063F4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F9A68-F67C-4F5C-89CA-4CB098A7237C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9D74BE-362D-4781-B7C9-F9B063F4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6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Iterator presentation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Arnold Goncharenko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6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0"/>
            <a:ext cx="10515600" cy="3513438"/>
          </a:xfrm>
        </p:spPr>
        <p:txBody>
          <a:bodyPr/>
          <a:lstStyle/>
          <a:p>
            <a:pPr algn="ctr"/>
            <a:r>
              <a:rPr lang="en-US" dirty="0" smtClean="0"/>
              <a:t>Thanks for listening!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9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Describing the design pattern</a:t>
            </a:r>
          </a:p>
          <a:p>
            <a:r>
              <a:rPr lang="en-US" dirty="0" smtClean="0"/>
              <a:t>UML Diagram of the pattern</a:t>
            </a:r>
          </a:p>
          <a:p>
            <a:r>
              <a:rPr lang="en-US" dirty="0" smtClean="0"/>
              <a:t>Context of usage</a:t>
            </a:r>
          </a:p>
          <a:p>
            <a:r>
              <a:rPr lang="en-US" dirty="0" smtClean="0"/>
              <a:t>Real life example</a:t>
            </a:r>
          </a:p>
          <a:p>
            <a:r>
              <a:rPr lang="en-US" dirty="0" smtClean="0"/>
              <a:t>How it is related to other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an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iterator or cursor</a:t>
            </a:r>
          </a:p>
          <a:p>
            <a:r>
              <a:rPr lang="en-US" dirty="0" smtClean="0"/>
              <a:t>Main classification is behavioral pattern</a:t>
            </a:r>
          </a:p>
          <a:p>
            <a:r>
              <a:rPr lang="en-US" dirty="0" smtClean="0"/>
              <a:t>The main intent</a:t>
            </a:r>
          </a:p>
          <a:p>
            <a:pPr lvl="1"/>
            <a:r>
              <a:rPr lang="en-US" dirty="0" smtClean="0"/>
              <a:t>Access elements without exposing 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traversing a list in different ways</a:t>
            </a:r>
          </a:p>
          <a:p>
            <a:r>
              <a:rPr lang="en-US" dirty="0" smtClean="0"/>
              <a:t>The pattern’s idea is to take control</a:t>
            </a:r>
          </a:p>
          <a:p>
            <a:pPr lvl="1"/>
            <a:r>
              <a:rPr lang="en-US" dirty="0" smtClean="0"/>
              <a:t>Accessing</a:t>
            </a:r>
          </a:p>
          <a:p>
            <a:pPr lvl="1"/>
            <a:r>
              <a:rPr lang="en-US" dirty="0" smtClean="0"/>
              <a:t>Traversal</a:t>
            </a:r>
            <a:endParaRPr lang="en-US" dirty="0"/>
          </a:p>
          <a:p>
            <a:r>
              <a:rPr lang="en-US" dirty="0" smtClean="0"/>
              <a:t>Used to keep track of current elements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37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Description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18" y="1690688"/>
            <a:ext cx="8215563" cy="439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Description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164" y="1690688"/>
            <a:ext cx="7399672" cy="38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an objects contents with no exposure</a:t>
            </a:r>
          </a:p>
          <a:p>
            <a:r>
              <a:rPr lang="en-US" dirty="0" smtClean="0"/>
              <a:t>Support multiple traversals of those objects</a:t>
            </a:r>
          </a:p>
          <a:p>
            <a:r>
              <a:rPr lang="en-US" dirty="0" smtClean="0"/>
              <a:t>Uniform interface for going through different structures</a:t>
            </a:r>
          </a:p>
        </p:txBody>
      </p:sp>
    </p:spTree>
    <p:extLst>
      <p:ext uri="{BB962C8B-B14F-4D97-AF65-F5344CB8AC3E}">
        <p14:creationId xmlns:p14="http://schemas.microsoft.com/office/powerpoint/2010/main" val="36705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foundation library, </a:t>
            </a:r>
            <a:r>
              <a:rPr lang="en-US" dirty="0" err="1" smtClean="0"/>
              <a:t>booch</a:t>
            </a:r>
            <a:r>
              <a:rPr lang="en-US" dirty="0" smtClean="0"/>
              <a:t> components [boo94], and small talk</a:t>
            </a:r>
          </a:p>
          <a:p>
            <a:r>
              <a:rPr lang="en-US" dirty="0" smtClean="0"/>
              <a:t>Will be covering small talk</a:t>
            </a:r>
          </a:p>
          <a:p>
            <a:pPr lvl="1"/>
            <a:r>
              <a:rPr lang="en-US" dirty="0" smtClean="0"/>
              <a:t>Standard collection classes define internal iterators</a:t>
            </a:r>
          </a:p>
          <a:p>
            <a:pPr lvl="1"/>
            <a:r>
              <a:rPr lang="en-US" dirty="0" smtClean="0"/>
              <a:t>Each element is bound to a local </a:t>
            </a:r>
            <a:r>
              <a:rPr lang="en-US" dirty="0" err="1" smtClean="0"/>
              <a:t>var</a:t>
            </a:r>
            <a:r>
              <a:rPr lang="en-US" dirty="0" smtClean="0"/>
              <a:t> in a block</a:t>
            </a:r>
          </a:p>
          <a:p>
            <a:pPr lvl="1"/>
            <a:r>
              <a:rPr lang="en-US" dirty="0" smtClean="0"/>
              <a:t>Block is then executed</a:t>
            </a:r>
          </a:p>
          <a:p>
            <a:r>
              <a:rPr lang="en-US" dirty="0" smtClean="0"/>
              <a:t>Read stream in small talk is also an iterator</a:t>
            </a:r>
          </a:p>
          <a:p>
            <a:r>
              <a:rPr lang="en-US" dirty="0" smtClean="0"/>
              <a:t>No standard iterators in small talk</a:t>
            </a:r>
          </a:p>
          <a:p>
            <a:pPr lvl="1"/>
            <a:r>
              <a:rPr lang="en-US" dirty="0" smtClean="0"/>
              <a:t>At least no for non-sequential collection</a:t>
            </a:r>
          </a:p>
          <a:p>
            <a:pPr lvl="2"/>
            <a:r>
              <a:rPr lang="en-US" dirty="0" smtClean="0"/>
              <a:t>Set</a:t>
            </a:r>
          </a:p>
          <a:p>
            <a:pPr lvl="2"/>
            <a:r>
              <a:rPr lang="en-US" dirty="0" smtClean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17197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patterns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Composite</a:t>
            </a:r>
          </a:p>
          <a:p>
            <a:pPr lvl="1"/>
            <a:r>
              <a:rPr lang="en-US" dirty="0" smtClean="0"/>
              <a:t>Iterators applied to recursive structures</a:t>
            </a:r>
          </a:p>
          <a:p>
            <a:r>
              <a:rPr lang="en-US" dirty="0" smtClean="0"/>
              <a:t>Factory method</a:t>
            </a:r>
          </a:p>
          <a:p>
            <a:pPr lvl="1"/>
            <a:r>
              <a:rPr lang="en-US" dirty="0" smtClean="0"/>
              <a:t>Iterators rely on factory methods to make correct iterators</a:t>
            </a:r>
          </a:p>
          <a:p>
            <a:r>
              <a:rPr lang="en-US" dirty="0" smtClean="0"/>
              <a:t>Memento </a:t>
            </a:r>
          </a:p>
          <a:p>
            <a:pPr lvl="1"/>
            <a:r>
              <a:rPr lang="en-US" dirty="0" smtClean="0"/>
              <a:t>Used with iterators </a:t>
            </a:r>
          </a:p>
          <a:p>
            <a:pPr lvl="1"/>
            <a:r>
              <a:rPr lang="en-US" dirty="0" smtClean="0"/>
              <a:t>Iterators use memento to capture state</a:t>
            </a:r>
          </a:p>
          <a:p>
            <a:pPr lvl="1"/>
            <a:r>
              <a:rPr lang="en-US" dirty="0" smtClean="0"/>
              <a:t>Iterator stores memento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209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Iterator presentation </vt:lpstr>
      <vt:lpstr>Agenda</vt:lpstr>
      <vt:lpstr>Description of an iterator</vt:lpstr>
      <vt:lpstr>UML Description</vt:lpstr>
      <vt:lpstr>UML Description (Cont.)</vt:lpstr>
      <vt:lpstr>UML Description (Cont.)</vt:lpstr>
      <vt:lpstr>Context</vt:lpstr>
      <vt:lpstr>Real life example</vt:lpstr>
      <vt:lpstr>Related patterns </vt:lpstr>
      <vt:lpstr>Thanks for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 presentation</dc:title>
  <dc:creator>Arnold Goncharenko</dc:creator>
  <cp:lastModifiedBy>Arnold Goncharenko</cp:lastModifiedBy>
  <cp:revision>15</cp:revision>
  <dcterms:created xsi:type="dcterms:W3CDTF">2016-02-03T19:13:34Z</dcterms:created>
  <dcterms:modified xsi:type="dcterms:W3CDTF">2016-02-04T19:15:37Z</dcterms:modified>
</cp:coreProperties>
</file>