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3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4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End of Module Assignment 5: Lesson Execution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Arnoldas</a:t>
            </a:r>
            <a:r>
              <a:rPr lang="en-US" dirty="0" smtClean="0"/>
              <a:t> </a:t>
            </a:r>
            <a:r>
              <a:rPr lang="en-US" dirty="0" err="1" smtClean="0"/>
              <a:t>Kurbanovas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0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Commands: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VARIABLE="Value" sets and exports an environment variable</a:t>
            </a:r>
            <a:r>
              <a:rPr lang="en-US" dirty="0" smtClean="0"/>
              <a:t>.</a:t>
            </a:r>
          </a:p>
          <a:p>
            <a:r>
              <a:rPr lang="en-US" dirty="0"/>
              <a:t>USER is the name of the current user</a:t>
            </a:r>
            <a:r>
              <a:rPr lang="en-US" dirty="0" smtClean="0"/>
              <a:t>.</a:t>
            </a:r>
          </a:p>
          <a:p>
            <a:r>
              <a:rPr lang="en-US" dirty="0"/>
              <a:t>PS1 is the command prompt</a:t>
            </a:r>
            <a:r>
              <a:rPr lang="en-US" dirty="0" smtClean="0"/>
              <a:t>.</a:t>
            </a:r>
          </a:p>
          <a:p>
            <a:r>
              <a:rPr lang="en-US" dirty="0"/>
              <a:t>HOME is the home directory. It is usually not customized</a:t>
            </a:r>
            <a:r>
              <a:rPr lang="en-US" dirty="0" smtClean="0"/>
              <a:t>.</a:t>
            </a:r>
          </a:p>
          <a:p>
            <a:r>
              <a:rPr lang="en-US" dirty="0"/>
              <a:t>PATH returns a colon separated list of file paths. It is customized in advanced cases</a:t>
            </a:r>
            <a:r>
              <a:rPr lang="en-US" dirty="0" smtClean="0"/>
              <a:t>.</a:t>
            </a:r>
          </a:p>
          <a:p>
            <a:r>
              <a:rPr lang="en-US" dirty="0" err="1"/>
              <a:t>env</a:t>
            </a:r>
            <a:r>
              <a:rPr lang="en-US" dirty="0"/>
              <a:t> returns a list of environment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8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1)How </a:t>
            </a:r>
            <a:r>
              <a:rPr lang="en-US" dirty="0"/>
              <a:t>do you print the directory you're currently in</a:t>
            </a:r>
            <a:r>
              <a:rPr lang="en-US" dirty="0" smtClean="0"/>
              <a:t>? </a:t>
            </a:r>
          </a:p>
          <a:p>
            <a:r>
              <a:rPr lang="en-US" dirty="0" smtClean="0"/>
              <a:t>2)How </a:t>
            </a:r>
            <a:r>
              <a:rPr lang="en-US" dirty="0"/>
              <a:t>would you create a file named </a:t>
            </a:r>
            <a:r>
              <a:rPr lang="en-US" dirty="0" err="1"/>
              <a:t>text.txt</a:t>
            </a:r>
            <a:r>
              <a:rPr lang="en-US" dirty="0"/>
              <a:t> in your current directory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3)</a:t>
            </a:r>
            <a:r>
              <a:rPr lang="en-US" dirty="0"/>
              <a:t> What does </a:t>
            </a:r>
            <a:r>
              <a:rPr lang="en-US" dirty="0" smtClean="0"/>
              <a:t>the </a:t>
            </a:r>
            <a:r>
              <a:rPr lang="en-US" dirty="0"/>
              <a:t>following command do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touch media/</a:t>
            </a:r>
            <a:r>
              <a:rPr lang="en-US" dirty="0" err="1" smtClean="0"/>
              <a:t>popular.txt</a:t>
            </a:r>
            <a:endParaRPr lang="en-US" dirty="0" smtClean="0"/>
          </a:p>
          <a:p>
            <a:r>
              <a:rPr lang="en-US" dirty="0" smtClean="0"/>
              <a:t>4)How </a:t>
            </a:r>
            <a:r>
              <a:rPr lang="en-US" dirty="0"/>
              <a:t>would you change to </a:t>
            </a:r>
            <a:r>
              <a:rPr lang="en-US" dirty="0" smtClean="0"/>
              <a:t>one </a:t>
            </a:r>
            <a:r>
              <a:rPr lang="en-US" dirty="0"/>
              <a:t>directory above the current working directory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5)What keyboard </a:t>
            </a:r>
            <a:r>
              <a:rPr lang="en-US" dirty="0"/>
              <a:t>key helps you autocomplete commands and names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3999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6)If </a:t>
            </a:r>
            <a:r>
              <a:rPr lang="en-US" dirty="0"/>
              <a:t>the current working directory is /home, how do you navigate to the /movies directory in the following tree? </a:t>
            </a:r>
          </a:p>
          <a:p>
            <a:pPr lvl="1" fontAlgn="base"/>
            <a:r>
              <a:rPr lang="en-US" dirty="0"/>
              <a:t>home/ media/ movies/ music/ </a:t>
            </a:r>
            <a:endParaRPr lang="en-US" dirty="0" smtClean="0"/>
          </a:p>
          <a:p>
            <a:pPr fontAlgn="base"/>
            <a:r>
              <a:rPr lang="en-US" dirty="0" smtClean="0"/>
              <a:t>7)If </a:t>
            </a:r>
            <a:r>
              <a:rPr lang="en-US" dirty="0"/>
              <a:t>your current working directory is /home/media/music, how would you make a directory named home/media/</a:t>
            </a:r>
            <a:r>
              <a:rPr lang="en-US" dirty="0" err="1"/>
              <a:t>tv</a:t>
            </a:r>
            <a:r>
              <a:rPr lang="en-US" dirty="0"/>
              <a:t> in the following tree</a:t>
            </a:r>
            <a:r>
              <a:rPr lang="en-US" dirty="0" smtClean="0"/>
              <a:t>?</a:t>
            </a:r>
          </a:p>
          <a:p>
            <a:pPr lvl="1" fontAlgn="base"/>
            <a:r>
              <a:rPr lang="en-US" dirty="0"/>
              <a:t>home/ media/ movies/ music</a:t>
            </a:r>
            <a:r>
              <a:rPr lang="en-US" dirty="0" smtClean="0"/>
              <a:t>/</a:t>
            </a:r>
          </a:p>
          <a:p>
            <a:pPr fontAlgn="base"/>
            <a:r>
              <a:rPr lang="en-US" dirty="0" smtClean="0"/>
              <a:t>8)If </a:t>
            </a:r>
            <a:r>
              <a:rPr lang="en-US" dirty="0"/>
              <a:t>the current working directory is /home/media/music, how would you get to the /home folder in the following tree</a:t>
            </a:r>
            <a:r>
              <a:rPr lang="en-US" dirty="0" smtClean="0"/>
              <a:t>?</a:t>
            </a:r>
          </a:p>
          <a:p>
            <a:pPr lvl="1" fontAlgn="base"/>
            <a:r>
              <a:rPr lang="en-US" dirty="0"/>
              <a:t>home/ media/ movies/ music/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2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1)How do you print the directory you're currently in? </a:t>
            </a:r>
            <a:endParaRPr lang="en-US" dirty="0" smtClean="0"/>
          </a:p>
          <a:p>
            <a:pPr lvl="1"/>
            <a:r>
              <a:rPr lang="en-US" dirty="0" err="1" smtClean="0"/>
              <a:t>pwd</a:t>
            </a:r>
            <a:endParaRPr lang="en-US" dirty="0"/>
          </a:p>
          <a:p>
            <a:r>
              <a:rPr lang="en-US" dirty="0"/>
              <a:t>2)How would you create a file named </a:t>
            </a:r>
            <a:r>
              <a:rPr lang="en-US" dirty="0" err="1"/>
              <a:t>text.txt</a:t>
            </a:r>
            <a:r>
              <a:rPr lang="en-US" dirty="0"/>
              <a:t> in your current directory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Touch </a:t>
            </a:r>
            <a:r>
              <a:rPr lang="en-US" dirty="0" err="1" smtClean="0"/>
              <a:t>text.txt</a:t>
            </a:r>
            <a:endParaRPr lang="en-US" dirty="0"/>
          </a:p>
          <a:p>
            <a:r>
              <a:rPr lang="en-US" dirty="0"/>
              <a:t>3) What does the following command do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touch </a:t>
            </a:r>
            <a:r>
              <a:rPr lang="en-US" dirty="0" smtClean="0"/>
              <a:t>media/</a:t>
            </a:r>
            <a:r>
              <a:rPr lang="en-US" dirty="0" err="1" smtClean="0"/>
              <a:t>popular.txt</a:t>
            </a:r>
            <a:endParaRPr lang="en-US" dirty="0" smtClean="0"/>
          </a:p>
          <a:p>
            <a:pPr lvl="2"/>
            <a:r>
              <a:rPr lang="en-US" dirty="0" smtClean="0"/>
              <a:t>Creates </a:t>
            </a:r>
            <a:r>
              <a:rPr lang="en-US" dirty="0"/>
              <a:t>a file named </a:t>
            </a:r>
            <a:r>
              <a:rPr lang="en-US" dirty="0" err="1"/>
              <a:t>popular.txt</a:t>
            </a:r>
            <a:r>
              <a:rPr lang="en-US" dirty="0"/>
              <a:t> in the media directory (folder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95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4)How would you change to one directory above the current working directory? </a:t>
            </a:r>
            <a:endParaRPr lang="en-US" dirty="0" smtClean="0"/>
          </a:p>
          <a:p>
            <a:pPr lvl="1"/>
            <a:r>
              <a:rPr lang="en-US" dirty="0" smtClean="0"/>
              <a:t>Cd ..</a:t>
            </a:r>
          </a:p>
          <a:p>
            <a:r>
              <a:rPr lang="en-US" dirty="0" smtClean="0"/>
              <a:t>5)What </a:t>
            </a:r>
            <a:r>
              <a:rPr lang="en-US" dirty="0"/>
              <a:t>keyboard key helps you autocomplete commands and names? </a:t>
            </a:r>
            <a:endParaRPr lang="en-US" dirty="0" smtClean="0"/>
          </a:p>
          <a:p>
            <a:pPr lvl="1"/>
            <a:r>
              <a:rPr lang="en-US" dirty="0" smtClean="0"/>
              <a:t>The tab key</a:t>
            </a:r>
            <a:endParaRPr lang="en-US" dirty="0"/>
          </a:p>
          <a:p>
            <a:r>
              <a:rPr lang="en-US" dirty="0" smtClean="0"/>
              <a:t>6)If </a:t>
            </a:r>
            <a:r>
              <a:rPr lang="en-US" dirty="0"/>
              <a:t>the current working directory is /home, how do you navigate to the /movies directory in the following tree? </a:t>
            </a:r>
          </a:p>
          <a:p>
            <a:pPr lvl="1"/>
            <a:r>
              <a:rPr lang="en-US" dirty="0"/>
              <a:t>home/ media/ movies/ music/ </a:t>
            </a:r>
          </a:p>
          <a:p>
            <a:pPr lvl="2"/>
            <a:r>
              <a:rPr lang="en-US" dirty="0"/>
              <a:t>cd </a:t>
            </a:r>
            <a:r>
              <a:rPr lang="en-US" dirty="0" smtClean="0"/>
              <a:t>media/movies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2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7)If </a:t>
            </a:r>
            <a:r>
              <a:rPr lang="en-US" dirty="0"/>
              <a:t>your current working directory is /home/media/music, how would you make a directory named home/media/</a:t>
            </a:r>
            <a:r>
              <a:rPr lang="en-US" dirty="0" err="1"/>
              <a:t>tv</a:t>
            </a:r>
            <a:r>
              <a:rPr lang="en-US" dirty="0"/>
              <a:t> in the following tree?</a:t>
            </a:r>
          </a:p>
          <a:p>
            <a:pPr lvl="1" fontAlgn="base"/>
            <a:r>
              <a:rPr lang="en-US" dirty="0"/>
              <a:t>home/ media/ movies/ music</a:t>
            </a:r>
            <a:r>
              <a:rPr lang="en-US" dirty="0" smtClean="0"/>
              <a:t>/</a:t>
            </a:r>
          </a:p>
          <a:p>
            <a:pPr lvl="2" fontAlgn="base"/>
            <a:r>
              <a:rPr lang="en-US" dirty="0"/>
              <a:t>cd ..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 smtClean="0"/>
              <a:t>tv</a:t>
            </a:r>
            <a:endParaRPr lang="en-US" dirty="0" smtClean="0"/>
          </a:p>
          <a:p>
            <a:pPr fontAlgn="base"/>
            <a:r>
              <a:rPr lang="en-US" dirty="0" smtClean="0"/>
              <a:t>8)If the current working directory is /home/media/music, how would you get to the /home folder in the following tree?</a:t>
            </a:r>
          </a:p>
          <a:p>
            <a:pPr fontAlgn="base"/>
            <a:r>
              <a:rPr lang="en-US" dirty="0"/>
              <a:t>home/ media/ movies/ music/</a:t>
            </a:r>
          </a:p>
          <a:p>
            <a:pPr lvl="1" fontAlgn="base"/>
            <a:r>
              <a:rPr lang="en-US" dirty="0" smtClean="0"/>
              <a:t>Cd ../..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covered and the knowledge you will leave with:</a:t>
            </a:r>
          </a:p>
          <a:p>
            <a:pPr lvl="1"/>
            <a:r>
              <a:rPr lang="en-US" dirty="0"/>
              <a:t>Terminal </a:t>
            </a:r>
            <a:r>
              <a:rPr lang="en-US" dirty="0" smtClean="0"/>
              <a:t>commands</a:t>
            </a:r>
          </a:p>
          <a:p>
            <a:pPr lvl="1"/>
            <a:r>
              <a:rPr lang="en-US" cap="all" dirty="0"/>
              <a:t>VIEWING </a:t>
            </a:r>
            <a:r>
              <a:rPr lang="en-US" cap="all" dirty="0" smtClean="0"/>
              <a:t>THE </a:t>
            </a:r>
            <a:r>
              <a:rPr lang="en-US" cap="all" dirty="0"/>
              <a:t>FILE </a:t>
            </a:r>
            <a:r>
              <a:rPr lang="en-US" cap="all" dirty="0" smtClean="0"/>
              <a:t>SYSTEM</a:t>
            </a:r>
          </a:p>
          <a:p>
            <a:pPr lvl="1"/>
            <a:r>
              <a:rPr lang="en-US" cap="all" dirty="0"/>
              <a:t>CHANGING THE FILE </a:t>
            </a:r>
            <a:r>
              <a:rPr lang="en-US" cap="all" dirty="0" smtClean="0"/>
              <a:t>SYSTEM</a:t>
            </a:r>
            <a:endParaRPr lang="en-US" dirty="0" smtClean="0"/>
          </a:p>
          <a:p>
            <a:pPr lvl="1"/>
            <a:r>
              <a:rPr lang="en-US" dirty="0"/>
              <a:t>Redirection</a:t>
            </a:r>
            <a:endParaRPr lang="en-US" dirty="0" smtClean="0"/>
          </a:p>
          <a:p>
            <a:pPr lvl="1"/>
            <a:r>
              <a:rPr lang="en-US" dirty="0"/>
              <a:t>Commands to use with redirection</a:t>
            </a:r>
            <a:endParaRPr lang="en-US" dirty="0" smtClean="0"/>
          </a:p>
          <a:p>
            <a:pPr lvl="1"/>
            <a:r>
              <a:rPr lang="en-US" dirty="0"/>
              <a:t>environment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Environment </a:t>
            </a:r>
            <a:r>
              <a:rPr lang="en-US" dirty="0" smtClean="0"/>
              <a:t>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command line</a:t>
            </a:r>
            <a:r>
              <a:rPr lang="en-US" dirty="0"/>
              <a:t> is a text interface for the computer's operating system. To access the command line, we use the terminal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 smtClean="0"/>
              <a:t>file system</a:t>
            </a:r>
            <a:r>
              <a:rPr lang="en-US" dirty="0" smtClean="0"/>
              <a:t> </a:t>
            </a:r>
            <a:r>
              <a:rPr lang="en-US" dirty="0"/>
              <a:t>organizes a computer's files and directories into a tree structure. It starts with the </a:t>
            </a:r>
            <a:r>
              <a:rPr lang="en-US" i="1" dirty="0"/>
              <a:t>root directory</a:t>
            </a:r>
            <a:r>
              <a:rPr lang="en-US" dirty="0"/>
              <a:t>. Each parent directory can contain more child directories and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5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command line, you can navigate through files and folders on your computer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outputs the name of the current working 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lists all files and directories in the working 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cd switches you into the directory you specify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creates a new directory in the working 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touch creates a new file inside the working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1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</a:t>
            </a:r>
            <a:r>
              <a:rPr lang="en-US" dirty="0" smtClean="0"/>
              <a:t>THE </a:t>
            </a:r>
            <a:r>
              <a:rPr lang="en-US" dirty="0"/>
              <a:t>FILE </a:t>
            </a:r>
            <a:r>
              <a:rPr lang="en-US" dirty="0" smtClean="0"/>
              <a:t>SYSTEM: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ls</a:t>
            </a:r>
            <a:r>
              <a:rPr lang="en-US" dirty="0"/>
              <a:t> -a lists all contents of a directory, including hidden files and </a:t>
            </a:r>
            <a:r>
              <a:rPr lang="en-US" dirty="0" smtClean="0"/>
              <a:t>directories</a:t>
            </a:r>
          </a:p>
          <a:p>
            <a:r>
              <a:rPr lang="en-US" dirty="0" err="1"/>
              <a:t>ls</a:t>
            </a:r>
            <a:r>
              <a:rPr lang="en-US" dirty="0"/>
              <a:t> -l lists all contents in long </a:t>
            </a:r>
            <a:r>
              <a:rPr lang="en-US" dirty="0" smtClean="0"/>
              <a:t>format</a:t>
            </a:r>
          </a:p>
          <a:p>
            <a:r>
              <a:rPr lang="en-US" dirty="0" err="1"/>
              <a:t>ls</a:t>
            </a:r>
            <a:r>
              <a:rPr lang="en-US" dirty="0"/>
              <a:t> -t orders files and directories by the time they were last modified</a:t>
            </a:r>
          </a:p>
          <a:p>
            <a:r>
              <a:rPr lang="en-US" dirty="0"/>
              <a:t>Multiple options can be used together, like 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smtClean="0"/>
              <a:t>–alt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 command line, you can also copy, move, and remove files and directories: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copies </a:t>
            </a:r>
            <a:r>
              <a:rPr lang="en-US" dirty="0" smtClean="0"/>
              <a:t>files</a:t>
            </a:r>
          </a:p>
          <a:p>
            <a:r>
              <a:rPr lang="en-US" dirty="0"/>
              <a:t>mv moves and renames </a:t>
            </a:r>
            <a:r>
              <a:rPr lang="en-US" dirty="0" smtClean="0"/>
              <a:t>files</a:t>
            </a:r>
          </a:p>
          <a:p>
            <a:r>
              <a:rPr lang="en-US" dirty="0" err="1"/>
              <a:t>rm</a:t>
            </a:r>
            <a:r>
              <a:rPr lang="en-US" dirty="0"/>
              <a:t> removes </a:t>
            </a:r>
            <a:r>
              <a:rPr lang="en-US" dirty="0" smtClean="0"/>
              <a:t>files</a:t>
            </a:r>
          </a:p>
          <a:p>
            <a:r>
              <a:rPr lang="en-US" dirty="0" err="1"/>
              <a:t>rm</a:t>
            </a:r>
            <a:r>
              <a:rPr lang="en-US" dirty="0"/>
              <a:t> -r removes </a:t>
            </a:r>
            <a:r>
              <a:rPr lang="en-US" dirty="0" smtClean="0"/>
              <a:t>directories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–r –f removes directories and ignores flags</a:t>
            </a:r>
          </a:p>
          <a:p>
            <a:pPr lvl="1"/>
            <a:r>
              <a:rPr lang="en-US" dirty="0" smtClean="0"/>
              <a:t>The –r stands for do it recursively </a:t>
            </a:r>
          </a:p>
          <a:p>
            <a:pPr lvl="1"/>
            <a:r>
              <a:rPr lang="en-US" dirty="0" smtClean="0"/>
              <a:t>In other words keep removing everything until nothing is left so be careful using this command</a:t>
            </a:r>
          </a:p>
          <a:p>
            <a:pPr lvl="1"/>
            <a:r>
              <a:rPr lang="en-US" dirty="0" smtClean="0"/>
              <a:t>The –f command tells the file system not to throw any flags when doing something </a:t>
            </a:r>
          </a:p>
          <a:p>
            <a:pPr lvl="1"/>
            <a:r>
              <a:rPr lang="en-US" dirty="0" smtClean="0"/>
              <a:t>Ex: are you sure you want to delete the INF202 directory</a:t>
            </a:r>
          </a:p>
        </p:txBody>
      </p:sp>
    </p:spTree>
    <p:extLst>
      <p:ext uri="{BB962C8B-B14F-4D97-AF65-F5344CB8AC3E}">
        <p14:creationId xmlns:p14="http://schemas.microsoft.com/office/powerpoint/2010/main" val="23166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Redirection</a:t>
            </a:r>
            <a:r>
              <a:rPr lang="en-US" dirty="0"/>
              <a:t> reroutes standard input, standard output, and standard error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common redirection commands are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&gt; redirects standard output of a command to a file, overwriting previous content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&gt;&gt; redirects standard output of a command to a file, appending new content to old content.</a:t>
            </a:r>
          </a:p>
          <a:p>
            <a:pPr lvl="2"/>
            <a:r>
              <a:rPr lang="en-US" dirty="0"/>
              <a:t>&lt; redirects standard input to a command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| redirects standard output of a command to another command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| is also called the pipe command or piping your output from one program to be used as input into another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use with redirection: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other commands are powerful when combined with redirection commands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sort: sorts lines of text alphabetically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: filters duplicate, adjacent lines of text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grep</a:t>
            </a:r>
            <a:r>
              <a:rPr lang="en-US" dirty="0"/>
              <a:t>: searches for a text pattern and outputs it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sed</a:t>
            </a:r>
            <a:r>
              <a:rPr lang="en-US" dirty="0"/>
              <a:t> : searches for a text pattern, modifies it, and outputs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environment</a:t>
            </a:r>
            <a:r>
              <a:rPr lang="en-US" dirty="0"/>
              <a:t> refers to the preferences and settings of the current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make changes to the user preferences we use the </a:t>
            </a:r>
            <a:r>
              <a:rPr lang="en-US" dirty="0" err="1" smtClean="0"/>
              <a:t>nano</a:t>
            </a:r>
            <a:r>
              <a:rPr lang="en-US" dirty="0" smtClean="0"/>
              <a:t> editor.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nano</a:t>
            </a:r>
            <a:r>
              <a:rPr lang="en-US" dirty="0"/>
              <a:t> editor is a command line text editor used to configure the environment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~/.</a:t>
            </a:r>
            <a:r>
              <a:rPr lang="en-US" b="1" dirty="0" err="1"/>
              <a:t>bash_profile</a:t>
            </a:r>
            <a:r>
              <a:rPr lang="en-US" dirty="0"/>
              <a:t> is where environment settings are stored. You can edit this file with </a:t>
            </a:r>
            <a:r>
              <a:rPr lang="en-US" dirty="0" err="1"/>
              <a:t>nano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environment </a:t>
            </a:r>
            <a:r>
              <a:rPr lang="en-US" i="1" dirty="0" smtClean="0"/>
              <a:t>variables or environment settings</a:t>
            </a:r>
            <a:r>
              <a:rPr lang="en-US" dirty="0" smtClean="0"/>
              <a:t> </a:t>
            </a:r>
            <a:r>
              <a:rPr lang="en-US" dirty="0"/>
              <a:t>are variables that can be used across commands and programs and hold information about the environment.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494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59</TotalTime>
  <Words>968</Words>
  <Application>Microsoft Macintosh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Arial</vt:lpstr>
      <vt:lpstr>Vapor Trail</vt:lpstr>
      <vt:lpstr>End of Module Assignment 5: Lesson Execution</vt:lpstr>
      <vt:lpstr>The command line</vt:lpstr>
      <vt:lpstr>Background  information:</vt:lpstr>
      <vt:lpstr>Terminal commands:</vt:lpstr>
      <vt:lpstr>VIEWING THE FILE SYSTEM: </vt:lpstr>
      <vt:lpstr>From the command line, you can also copy, move, and remove files and directories:</vt:lpstr>
      <vt:lpstr>Redirection</vt:lpstr>
      <vt:lpstr>Commands to use with redirection:</vt:lpstr>
      <vt:lpstr>environment configuration:</vt:lpstr>
      <vt:lpstr>Environment Commands:</vt:lpstr>
      <vt:lpstr>Exercises:</vt:lpstr>
      <vt:lpstr>Exercises:</vt:lpstr>
      <vt:lpstr>ANSWERS:</vt:lpstr>
      <vt:lpstr>ANSWERS:</vt:lpstr>
      <vt:lpstr>ANSWERS: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Module Assignment 5: Lesson Execution</dc:title>
  <dc:creator>Kurbanovas Arnoldas</dc:creator>
  <cp:lastModifiedBy>Kurbanovas Arnoldas</cp:lastModifiedBy>
  <cp:revision>16</cp:revision>
  <dcterms:created xsi:type="dcterms:W3CDTF">2016-06-18T01:44:54Z</dcterms:created>
  <dcterms:modified xsi:type="dcterms:W3CDTF">2016-06-18T02:44:07Z</dcterms:modified>
</cp:coreProperties>
</file>