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6E1-FB9C-4C7A-8CAA-EBBFC7CB3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57DA-9E31-4A83-A5D7-7BC8C13FE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4203-1819-4125-AC34-E42EBE34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4B8A-9C2D-4D98-86EB-17EAF84E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BC28-BB9D-4CA5-BE9D-BB871790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C536-7A37-436A-A682-B32D595B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818FC-B999-4BD2-AE53-9989AFA95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B18C-FEA3-4767-8E40-A990FAB5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5484-F853-4541-B222-4AC4485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3AEC-1AAD-43BF-A41C-04880161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2BC64-A36C-468A-A9AE-6EFB7124C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45F7-1864-4C6E-8069-E4F6DDC2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5433-7BC5-4E76-BC9A-C8B465D0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7A48-33F1-4796-8CF0-154CE533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0EAD-80AF-49FC-B1FD-5091151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996-59C2-4E24-A514-05A2E951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184E-50A8-4B57-A3E1-32129F83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ACCD-A023-4062-ADD0-3BAA6221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00B8-7BC4-4183-BF11-7E259C90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A8F6-9A7F-4B7F-9094-893B9A7D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6E8-9047-4FC5-AC8E-19A25D2C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34A3-2849-4550-BD51-791B1F6E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416F-4275-4465-8A92-B7FE1D45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0A3C-EC05-4263-830A-7ECA0816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E853-6B93-4EFE-8454-B5374B70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9B1E-1D3E-42D2-9066-2884A503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A0CC-58DB-48EE-A9BF-61E1258E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F71A-D140-4324-A7E8-E1B522A7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B5751-EB26-4D0A-96C8-222185B0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D0274-3FFE-4AE7-BF46-C2115745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0DD8-7DD9-47A7-96E1-55F4781E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9DE3-6D39-4549-9AA9-D41574A2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91EB-467B-4035-BF92-F85BE84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127E8-CD16-4741-809F-3B47A7E53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2023D-8844-4239-9AD3-C53FBA79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57202-0334-4F10-A1BA-C0D2F5B0B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D394-67D0-4111-A6A7-20485F46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97405-4297-4182-8E50-BA45E60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D862-F8F1-48DC-9637-2FF3EC96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9146-0255-490A-9B5A-7D84DF1D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C08DF-59AD-4BAA-8ECF-05F8246A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34609-C9D9-4F1F-A0DE-69FE1A65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649E9-3F3F-42AB-B652-1B8D7ED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A515-9530-4367-89A1-987FF4E6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F9731-41E7-416B-BA1B-8AF2380B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23836-1A6F-48E1-B56E-E4AA90F4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64D3-CA00-4FD1-A10B-0776A74A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529A-33DD-4B5C-8F0B-1EA7B526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02F48-0068-4E7B-94A3-BE5677D4C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851B8-84C4-4D89-9E55-FFBFCFC5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B36BC-042F-401A-86AD-1B497888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03BB-0E9C-4528-A121-4D27E066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9D3-43B1-4218-BD6B-7887E839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AD76B-49EC-4F22-B8B9-ACC17C450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2DFA-A68A-4AFD-9473-DD889DAF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A25C-3D36-4C9E-A74B-05561EAF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02ECC-ECF2-466B-9F71-47176514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54D4-FB73-4C48-B54B-7C21CB55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1BE4F-F3D8-45AC-B3E0-FFB47D8A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B2A6-149E-4DB8-8C28-1F6F1FC8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B230-D712-4D2F-BBB2-234D6F14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88C4-C653-4565-9DCF-9398B2944961}" type="datetimeFigureOut">
              <a:rPr lang="en-US" smtClean="0"/>
              <a:t>2020-06-21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76B0-2B32-43F4-BBA2-338679284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15B5-6E45-416E-9E34-8B059A32C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CDA7-42F2-4392-84D3-C748C02EA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20D-DBFE-4CB9-BF42-AC2BAB41B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b="1" dirty="0"/>
              <a:t>Žaidimų žaidimas naudojantis skainamuoju mokymu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91922-9703-437C-A3A8-ACD7E8211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Game playing using reinforcement learning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4D1D77C-9FDC-407C-8C4D-9EECE1DDA963}"/>
              </a:ext>
            </a:extLst>
          </p:cNvPr>
          <p:cNvSpPr txBox="1">
            <a:spLocks/>
          </p:cNvSpPr>
          <p:nvPr/>
        </p:nvSpPr>
        <p:spPr>
          <a:xfrm>
            <a:off x="1524000" y="7723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Kursinis darbas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BCE790D-3911-40B3-B960-AEE40BC9800F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dirty="0"/>
              <a:t>Arnoldas Čiplys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2F6-C95D-4CD6-B98B-F0F6D438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Darbo tikslas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2158-5D12-4484-9D57-1A5D3EB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Išanalizuoti, aptarti ir palyginti skatinamojo mokymo algoritmus</a:t>
            </a:r>
          </a:p>
          <a:p>
            <a:r>
              <a:rPr lang="lt-LT" dirty="0"/>
              <a:t>Išanalizuoti kaip skatinamasis mokymas naudojamas modernių žaidimų agentams mokyti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159C-A9A0-452C-AFED-05859A06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Skatinamasis</a:t>
            </a:r>
            <a:r>
              <a:rPr lang="en-US" b="1" dirty="0"/>
              <a:t> </a:t>
            </a:r>
            <a:r>
              <a:rPr lang="en-US" b="1" dirty="0" err="1"/>
              <a:t>mokyma</a:t>
            </a:r>
            <a:r>
              <a:rPr lang="lt-LT" b="1" dirty="0"/>
              <a:t>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FE9-D6EC-4F12-AB93-6A26024A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</a:t>
            </a:r>
            <a:r>
              <a:rPr lang="lt-LT" dirty="0"/>
              <a:t>šininio mokymosi sritis, kurioje sprendžiama kaip agentas turi elgtis duotoje aplinkoje, kad gautų didžiausią atlygį.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8CEF8-60B5-42CD-B778-E61EF973FF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6626"/>
            <a:ext cx="6258413" cy="240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1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4261-FEE6-4FDF-85A2-639BFC57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Q-mokymasis (angl. Q-learning)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0B6A-88F8-42DF-AB2F-0F06B502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lt-LT" dirty="0"/>
              <a:t>Sukuriame matricą (q-lentelę), kurios dydis yra būsenų kiekis x veiksmai ir visus langelius priskiriame 0 (angl. q-table)</a:t>
            </a:r>
          </a:p>
          <a:p>
            <a:pPr marL="514350" indent="-514350">
              <a:buAutoNum type="arabicPeriod"/>
            </a:pPr>
            <a:r>
              <a:rPr lang="lt-LT" dirty="0"/>
              <a:t>Agentas pasirenka veiksmą:</a:t>
            </a:r>
          </a:p>
          <a:p>
            <a:pPr marL="971550" lvl="1" indent="-514350">
              <a:buAutoNum type="arabicPeriod"/>
            </a:pPr>
            <a:r>
              <a:rPr lang="lt-LT" dirty="0"/>
              <a:t>Pasirenkame geriausią veiksmą iš q-lentelės pagal dabartinę būseną</a:t>
            </a:r>
          </a:p>
          <a:p>
            <a:pPr marL="971550" lvl="1" indent="-514350">
              <a:buAutoNum type="arabicPeriod"/>
            </a:pPr>
            <a:r>
              <a:rPr lang="lt-LT" dirty="0"/>
              <a:t>Judame betkuria kryptimi, kad atrastume naujų būsenų, kurių kitu atvejų galbūt nepasiektume</a:t>
            </a:r>
          </a:p>
          <a:p>
            <a:pPr marL="514350" indent="-514350">
              <a:buAutoNum type="arabicPeriod"/>
            </a:pPr>
            <a:r>
              <a:rPr lang="lt-LT" dirty="0"/>
              <a:t>Atnaujiname q-lentelę pagal formulę: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C58BD-B49F-45A4-B293-62EF8EE214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36" y="4962079"/>
            <a:ext cx="7915577" cy="1530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97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ABF-2C34-41FE-A7AF-022DF432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AlphaStar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86D3-12DB-4335-8AD3-F28B39AF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Pradiniam mokymui naudotas prižiūrimas mokymas (angl. supervised learning)</a:t>
            </a:r>
          </a:p>
          <a:p>
            <a:r>
              <a:rPr lang="lt-LT" dirty="0"/>
              <a:t>Agento elgesys nusprendžiamas naudojant gilųjį neuroninį tinklą (angl. deep neural network)</a:t>
            </a:r>
          </a:p>
          <a:p>
            <a:r>
              <a:rPr lang="lt-LT" dirty="0"/>
              <a:t>Agento neuroninis tinklas treniruojamas naudojant multi-agentų (angl. multi-agent) skatinamojo mokymo algoritmą, kuriame agentas žaidžia prieš savo kopijas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7DA142-8D8A-4AC9-917D-E32AF4E1B3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3" y="589552"/>
            <a:ext cx="10796733" cy="592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85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5A46-00EE-4724-90DF-2C756035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/>
              <a:t>Išvados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1EEB-678F-4C11-8853-1A3E18CD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Skatinamasis mokymas nėra labai efektyvus, jei aplinkoje yra labai daug skirtingų būsenų ir galimų veiksmų</a:t>
            </a:r>
          </a:p>
          <a:p>
            <a:r>
              <a:rPr lang="lt-LT" dirty="0"/>
              <a:t>Skatinamojo mokymo algoritmai turi skirtingus bruožus, pagal kuriuos galime nuspresti ar jis tinkamas atliekamai užduočiai (pvz. modelis, strategija, veiksmo erdvė)</a:t>
            </a:r>
          </a:p>
          <a:p>
            <a:r>
              <a:rPr lang="lt-LT" dirty="0"/>
              <a:t>Modernūs skatinamojo mokymo taikymai kombinuoja jį kartu su skirtingais mašininio mokymo algoritmais, kad minimizuotų skatinamojo mokymo trūkumus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Žaidimų žaidimas naudojantis skainamuoju mokymu</vt:lpstr>
      <vt:lpstr>Darbo tikslas</vt:lpstr>
      <vt:lpstr>Skatinamasis mokymas</vt:lpstr>
      <vt:lpstr>Q-mokymasis (angl. Q-learning)</vt:lpstr>
      <vt:lpstr>AlphaStar</vt:lpstr>
      <vt:lpstr>PowerPoint Presentation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Žaidimų žaidimas naudojantis skainamuoju mokymusi</dc:title>
  <dc:creator>Arnoldas Čiplys</dc:creator>
  <cp:lastModifiedBy>Arnoldas Čiplys</cp:lastModifiedBy>
  <cp:revision>9</cp:revision>
  <dcterms:created xsi:type="dcterms:W3CDTF">2020-06-21T09:47:39Z</dcterms:created>
  <dcterms:modified xsi:type="dcterms:W3CDTF">2020-06-21T15:56:29Z</dcterms:modified>
</cp:coreProperties>
</file>