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F8051-AB9C-46EC-B138-EB4356F6937B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A39A-0CDC-4FD6-95A2-2ABFDAD58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2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fficial.arnold.mac.2004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2A26-5244-9DD3-AF80-913A5AE4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36" y="1382121"/>
            <a:ext cx="8574622" cy="2616199"/>
          </a:xfrm>
        </p:spPr>
        <p:txBody>
          <a:bodyPr>
            <a:normAutofit/>
          </a:bodyPr>
          <a:lstStyle/>
          <a:p>
            <a:r>
              <a:rPr lang="en-US" b="1" dirty="0"/>
              <a:t>Authentication in Django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2A4F-FFEE-EADB-8EA7-51B9C035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736" y="41677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MSc(IT) SEM.: 05</a:t>
            </a:r>
          </a:p>
          <a:p>
            <a:r>
              <a:rPr lang="en-IN" dirty="0"/>
              <a:t>LJ Institute of computer applications </a:t>
            </a:r>
          </a:p>
          <a:p>
            <a:r>
              <a:rPr lang="en-IN" dirty="0"/>
              <a:t>LJ University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99BD-A110-7BCB-04BF-6C3CFC6DD44B}"/>
              </a:ext>
            </a:extLst>
          </p:cNvPr>
          <p:cNvSpPr txBox="1"/>
          <p:nvPr/>
        </p:nvSpPr>
        <p:spPr>
          <a:xfrm>
            <a:off x="8239431" y="6221502"/>
            <a:ext cx="39525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400" i="1" dirty="0"/>
              <a:t>Created by: Arnold Macwan</a:t>
            </a:r>
          </a:p>
          <a:p>
            <a:pPr algn="r"/>
            <a:r>
              <a:rPr lang="en-IN" sz="1400" i="1" dirty="0"/>
              <a:t>Email: </a:t>
            </a:r>
            <a:r>
              <a:rPr lang="en-IN" sz="1400" i="1" dirty="0">
                <a:hlinkClick r:id="rId2"/>
              </a:rPr>
              <a:t>official.arnold.mac.2004@gmail.com</a:t>
            </a:r>
            <a:r>
              <a:rPr lang="en-IN" sz="1400" i="1" dirty="0"/>
              <a:t> </a:t>
            </a:r>
          </a:p>
        </p:txBody>
      </p:sp>
      <p:pic>
        <p:nvPicPr>
          <p:cNvPr id="1028" name="Picture 4" descr="L J Institute Of Engineering &amp; Technology in Sarkhej,Ahmedabad - Best  Institutes For Distance Education Mechanical Engineering near me in  Ahmedabad - Justdial">
            <a:extLst>
              <a:ext uri="{FF2B5EF4-FFF2-40B4-BE49-F238E27FC236}">
                <a16:creationId xmlns:a16="http://schemas.microsoft.com/office/drawing/2014/main" id="{90B9A7E9-56EB-0583-F84A-E26C277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2" y="0"/>
            <a:ext cx="3100979" cy="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073F-9169-FEAE-D525-600387DD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Authentication?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0D07-D41E-87B6-8377-54849A1D4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Authentication is the process of identifying who the user is.</a:t>
            </a:r>
          </a:p>
          <a:p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Django’s authentications system provides RBAC – Role based access control and also protects views (i.e., @login required)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In Django</a:t>
            </a:r>
            <a:r>
              <a:rPr lang="en-US" dirty="0">
                <a:latin typeface="Franklin Gothic Book" panose="020B0503020102020204" pitchFamily="34" charset="0"/>
              </a:rPr>
              <a:t>, it's handled by a </a:t>
            </a:r>
            <a:r>
              <a:rPr lang="en-US" i="1" u="sng" dirty="0">
                <a:latin typeface="Franklin Gothic Book" panose="020B0503020102020204" pitchFamily="34" charset="0"/>
              </a:rPr>
              <a:t>built-in</a:t>
            </a:r>
            <a:r>
              <a:rPr lang="en-US" dirty="0">
                <a:latin typeface="Franklin Gothic Book" panose="020B0503020102020204" pitchFamily="34" charset="0"/>
              </a:rPr>
              <a:t> system that manages: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Login / Logout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Registration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Password management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Session tracking &amp; management </a:t>
            </a:r>
          </a:p>
          <a:p>
            <a:endParaRPr lang="en-IN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5DE2-B2F7-99BE-68B2-9A4E6354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b="1" dirty="0"/>
              <a:t>User model </a:t>
            </a:r>
            <a:r>
              <a:rPr lang="en-US" dirty="0"/>
              <a:t>in Django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7296BE-DC8C-A2EC-741A-4299C1083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64289"/>
              </p:ext>
            </p:extLst>
          </p:nvPr>
        </p:nvGraphicFramePr>
        <p:xfrm>
          <a:off x="2025042" y="2921913"/>
          <a:ext cx="8372258" cy="37944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186129">
                  <a:extLst>
                    <a:ext uri="{9D8B030D-6E8A-4147-A177-3AD203B41FA5}">
                      <a16:colId xmlns:a16="http://schemas.microsoft.com/office/drawing/2014/main" val="2718912157"/>
                    </a:ext>
                  </a:extLst>
                </a:gridCol>
                <a:gridCol w="4186129">
                  <a:extLst>
                    <a:ext uri="{9D8B030D-6E8A-4147-A177-3AD203B41FA5}">
                      <a16:colId xmlns:a16="http://schemas.microsoft.com/office/drawing/2014/main" val="290951933"/>
                    </a:ext>
                  </a:extLst>
                </a:gridCol>
              </a:tblGrid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Field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Description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2782916321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username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Unique username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3639585813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password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Encrypted password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1447663286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email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Email address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683029669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first_name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Optional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1635802347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last_name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Optional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2335982693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is_active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Active or disabled user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2898617083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is_staff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Can access admin panel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437554959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is_superuser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Has all permissions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3071726572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last_login</a:t>
                      </a:r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Last login timestamp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3942875063"/>
                  </a:ext>
                </a:extLst>
              </a:tr>
              <a:tr h="343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 err="1"/>
                        <a:t>date_joined</a:t>
                      </a:r>
                      <a:endParaRPr lang="en-IN" sz="1700" dirty="0"/>
                    </a:p>
                  </a:txBody>
                  <a:tcPr marL="85869" marR="85869" marT="42935" marB="429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When user was created</a:t>
                      </a:r>
                    </a:p>
                  </a:txBody>
                  <a:tcPr marL="85869" marR="85869" marT="42935" marB="42935" anchor="ctr"/>
                </a:tc>
                <a:extLst>
                  <a:ext uri="{0D108BD9-81ED-4DB2-BD59-A6C34878D82A}">
                    <a16:rowId xmlns:a16="http://schemas.microsoft.com/office/drawing/2014/main" val="4126913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315BD8-203A-076B-D6AB-B23F95752D3B}"/>
              </a:ext>
            </a:extLst>
          </p:cNvPr>
          <p:cNvSpPr txBox="1"/>
          <p:nvPr/>
        </p:nvSpPr>
        <p:spPr>
          <a:xfrm>
            <a:off x="2025042" y="1535668"/>
            <a:ext cx="8583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By default, Django provides a User model with pre-determined fields.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It helps to manage and automate the authentication  process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It also provides pre-defined login-logout views/functions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Below table provides a list of pre-available columns in user model </a:t>
            </a:r>
          </a:p>
        </p:txBody>
      </p:sp>
    </p:spTree>
    <p:extLst>
      <p:ext uri="{BB962C8B-B14F-4D97-AF65-F5344CB8AC3E}">
        <p14:creationId xmlns:p14="http://schemas.microsoft.com/office/powerpoint/2010/main" val="80612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0452-4EF3-AC6E-D665-4DFCDBE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functions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458EA8-E409-2D9B-1A86-E74415F89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62388"/>
              </p:ext>
            </p:extLst>
          </p:nvPr>
        </p:nvGraphicFramePr>
        <p:xfrm>
          <a:off x="2136930" y="2209656"/>
          <a:ext cx="8915400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40375779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741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4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authenticate()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Verifies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57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Logs a user in (sets session)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88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logout()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Logs user out (clears session)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91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34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C50C-2790-1570-E8B5-946F8AB0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user Model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275B-9DA0-720C-112B-31F5920E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Book" panose="020B0503020102020204" pitchFamily="34" charset="0"/>
              </a:rPr>
              <a:t>Implemented when there is need of extra fields such as email, profile picture and so on.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For that purpose, custom user model is declared in settings.py  </a:t>
            </a:r>
          </a:p>
          <a:p>
            <a:pPr marL="457200" lvl="1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# settings.py</a:t>
            </a:r>
          </a:p>
          <a:p>
            <a:pPr marL="457200" lvl="1" indent="0">
              <a:buNone/>
            </a:pPr>
            <a:r>
              <a:rPr lang="en-US" dirty="0">
                <a:latin typeface="Franklin Gothic Book" panose="020B0503020102020204" pitchFamily="34" charset="0"/>
              </a:rPr>
              <a:t>AUTH_USER_MODEL = '</a:t>
            </a:r>
            <a:r>
              <a:rPr lang="en-US" dirty="0" err="1">
                <a:latin typeface="Franklin Gothic Book" panose="020B0503020102020204" pitchFamily="34" charset="0"/>
              </a:rPr>
              <a:t>yourapp.CustomUser</a:t>
            </a:r>
            <a:r>
              <a:rPr lang="en-US" dirty="0">
                <a:latin typeface="Franklin Gothic Book" panose="020B0503020102020204" pitchFamily="34" charset="0"/>
              </a:rPr>
              <a:t>’</a:t>
            </a:r>
          </a:p>
          <a:p>
            <a:pPr lvl="1"/>
            <a:endParaRPr lang="en-US" dirty="0">
              <a:latin typeface="Franklin Gothic Book" panose="020B0503020102020204" pitchFamily="34" charset="0"/>
            </a:endParaRPr>
          </a:p>
          <a:p>
            <a:endParaRPr lang="en-IN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B47-BCD7-0A3B-26A8-35B2985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805" y="2812026"/>
            <a:ext cx="8915400" cy="85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FF0000"/>
                </a:solidFill>
              </a:rPr>
              <a:t>ALL THE BEST </a:t>
            </a:r>
          </a:p>
        </p:txBody>
      </p:sp>
    </p:spTree>
    <p:extLst>
      <p:ext uri="{BB962C8B-B14F-4D97-AF65-F5344CB8AC3E}">
        <p14:creationId xmlns:p14="http://schemas.microsoft.com/office/powerpoint/2010/main" val="23759288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270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Franklin Gothic Book</vt:lpstr>
      <vt:lpstr>Wingdings 3</vt:lpstr>
      <vt:lpstr>Wisp</vt:lpstr>
      <vt:lpstr>Authentication in Django</vt:lpstr>
      <vt:lpstr>What is Authentication? </vt:lpstr>
      <vt:lpstr>Default User model in Django</vt:lpstr>
      <vt:lpstr>Authentication functions </vt:lpstr>
      <vt:lpstr>Custom user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macwan</dc:creator>
  <cp:lastModifiedBy>arnold macwan</cp:lastModifiedBy>
  <cp:revision>272</cp:revision>
  <dcterms:created xsi:type="dcterms:W3CDTF">2025-06-28T05:39:43Z</dcterms:created>
  <dcterms:modified xsi:type="dcterms:W3CDTF">2025-07-19T13:38:35Z</dcterms:modified>
</cp:coreProperties>
</file>