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2" r:id="rId5"/>
    <p:sldId id="275" r:id="rId6"/>
    <p:sldId id="276" r:id="rId7"/>
    <p:sldId id="296" r:id="rId8"/>
    <p:sldId id="277" r:id="rId9"/>
    <p:sldId id="297" r:id="rId10"/>
    <p:sldId id="298" r:id="rId11"/>
    <p:sldId id="299" r:id="rId12"/>
    <p:sldId id="300" r:id="rId13"/>
    <p:sldId id="301" r:id="rId14"/>
    <p:sldId id="302" r:id="rId15"/>
    <p:sldId id="303" r:id="rId16"/>
    <p:sldId id="304" r:id="rId17"/>
    <p:sldId id="305" r:id="rId18"/>
    <p:sldId id="307" r:id="rId19"/>
    <p:sldId id="30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BE51C5-975B-4386-9BAF-A1D6FF69A91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29EEC277-4226-44EE-9E36-F0928C385370}">
      <dgm:prSet phldrT="[Text]" custT="1"/>
      <dgm:spPr/>
      <dgm:t>
        <a:bodyPr/>
        <a:lstStyle/>
        <a:p>
          <a:r>
            <a:rPr lang="en-IN" sz="1800">
              <a:latin typeface="Times New Roman" panose="02020603050405020304" pitchFamily="18" charset="0"/>
              <a:cs typeface="Times New Roman" panose="02020603050405020304" pitchFamily="18" charset="0"/>
            </a:rPr>
            <a:t>User</a:t>
          </a:r>
        </a:p>
      </dgm:t>
    </dgm:pt>
    <dgm:pt modelId="{3F20A46B-F894-46DB-9D8E-7D7DB119738A}" type="parTrans" cxnId="{BB7CA4C6-8FA9-46CE-A49B-97C6BAC7D3E9}">
      <dgm:prSet/>
      <dgm:spPr/>
      <dgm:t>
        <a:bodyPr/>
        <a:lstStyle/>
        <a:p>
          <a:endParaRPr lang="en-IN"/>
        </a:p>
      </dgm:t>
    </dgm:pt>
    <dgm:pt modelId="{5069F68B-BDFE-47CB-B437-1571ED769586}" type="sibTrans" cxnId="{BB7CA4C6-8FA9-46CE-A49B-97C6BAC7D3E9}">
      <dgm:prSet/>
      <dgm:spPr/>
      <dgm:t>
        <a:bodyPr/>
        <a:lstStyle/>
        <a:p>
          <a:endParaRPr lang="en-IN"/>
        </a:p>
      </dgm:t>
    </dgm:pt>
    <dgm:pt modelId="{76DB5A26-0B50-44BA-AE86-8DE5DEC6FD1D}">
      <dgm:prSet phldrT="[Text]" custT="1"/>
      <dgm:spPr/>
      <dgm:t>
        <a:bodyPr/>
        <a:lstStyle/>
        <a:p>
          <a:r>
            <a:rPr lang="en-IN" sz="1800">
              <a:latin typeface="Times New Roman" panose="02020603050405020304" pitchFamily="18" charset="0"/>
              <a:cs typeface="Times New Roman" panose="02020603050405020304" pitchFamily="18" charset="0"/>
            </a:rPr>
            <a:t>Authentication</a:t>
          </a:r>
        </a:p>
      </dgm:t>
    </dgm:pt>
    <dgm:pt modelId="{9ECE0212-E385-4FAC-8BF8-60910B75EB75}" type="parTrans" cxnId="{ED564E9A-A3EF-4F98-A94C-3BE063A4AA65}">
      <dgm:prSet/>
      <dgm:spPr/>
      <dgm:t>
        <a:bodyPr/>
        <a:lstStyle/>
        <a:p>
          <a:endParaRPr lang="en-IN"/>
        </a:p>
      </dgm:t>
    </dgm:pt>
    <dgm:pt modelId="{21F21CC6-9B81-4C73-83AA-6622C6B31551}" type="sibTrans" cxnId="{ED564E9A-A3EF-4F98-A94C-3BE063A4AA65}">
      <dgm:prSet/>
      <dgm:spPr/>
      <dgm:t>
        <a:bodyPr/>
        <a:lstStyle/>
        <a:p>
          <a:endParaRPr lang="en-IN"/>
        </a:p>
      </dgm:t>
    </dgm:pt>
    <dgm:pt modelId="{B1339EE4-BADF-4114-8D43-7656DF69B7DF}">
      <dgm:prSet phldrT="[Text]" custT="1"/>
      <dgm:spPr/>
      <dgm:t>
        <a:bodyPr/>
        <a:lstStyle/>
        <a:p>
          <a:r>
            <a:rPr lang="en-IN" sz="1800">
              <a:latin typeface="Times New Roman" panose="02020603050405020304" pitchFamily="18" charset="0"/>
              <a:cs typeface="Times New Roman" panose="02020603050405020304" pitchFamily="18" charset="0"/>
            </a:rPr>
            <a:t>Provide Feedback</a:t>
          </a:r>
        </a:p>
      </dgm:t>
    </dgm:pt>
    <dgm:pt modelId="{BD6222AE-397A-40D4-BC9F-A84B5EB8971D}" type="parTrans" cxnId="{1708BAAE-335B-4DB6-8E07-21C3B40D3E23}">
      <dgm:prSet/>
      <dgm:spPr/>
      <dgm:t>
        <a:bodyPr/>
        <a:lstStyle/>
        <a:p>
          <a:endParaRPr lang="en-IN"/>
        </a:p>
      </dgm:t>
    </dgm:pt>
    <dgm:pt modelId="{568954FE-2687-4B86-8E7D-E08E0323EE5A}" type="sibTrans" cxnId="{1708BAAE-335B-4DB6-8E07-21C3B40D3E23}">
      <dgm:prSet/>
      <dgm:spPr/>
      <dgm:t>
        <a:bodyPr/>
        <a:lstStyle/>
        <a:p>
          <a:endParaRPr lang="en-IN"/>
        </a:p>
      </dgm:t>
    </dgm:pt>
    <dgm:pt modelId="{9DE2469B-00BC-4184-AD1A-CFBF0E4F96A9}">
      <dgm:prSet phldrT="[Text]" custT="1"/>
      <dgm:spPr/>
      <dgm:t>
        <a:bodyPr/>
        <a:lstStyle/>
        <a:p>
          <a:r>
            <a:rPr lang="en-IN" sz="1800">
              <a:latin typeface="Times New Roman" panose="02020603050405020304" pitchFamily="18" charset="0"/>
              <a:cs typeface="Times New Roman" panose="02020603050405020304" pitchFamily="18" charset="0"/>
            </a:rPr>
            <a:t>Admin</a:t>
          </a:r>
        </a:p>
      </dgm:t>
    </dgm:pt>
    <dgm:pt modelId="{72573192-D89D-4F9D-B5EF-9710FC6CB716}" type="parTrans" cxnId="{43263169-A796-41CC-9838-63EB5E1C53F6}">
      <dgm:prSet/>
      <dgm:spPr/>
      <dgm:t>
        <a:bodyPr/>
        <a:lstStyle/>
        <a:p>
          <a:endParaRPr lang="en-IN"/>
        </a:p>
      </dgm:t>
    </dgm:pt>
    <dgm:pt modelId="{A36CDBA4-9576-47A2-99E0-3844F540249E}" type="sibTrans" cxnId="{43263169-A796-41CC-9838-63EB5E1C53F6}">
      <dgm:prSet/>
      <dgm:spPr/>
      <dgm:t>
        <a:bodyPr/>
        <a:lstStyle/>
        <a:p>
          <a:endParaRPr lang="en-IN"/>
        </a:p>
      </dgm:t>
    </dgm:pt>
    <dgm:pt modelId="{330C1FE6-FF5B-44E4-834C-C1D9C0490071}">
      <dgm:prSet phldrT="[Text]" custT="1"/>
      <dgm:spPr/>
      <dgm:t>
        <a:bodyPr/>
        <a:lstStyle/>
        <a:p>
          <a:r>
            <a:rPr lang="en-IN" sz="1800">
              <a:latin typeface="Times New Roman" panose="02020603050405020304" pitchFamily="18" charset="0"/>
              <a:cs typeface="Times New Roman" panose="02020603050405020304" pitchFamily="18" charset="0"/>
            </a:rPr>
            <a:t>Authentication</a:t>
          </a:r>
        </a:p>
      </dgm:t>
    </dgm:pt>
    <dgm:pt modelId="{DC997F67-0073-4783-AEA4-0699621CBF2C}" type="parTrans" cxnId="{F148F3D9-DE1A-409C-A5E8-73A17821FD99}">
      <dgm:prSet/>
      <dgm:spPr/>
      <dgm:t>
        <a:bodyPr/>
        <a:lstStyle/>
        <a:p>
          <a:endParaRPr lang="en-IN"/>
        </a:p>
      </dgm:t>
    </dgm:pt>
    <dgm:pt modelId="{F2BAAC3B-1368-47A2-A5FE-DF2B64CDFEFC}" type="sibTrans" cxnId="{F148F3D9-DE1A-409C-A5E8-73A17821FD99}">
      <dgm:prSet/>
      <dgm:spPr/>
      <dgm:t>
        <a:bodyPr/>
        <a:lstStyle/>
        <a:p>
          <a:endParaRPr lang="en-IN"/>
        </a:p>
      </dgm:t>
    </dgm:pt>
    <dgm:pt modelId="{B4C1D048-D065-464F-9539-2AEC3DEDEB3F}">
      <dgm:prSet phldrT="[Text]" custT="1"/>
      <dgm:spPr/>
      <dgm:t>
        <a:bodyPr/>
        <a:lstStyle/>
        <a:p>
          <a:r>
            <a:rPr lang="en-IN" sz="1800">
              <a:latin typeface="Times New Roman" panose="02020603050405020304" pitchFamily="18" charset="0"/>
              <a:cs typeface="Times New Roman" panose="02020603050405020304" pitchFamily="18" charset="0"/>
            </a:rPr>
            <a:t>Profile Manage </a:t>
          </a:r>
        </a:p>
      </dgm:t>
    </dgm:pt>
    <dgm:pt modelId="{3C466292-5F9C-42B1-A26D-4D2A81BB6292}" type="parTrans" cxnId="{E1937088-758E-418C-AC8D-B95B1B98E6AF}">
      <dgm:prSet/>
      <dgm:spPr/>
      <dgm:t>
        <a:bodyPr/>
        <a:lstStyle/>
        <a:p>
          <a:endParaRPr lang="en-IN"/>
        </a:p>
      </dgm:t>
    </dgm:pt>
    <dgm:pt modelId="{11FEA691-A287-415E-9347-DB1AB32A938F}" type="sibTrans" cxnId="{E1937088-758E-418C-AC8D-B95B1B98E6AF}">
      <dgm:prSet/>
      <dgm:spPr/>
      <dgm:t>
        <a:bodyPr/>
        <a:lstStyle/>
        <a:p>
          <a:endParaRPr lang="en-IN"/>
        </a:p>
      </dgm:t>
    </dgm:pt>
    <dgm:pt modelId="{99323084-5550-492D-9A73-D1F6FAEE416A}">
      <dgm:prSet phldrT="[Text]" custT="1"/>
      <dgm:spPr/>
      <dgm:t>
        <a:bodyPr/>
        <a:lstStyle/>
        <a:p>
          <a:r>
            <a:rPr lang="en-IN" sz="1800">
              <a:latin typeface="Times New Roman" panose="02020603050405020304" pitchFamily="18" charset="0"/>
              <a:cs typeface="Times New Roman" panose="02020603050405020304" pitchFamily="18" charset="0"/>
            </a:rPr>
            <a:t>Get reminders</a:t>
          </a:r>
        </a:p>
      </dgm:t>
    </dgm:pt>
    <dgm:pt modelId="{F8AF7BC9-651E-4BFB-A2D8-706658BF4FB2}" type="parTrans" cxnId="{DF9D8258-5B93-44B6-9A4B-D9D25B5BE1ED}">
      <dgm:prSet/>
      <dgm:spPr/>
      <dgm:t>
        <a:bodyPr/>
        <a:lstStyle/>
        <a:p>
          <a:endParaRPr lang="en-IN"/>
        </a:p>
      </dgm:t>
    </dgm:pt>
    <dgm:pt modelId="{F46C44B8-678A-4493-AE04-22666922E4E4}" type="sibTrans" cxnId="{DF9D8258-5B93-44B6-9A4B-D9D25B5BE1ED}">
      <dgm:prSet/>
      <dgm:spPr/>
      <dgm:t>
        <a:bodyPr/>
        <a:lstStyle/>
        <a:p>
          <a:endParaRPr lang="en-IN"/>
        </a:p>
      </dgm:t>
    </dgm:pt>
    <dgm:pt modelId="{B8F5743A-3588-48DD-BD12-21448DC9182D}">
      <dgm:prSet phldrT="[Text]" custT="1"/>
      <dgm:spPr/>
      <dgm:t>
        <a:bodyPr/>
        <a:lstStyle/>
        <a:p>
          <a:r>
            <a:rPr lang="en-IN" sz="1800">
              <a:latin typeface="Times New Roman" panose="02020603050405020304" pitchFamily="18" charset="0"/>
              <a:cs typeface="Times New Roman" panose="02020603050405020304" pitchFamily="18" charset="0"/>
            </a:rPr>
            <a:t>Skills exchange </a:t>
          </a:r>
        </a:p>
      </dgm:t>
    </dgm:pt>
    <dgm:pt modelId="{4E29E684-2F4F-45F0-BB2F-C633A8B6C503}" type="parTrans" cxnId="{DBF4E6A1-DB71-4DC6-A08C-D4BBDB718F79}">
      <dgm:prSet/>
      <dgm:spPr/>
      <dgm:t>
        <a:bodyPr/>
        <a:lstStyle/>
        <a:p>
          <a:endParaRPr lang="en-IN"/>
        </a:p>
      </dgm:t>
    </dgm:pt>
    <dgm:pt modelId="{C5B72443-32AD-47E8-BEC7-111184B819D8}" type="sibTrans" cxnId="{DBF4E6A1-DB71-4DC6-A08C-D4BBDB718F79}">
      <dgm:prSet/>
      <dgm:spPr/>
      <dgm:t>
        <a:bodyPr/>
        <a:lstStyle/>
        <a:p>
          <a:endParaRPr lang="en-IN"/>
        </a:p>
      </dgm:t>
    </dgm:pt>
    <dgm:pt modelId="{0A365884-5A61-4DAC-A676-2883B846F974}">
      <dgm:prSet phldrT="[Text]" custT="1"/>
      <dgm:spPr/>
      <dgm:t>
        <a:bodyPr/>
        <a:lstStyle/>
        <a:p>
          <a:r>
            <a:rPr lang="en-IN" sz="1800">
              <a:latin typeface="Times New Roman" panose="02020603050405020304" pitchFamily="18" charset="0"/>
              <a:cs typeface="Times New Roman" panose="02020603050405020304" pitchFamily="18" charset="0"/>
            </a:rPr>
            <a:t>Skills Filter &amp; search</a:t>
          </a:r>
        </a:p>
      </dgm:t>
    </dgm:pt>
    <dgm:pt modelId="{0259CAED-7AD7-43A8-AE00-0A8D8CE0827A}" type="parTrans" cxnId="{C3DE7AB8-E1CB-4123-9E49-C8BC53710B57}">
      <dgm:prSet/>
      <dgm:spPr/>
      <dgm:t>
        <a:bodyPr/>
        <a:lstStyle/>
        <a:p>
          <a:endParaRPr lang="en-IN"/>
        </a:p>
      </dgm:t>
    </dgm:pt>
    <dgm:pt modelId="{DFC112BF-108F-489D-9566-61221569F89C}" type="sibTrans" cxnId="{C3DE7AB8-E1CB-4123-9E49-C8BC53710B57}">
      <dgm:prSet/>
      <dgm:spPr/>
      <dgm:t>
        <a:bodyPr/>
        <a:lstStyle/>
        <a:p>
          <a:endParaRPr lang="en-IN"/>
        </a:p>
      </dgm:t>
    </dgm:pt>
    <dgm:pt modelId="{65D279E8-E563-495D-A8EC-F564009ECD18}">
      <dgm:prSet phldrT="[Text]" custT="1"/>
      <dgm:spPr/>
      <dgm:t>
        <a:bodyPr/>
        <a:lstStyle/>
        <a:p>
          <a:endParaRPr lang="en-IN" sz="1800">
            <a:latin typeface="Times New Roman" panose="02020603050405020304" pitchFamily="18" charset="0"/>
            <a:cs typeface="Times New Roman" panose="02020603050405020304" pitchFamily="18" charset="0"/>
          </a:endParaRPr>
        </a:p>
      </dgm:t>
    </dgm:pt>
    <dgm:pt modelId="{BD3542D2-EAB9-4FAA-8A46-314CC3A45B88}" type="parTrans" cxnId="{6D9F9726-678E-4161-B5C2-518FA9BFE586}">
      <dgm:prSet/>
      <dgm:spPr/>
      <dgm:t>
        <a:bodyPr/>
        <a:lstStyle/>
        <a:p>
          <a:endParaRPr lang="en-IN"/>
        </a:p>
      </dgm:t>
    </dgm:pt>
    <dgm:pt modelId="{3806F36E-8DC6-4EFB-BA7B-3AE6FD3B4D56}" type="sibTrans" cxnId="{6D9F9726-678E-4161-B5C2-518FA9BFE586}">
      <dgm:prSet/>
      <dgm:spPr/>
      <dgm:t>
        <a:bodyPr/>
        <a:lstStyle/>
        <a:p>
          <a:endParaRPr lang="en-IN"/>
        </a:p>
      </dgm:t>
    </dgm:pt>
    <dgm:pt modelId="{74EA7BFC-80B4-4FA1-8686-BDC89EC4AEB6}">
      <dgm:prSet phldrT="[Text]" custT="1"/>
      <dgm:spPr/>
      <dgm:t>
        <a:bodyPr/>
        <a:lstStyle/>
        <a:p>
          <a:r>
            <a:rPr lang="en-IN" sz="1800">
              <a:latin typeface="Times New Roman" panose="02020603050405020304" pitchFamily="18" charset="0"/>
              <a:cs typeface="Times New Roman" panose="02020603050405020304" pitchFamily="18" charset="0"/>
            </a:rPr>
            <a:t>User management</a:t>
          </a:r>
        </a:p>
      </dgm:t>
    </dgm:pt>
    <dgm:pt modelId="{7E5CDDD4-682C-4977-B8B3-0A5A9682D238}" type="sibTrans" cxnId="{34738B01-71F9-4A71-ABE9-325815D7E175}">
      <dgm:prSet/>
      <dgm:spPr/>
      <dgm:t>
        <a:bodyPr/>
        <a:lstStyle/>
        <a:p>
          <a:endParaRPr lang="en-IN"/>
        </a:p>
      </dgm:t>
    </dgm:pt>
    <dgm:pt modelId="{0565EE4E-1C1B-486D-8D3E-54A4436B2102}" type="parTrans" cxnId="{34738B01-71F9-4A71-ABE9-325815D7E175}">
      <dgm:prSet/>
      <dgm:spPr/>
      <dgm:t>
        <a:bodyPr/>
        <a:lstStyle/>
        <a:p>
          <a:endParaRPr lang="en-IN"/>
        </a:p>
      </dgm:t>
    </dgm:pt>
    <dgm:pt modelId="{ACFDB2F5-029B-4174-8FC3-0739DF51759F}">
      <dgm:prSet phldrT="[Text]" custT="1"/>
      <dgm:spPr/>
      <dgm:t>
        <a:bodyPr/>
        <a:lstStyle/>
        <a:p>
          <a:r>
            <a:rPr lang="en-IN" sz="1800">
              <a:latin typeface="Times New Roman" panose="02020603050405020304" pitchFamily="18" charset="0"/>
              <a:cs typeface="Times New Roman" panose="02020603050405020304" pitchFamily="18" charset="0"/>
            </a:rPr>
            <a:t>Profile management</a:t>
          </a:r>
        </a:p>
      </dgm:t>
    </dgm:pt>
    <dgm:pt modelId="{7C900581-367F-4C62-B551-48861D66AED1}" type="parTrans" cxnId="{42EB31D7-97FB-4C64-AB17-52A63929F103}">
      <dgm:prSet/>
      <dgm:spPr/>
      <dgm:t>
        <a:bodyPr/>
        <a:lstStyle/>
        <a:p>
          <a:endParaRPr lang="en-IN"/>
        </a:p>
      </dgm:t>
    </dgm:pt>
    <dgm:pt modelId="{F3CA71C8-B0DD-4BF0-9443-43FD426CFB52}" type="sibTrans" cxnId="{42EB31D7-97FB-4C64-AB17-52A63929F103}">
      <dgm:prSet/>
      <dgm:spPr/>
      <dgm:t>
        <a:bodyPr/>
        <a:lstStyle/>
        <a:p>
          <a:endParaRPr lang="en-IN"/>
        </a:p>
      </dgm:t>
    </dgm:pt>
    <dgm:pt modelId="{AAB9A52C-55C5-4EC1-9EEA-D6E1011B24BB}">
      <dgm:prSet phldrT="[Text]" custT="1"/>
      <dgm:spPr/>
      <dgm:t>
        <a:bodyPr/>
        <a:lstStyle/>
        <a:p>
          <a:r>
            <a:rPr lang="en-IN" sz="1800">
              <a:latin typeface="Times New Roman" panose="02020603050405020304" pitchFamily="18" charset="0"/>
              <a:cs typeface="Times New Roman" panose="02020603050405020304" pitchFamily="18" charset="0"/>
            </a:rPr>
            <a:t>Skills Management</a:t>
          </a:r>
        </a:p>
      </dgm:t>
    </dgm:pt>
    <dgm:pt modelId="{C116B3FF-162F-413B-A793-9A050AE72100}" type="parTrans" cxnId="{F7FF78EB-A574-4361-85FE-4E0026475322}">
      <dgm:prSet/>
      <dgm:spPr/>
      <dgm:t>
        <a:bodyPr/>
        <a:lstStyle/>
        <a:p>
          <a:endParaRPr lang="en-IN"/>
        </a:p>
      </dgm:t>
    </dgm:pt>
    <dgm:pt modelId="{8F64D47F-B0FA-462A-84DA-6A9368F85B6F}" type="sibTrans" cxnId="{F7FF78EB-A574-4361-85FE-4E0026475322}">
      <dgm:prSet/>
      <dgm:spPr/>
      <dgm:t>
        <a:bodyPr/>
        <a:lstStyle/>
        <a:p>
          <a:endParaRPr lang="en-IN"/>
        </a:p>
      </dgm:t>
    </dgm:pt>
    <dgm:pt modelId="{EA5852D8-A4FC-427F-8E12-B21123885030}">
      <dgm:prSet phldrT="[Text]" custT="1"/>
      <dgm:spPr/>
      <dgm:t>
        <a:bodyPr/>
        <a:lstStyle/>
        <a:p>
          <a:r>
            <a:rPr lang="en-IN" sz="1800">
              <a:latin typeface="Times New Roman" panose="02020603050405020304" pitchFamily="18" charset="0"/>
              <a:cs typeface="Times New Roman" panose="02020603050405020304" pitchFamily="18" charset="0"/>
            </a:rPr>
            <a:t>Manage transactions </a:t>
          </a:r>
        </a:p>
      </dgm:t>
    </dgm:pt>
    <dgm:pt modelId="{02978889-C81A-4C21-A559-0A659E7F118D}" type="parTrans" cxnId="{1514305E-3937-44A8-9860-466D391ADB2A}">
      <dgm:prSet/>
      <dgm:spPr/>
      <dgm:t>
        <a:bodyPr/>
        <a:lstStyle/>
        <a:p>
          <a:endParaRPr lang="en-IN"/>
        </a:p>
      </dgm:t>
    </dgm:pt>
    <dgm:pt modelId="{D8961301-C990-4683-8F9A-D92C2B1314D5}" type="sibTrans" cxnId="{1514305E-3937-44A8-9860-466D391ADB2A}">
      <dgm:prSet/>
      <dgm:spPr/>
      <dgm:t>
        <a:bodyPr/>
        <a:lstStyle/>
        <a:p>
          <a:endParaRPr lang="en-IN"/>
        </a:p>
      </dgm:t>
    </dgm:pt>
    <dgm:pt modelId="{213B1845-0090-42CD-AB85-51BAE2785AB1}">
      <dgm:prSet phldrT="[Text]" custT="1"/>
      <dgm:spPr/>
      <dgm:t>
        <a:bodyPr/>
        <a:lstStyle/>
        <a:p>
          <a:r>
            <a:rPr lang="en-IN" sz="1800">
              <a:latin typeface="Times New Roman" panose="02020603050405020304" pitchFamily="18" charset="0"/>
              <a:cs typeface="Times New Roman" panose="02020603050405020304" pitchFamily="18" charset="0"/>
            </a:rPr>
            <a:t>Manage Blogs</a:t>
          </a:r>
        </a:p>
      </dgm:t>
    </dgm:pt>
    <dgm:pt modelId="{79BCC73B-1744-4FD2-B9D5-EE94C7107399}" type="parTrans" cxnId="{F58B90EA-190D-453C-A20D-48417AE65454}">
      <dgm:prSet/>
      <dgm:spPr/>
      <dgm:t>
        <a:bodyPr/>
        <a:lstStyle/>
        <a:p>
          <a:endParaRPr lang="en-IN"/>
        </a:p>
      </dgm:t>
    </dgm:pt>
    <dgm:pt modelId="{49D0755A-4A2A-4BFD-B0B6-340303E48696}" type="sibTrans" cxnId="{F58B90EA-190D-453C-A20D-48417AE65454}">
      <dgm:prSet/>
      <dgm:spPr/>
      <dgm:t>
        <a:bodyPr/>
        <a:lstStyle/>
        <a:p>
          <a:endParaRPr lang="en-IN"/>
        </a:p>
      </dgm:t>
    </dgm:pt>
    <dgm:pt modelId="{81E80424-F80F-40C4-8A3D-072400A0AAD8}">
      <dgm:prSet phldrT="[Text]" custT="1"/>
      <dgm:spPr/>
      <dgm:t>
        <a:bodyPr/>
        <a:lstStyle/>
        <a:p>
          <a:r>
            <a:rPr lang="en-IN" sz="1800">
              <a:latin typeface="Times New Roman" panose="02020603050405020304" pitchFamily="18" charset="0"/>
              <a:cs typeface="Times New Roman" panose="02020603050405020304" pitchFamily="18" charset="0"/>
            </a:rPr>
            <a:t>Create Blog posts</a:t>
          </a:r>
        </a:p>
      </dgm:t>
    </dgm:pt>
    <dgm:pt modelId="{ADBE7911-55EC-48B4-8E75-35557AEFCF67}" type="parTrans" cxnId="{60E901F0-2449-4B12-8B1E-66C818C4E5D5}">
      <dgm:prSet/>
      <dgm:spPr/>
      <dgm:t>
        <a:bodyPr/>
        <a:lstStyle/>
        <a:p>
          <a:endParaRPr lang="en-IN"/>
        </a:p>
      </dgm:t>
    </dgm:pt>
    <dgm:pt modelId="{A7359933-BD24-4419-A768-75A8BBA4C14E}" type="sibTrans" cxnId="{60E901F0-2449-4B12-8B1E-66C818C4E5D5}">
      <dgm:prSet/>
      <dgm:spPr/>
      <dgm:t>
        <a:bodyPr/>
        <a:lstStyle/>
        <a:p>
          <a:endParaRPr lang="en-IN"/>
        </a:p>
      </dgm:t>
    </dgm:pt>
    <dgm:pt modelId="{803BE673-C3B6-492D-9FA3-5DC2C66B88AB}">
      <dgm:prSet phldrT="[Text]" custT="1"/>
      <dgm:spPr/>
      <dgm:t>
        <a:bodyPr/>
        <a:lstStyle/>
        <a:p>
          <a:r>
            <a:rPr lang="en-IN" sz="1800">
              <a:latin typeface="Times New Roman" panose="02020603050405020304" pitchFamily="18" charset="0"/>
              <a:cs typeface="Times New Roman" panose="02020603050405020304" pitchFamily="18" charset="0"/>
            </a:rPr>
            <a:t>Payment Management</a:t>
          </a:r>
        </a:p>
      </dgm:t>
    </dgm:pt>
    <dgm:pt modelId="{F8118573-483B-470F-86C7-DC6C880C9810}" type="parTrans" cxnId="{02FC2667-387A-461F-95AA-1AC4310A7F78}">
      <dgm:prSet/>
      <dgm:spPr/>
      <dgm:t>
        <a:bodyPr/>
        <a:lstStyle/>
        <a:p>
          <a:endParaRPr lang="en-IN"/>
        </a:p>
      </dgm:t>
    </dgm:pt>
    <dgm:pt modelId="{48762CE2-559F-4356-AFA7-EBAAA9AA1D95}" type="sibTrans" cxnId="{02FC2667-387A-461F-95AA-1AC4310A7F78}">
      <dgm:prSet/>
      <dgm:spPr/>
      <dgm:t>
        <a:bodyPr/>
        <a:lstStyle/>
        <a:p>
          <a:endParaRPr lang="en-IN"/>
        </a:p>
      </dgm:t>
    </dgm:pt>
    <dgm:pt modelId="{D5678538-718B-4925-B16F-26283AD94EAF}">
      <dgm:prSet phldrT="[Text]" custT="1"/>
      <dgm:spPr/>
      <dgm:t>
        <a:bodyPr/>
        <a:lstStyle/>
        <a:p>
          <a:r>
            <a:rPr lang="en-IN" sz="1800">
              <a:latin typeface="Times New Roman" panose="02020603050405020304" pitchFamily="18" charset="0"/>
              <a:cs typeface="Times New Roman" panose="02020603050405020304" pitchFamily="18" charset="0"/>
            </a:rPr>
            <a:t>Communication</a:t>
          </a:r>
        </a:p>
      </dgm:t>
    </dgm:pt>
    <dgm:pt modelId="{D08E05CE-B37B-4276-A83D-FC0F8F2E508A}" type="parTrans" cxnId="{31F17AE4-AA7A-48AE-984F-FFD5980608F9}">
      <dgm:prSet/>
      <dgm:spPr/>
      <dgm:t>
        <a:bodyPr/>
        <a:lstStyle/>
        <a:p>
          <a:endParaRPr lang="en-IN"/>
        </a:p>
      </dgm:t>
    </dgm:pt>
    <dgm:pt modelId="{3F8C55F1-DB93-40D5-A01A-025C4B693167}" type="sibTrans" cxnId="{31F17AE4-AA7A-48AE-984F-FFD5980608F9}">
      <dgm:prSet/>
      <dgm:spPr/>
      <dgm:t>
        <a:bodyPr/>
        <a:lstStyle/>
        <a:p>
          <a:endParaRPr lang="en-IN"/>
        </a:p>
      </dgm:t>
    </dgm:pt>
    <dgm:pt modelId="{B20E5F90-20F3-4290-9BE9-361F5FF318FE}">
      <dgm:prSet phldrT="[Text]" custT="1"/>
      <dgm:spPr/>
      <dgm:t>
        <a:bodyPr/>
        <a:lstStyle/>
        <a:p>
          <a:endParaRPr lang="en-IN" sz="1800">
            <a:latin typeface="Times New Roman" panose="02020603050405020304" pitchFamily="18" charset="0"/>
            <a:cs typeface="Times New Roman" panose="02020603050405020304" pitchFamily="18" charset="0"/>
          </a:endParaRPr>
        </a:p>
      </dgm:t>
    </dgm:pt>
    <dgm:pt modelId="{D8B96EFB-A16B-4D58-BE84-0A3F7B240BFF}" type="parTrans" cxnId="{95AB09A9-55E3-4F7E-99F8-7E47DD9AEBBB}">
      <dgm:prSet/>
      <dgm:spPr/>
      <dgm:t>
        <a:bodyPr/>
        <a:lstStyle/>
        <a:p>
          <a:endParaRPr lang="en-IN"/>
        </a:p>
      </dgm:t>
    </dgm:pt>
    <dgm:pt modelId="{0FA14EAA-0672-4557-BF0F-2EA89F1FBA17}" type="sibTrans" cxnId="{95AB09A9-55E3-4F7E-99F8-7E47DD9AEBBB}">
      <dgm:prSet/>
      <dgm:spPr/>
      <dgm:t>
        <a:bodyPr/>
        <a:lstStyle/>
        <a:p>
          <a:endParaRPr lang="en-IN"/>
        </a:p>
      </dgm:t>
    </dgm:pt>
    <dgm:pt modelId="{B5D3BB74-7212-47B0-A924-A73F1E101D64}">
      <dgm:prSet phldrT="[Text]" custT="1"/>
      <dgm:spPr/>
      <dgm:t>
        <a:bodyPr/>
        <a:lstStyle/>
        <a:p>
          <a:r>
            <a:rPr lang="en-IN" sz="1800">
              <a:latin typeface="Times New Roman" panose="02020603050405020304" pitchFamily="18" charset="0"/>
              <a:cs typeface="Times New Roman" panose="02020603050405020304" pitchFamily="18" charset="0"/>
            </a:rPr>
            <a:t>Handle dashboard</a:t>
          </a:r>
        </a:p>
      </dgm:t>
    </dgm:pt>
    <dgm:pt modelId="{3495DF41-5A53-4F08-8EA7-0FFE5A39ECF7}" type="parTrans" cxnId="{FD90A6F5-7543-4DBE-B43D-56DB0033603C}">
      <dgm:prSet/>
      <dgm:spPr/>
      <dgm:t>
        <a:bodyPr/>
        <a:lstStyle/>
        <a:p>
          <a:endParaRPr lang="en-IN"/>
        </a:p>
      </dgm:t>
    </dgm:pt>
    <dgm:pt modelId="{98096145-EDC7-4334-A918-430F502F278D}" type="sibTrans" cxnId="{FD90A6F5-7543-4DBE-B43D-56DB0033603C}">
      <dgm:prSet/>
      <dgm:spPr/>
      <dgm:t>
        <a:bodyPr/>
        <a:lstStyle/>
        <a:p>
          <a:endParaRPr lang="en-IN"/>
        </a:p>
      </dgm:t>
    </dgm:pt>
    <dgm:pt modelId="{E8D14002-0703-4886-969B-8EC445041551}" type="pres">
      <dgm:prSet presAssocID="{C2BE51C5-975B-4386-9BAF-A1D6FF69A917}" presName="Name0" presStyleCnt="0">
        <dgm:presLayoutVars>
          <dgm:dir/>
          <dgm:animLvl val="lvl"/>
          <dgm:resizeHandles val="exact"/>
        </dgm:presLayoutVars>
      </dgm:prSet>
      <dgm:spPr/>
    </dgm:pt>
    <dgm:pt modelId="{76CC45F2-C305-4556-84DA-33447E495F8D}" type="pres">
      <dgm:prSet presAssocID="{29EEC277-4226-44EE-9E36-F0928C385370}" presName="composite" presStyleCnt="0"/>
      <dgm:spPr/>
    </dgm:pt>
    <dgm:pt modelId="{9E77D589-268B-407F-B8DE-B889E12B2078}" type="pres">
      <dgm:prSet presAssocID="{29EEC277-4226-44EE-9E36-F0928C385370}" presName="parTx" presStyleLbl="alignNode1" presStyleIdx="0" presStyleCnt="2">
        <dgm:presLayoutVars>
          <dgm:chMax val="0"/>
          <dgm:chPref val="0"/>
          <dgm:bulletEnabled val="1"/>
        </dgm:presLayoutVars>
      </dgm:prSet>
      <dgm:spPr/>
    </dgm:pt>
    <dgm:pt modelId="{96AB8B0E-5379-4425-98FE-151D4CE2C08D}" type="pres">
      <dgm:prSet presAssocID="{29EEC277-4226-44EE-9E36-F0928C385370}" presName="desTx" presStyleLbl="alignAccFollowNode1" presStyleIdx="0" presStyleCnt="2">
        <dgm:presLayoutVars>
          <dgm:bulletEnabled val="1"/>
        </dgm:presLayoutVars>
      </dgm:prSet>
      <dgm:spPr/>
    </dgm:pt>
    <dgm:pt modelId="{73E5DC85-9888-4E18-83D0-C4807CC7FAC8}" type="pres">
      <dgm:prSet presAssocID="{5069F68B-BDFE-47CB-B437-1571ED769586}" presName="space" presStyleCnt="0"/>
      <dgm:spPr/>
    </dgm:pt>
    <dgm:pt modelId="{DE6C19D5-C6E7-4002-B260-8106F048463F}" type="pres">
      <dgm:prSet presAssocID="{9DE2469B-00BC-4184-AD1A-CFBF0E4F96A9}" presName="composite" presStyleCnt="0"/>
      <dgm:spPr/>
    </dgm:pt>
    <dgm:pt modelId="{527821CF-5166-44F5-8471-FB552514B9C8}" type="pres">
      <dgm:prSet presAssocID="{9DE2469B-00BC-4184-AD1A-CFBF0E4F96A9}" presName="parTx" presStyleLbl="alignNode1" presStyleIdx="1" presStyleCnt="2">
        <dgm:presLayoutVars>
          <dgm:chMax val="0"/>
          <dgm:chPref val="0"/>
          <dgm:bulletEnabled val="1"/>
        </dgm:presLayoutVars>
      </dgm:prSet>
      <dgm:spPr/>
    </dgm:pt>
    <dgm:pt modelId="{51CC08EB-17D3-466B-AEC6-F6719765F3AE}" type="pres">
      <dgm:prSet presAssocID="{9DE2469B-00BC-4184-AD1A-CFBF0E4F96A9}" presName="desTx" presStyleLbl="alignAccFollowNode1" presStyleIdx="1" presStyleCnt="2">
        <dgm:presLayoutVars>
          <dgm:bulletEnabled val="1"/>
        </dgm:presLayoutVars>
      </dgm:prSet>
      <dgm:spPr/>
    </dgm:pt>
  </dgm:ptLst>
  <dgm:cxnLst>
    <dgm:cxn modelId="{34738B01-71F9-4A71-ABE9-325815D7E175}" srcId="{9DE2469B-00BC-4184-AD1A-CFBF0E4F96A9}" destId="{74EA7BFC-80B4-4FA1-8686-BDC89EC4AEB6}" srcOrd="1" destOrd="0" parTransId="{0565EE4E-1C1B-486D-8D3E-54A4436B2102}" sibTransId="{7E5CDDD4-682C-4977-B8B3-0A5A9682D238}"/>
    <dgm:cxn modelId="{8668DE06-7918-480A-BB77-ED85E1F245D0}" type="presOf" srcId="{330C1FE6-FF5B-44E4-834C-C1D9C0490071}" destId="{51CC08EB-17D3-466B-AEC6-F6719765F3AE}" srcOrd="0" destOrd="0" presId="urn:microsoft.com/office/officeart/2005/8/layout/hList1"/>
    <dgm:cxn modelId="{039AF90B-7A36-4A74-BB24-373F7427CB54}" type="presOf" srcId="{29EEC277-4226-44EE-9E36-F0928C385370}" destId="{9E77D589-268B-407F-B8DE-B889E12B2078}" srcOrd="0" destOrd="0" presId="urn:microsoft.com/office/officeart/2005/8/layout/hList1"/>
    <dgm:cxn modelId="{2EC4381E-5BF1-4570-AF17-ECD1891DBD89}" type="presOf" srcId="{B1339EE4-BADF-4114-8D43-7656DF69B7DF}" destId="{96AB8B0E-5379-4425-98FE-151D4CE2C08D}" srcOrd="0" destOrd="1" presId="urn:microsoft.com/office/officeart/2005/8/layout/hList1"/>
    <dgm:cxn modelId="{6D9F9726-678E-4161-B5C2-518FA9BFE586}" srcId="{29EEC277-4226-44EE-9E36-F0928C385370}" destId="{65D279E8-E563-495D-A8EC-F564009ECD18}" srcOrd="10" destOrd="0" parTransId="{BD3542D2-EAB9-4FAA-8A46-314CC3A45B88}" sibTransId="{3806F36E-8DC6-4EFB-BA7B-3AE6FD3B4D56}"/>
    <dgm:cxn modelId="{7242393C-1E86-49F8-804F-A7137BFDD1C4}" type="presOf" srcId="{9DE2469B-00BC-4184-AD1A-CFBF0E4F96A9}" destId="{527821CF-5166-44F5-8471-FB552514B9C8}" srcOrd="0" destOrd="0" presId="urn:microsoft.com/office/officeart/2005/8/layout/hList1"/>
    <dgm:cxn modelId="{1514305E-3937-44A8-9860-466D391ADB2A}" srcId="{9DE2469B-00BC-4184-AD1A-CFBF0E4F96A9}" destId="{EA5852D8-A4FC-427F-8E12-B21123885030}" srcOrd="4" destOrd="0" parTransId="{02978889-C81A-4C21-A559-0A659E7F118D}" sibTransId="{D8961301-C990-4683-8F9A-D92C2B1314D5}"/>
    <dgm:cxn modelId="{C7067742-9CD8-429C-9869-F315376D636B}" type="presOf" srcId="{76DB5A26-0B50-44BA-AE86-8DE5DEC6FD1D}" destId="{96AB8B0E-5379-4425-98FE-151D4CE2C08D}" srcOrd="0" destOrd="0" presId="urn:microsoft.com/office/officeart/2005/8/layout/hList1"/>
    <dgm:cxn modelId="{9D973664-29E8-46C7-9FC2-FD934A20BC2A}" type="presOf" srcId="{D5678538-718B-4925-B16F-26283AD94EAF}" destId="{96AB8B0E-5379-4425-98FE-151D4CE2C08D}" srcOrd="0" destOrd="8" presId="urn:microsoft.com/office/officeart/2005/8/layout/hList1"/>
    <dgm:cxn modelId="{02FC2667-387A-461F-95AA-1AC4310A7F78}" srcId="{29EEC277-4226-44EE-9E36-F0928C385370}" destId="{803BE673-C3B6-492D-9FA3-5DC2C66B88AB}" srcOrd="7" destOrd="0" parTransId="{F8118573-483B-470F-86C7-DC6C880C9810}" sibTransId="{48762CE2-559F-4356-AFA7-EBAAA9AA1D95}"/>
    <dgm:cxn modelId="{43263169-A796-41CC-9838-63EB5E1C53F6}" srcId="{C2BE51C5-975B-4386-9BAF-A1D6FF69A917}" destId="{9DE2469B-00BC-4184-AD1A-CFBF0E4F96A9}" srcOrd="1" destOrd="0" parTransId="{72573192-D89D-4F9D-B5EF-9710FC6CB716}" sibTransId="{A36CDBA4-9576-47A2-99E0-3844F540249E}"/>
    <dgm:cxn modelId="{38A7BC50-3F47-440D-8000-5FB07104BD4D}" type="presOf" srcId="{B20E5F90-20F3-4290-9BE9-361F5FF318FE}" destId="{96AB8B0E-5379-4425-98FE-151D4CE2C08D}" srcOrd="0" destOrd="9" presId="urn:microsoft.com/office/officeart/2005/8/layout/hList1"/>
    <dgm:cxn modelId="{8834DA50-9359-40A6-BD56-B7450410E1DA}" type="presOf" srcId="{0A365884-5A61-4DAC-A676-2883B846F974}" destId="{96AB8B0E-5379-4425-98FE-151D4CE2C08D}" srcOrd="0" destOrd="5" presId="urn:microsoft.com/office/officeart/2005/8/layout/hList1"/>
    <dgm:cxn modelId="{714EA555-9FA1-4483-813D-16AF9B0948E7}" type="presOf" srcId="{803BE673-C3B6-492D-9FA3-5DC2C66B88AB}" destId="{96AB8B0E-5379-4425-98FE-151D4CE2C08D}" srcOrd="0" destOrd="7" presId="urn:microsoft.com/office/officeart/2005/8/layout/hList1"/>
    <dgm:cxn modelId="{DF9D8258-5B93-44B6-9A4B-D9D25B5BE1ED}" srcId="{29EEC277-4226-44EE-9E36-F0928C385370}" destId="{99323084-5550-492D-9A73-D1F6FAEE416A}" srcOrd="3" destOrd="0" parTransId="{F8AF7BC9-651E-4BFB-A2D8-706658BF4FB2}" sibTransId="{F46C44B8-678A-4493-AE04-22666922E4E4}"/>
    <dgm:cxn modelId="{E1937088-758E-418C-AC8D-B95B1B98E6AF}" srcId="{29EEC277-4226-44EE-9E36-F0928C385370}" destId="{B4C1D048-D065-464F-9539-2AEC3DEDEB3F}" srcOrd="2" destOrd="0" parTransId="{3C466292-5F9C-42B1-A26D-4D2A81BB6292}" sibTransId="{11FEA691-A287-415E-9347-DB1AB32A938F}"/>
    <dgm:cxn modelId="{AA8B9292-EA81-406B-8701-1DC20ADFCF51}" type="presOf" srcId="{B5D3BB74-7212-47B0-A924-A73F1E101D64}" destId="{51CC08EB-17D3-466B-AEC6-F6719765F3AE}" srcOrd="0" destOrd="6" presId="urn:microsoft.com/office/officeart/2005/8/layout/hList1"/>
    <dgm:cxn modelId="{ED564E9A-A3EF-4F98-A94C-3BE063A4AA65}" srcId="{29EEC277-4226-44EE-9E36-F0928C385370}" destId="{76DB5A26-0B50-44BA-AE86-8DE5DEC6FD1D}" srcOrd="0" destOrd="0" parTransId="{9ECE0212-E385-4FAC-8BF8-60910B75EB75}" sibTransId="{21F21CC6-9B81-4C73-83AA-6622C6B31551}"/>
    <dgm:cxn modelId="{DBF4E6A1-DB71-4DC6-A08C-D4BBDB718F79}" srcId="{29EEC277-4226-44EE-9E36-F0928C385370}" destId="{B8F5743A-3588-48DD-BD12-21448DC9182D}" srcOrd="4" destOrd="0" parTransId="{4E29E684-2F4F-45F0-BB2F-C633A8B6C503}" sibTransId="{C5B72443-32AD-47E8-BEC7-111184B819D8}"/>
    <dgm:cxn modelId="{7FD9CCA4-7000-4E9D-9C9D-9E42C0E0DE72}" type="presOf" srcId="{B4C1D048-D065-464F-9539-2AEC3DEDEB3F}" destId="{96AB8B0E-5379-4425-98FE-151D4CE2C08D}" srcOrd="0" destOrd="2" presId="urn:microsoft.com/office/officeart/2005/8/layout/hList1"/>
    <dgm:cxn modelId="{95AB09A9-55E3-4F7E-99F8-7E47DD9AEBBB}" srcId="{29EEC277-4226-44EE-9E36-F0928C385370}" destId="{B20E5F90-20F3-4290-9BE9-361F5FF318FE}" srcOrd="9" destOrd="0" parTransId="{D8B96EFB-A16B-4D58-BE84-0A3F7B240BFF}" sibTransId="{0FA14EAA-0672-4557-BF0F-2EA89F1FBA17}"/>
    <dgm:cxn modelId="{1708BAAE-335B-4DB6-8E07-21C3B40D3E23}" srcId="{29EEC277-4226-44EE-9E36-F0928C385370}" destId="{B1339EE4-BADF-4114-8D43-7656DF69B7DF}" srcOrd="1" destOrd="0" parTransId="{BD6222AE-397A-40D4-BC9F-A84B5EB8971D}" sibTransId="{568954FE-2687-4B86-8E7D-E08E0323EE5A}"/>
    <dgm:cxn modelId="{C3DE7AB8-E1CB-4123-9E49-C8BC53710B57}" srcId="{29EEC277-4226-44EE-9E36-F0928C385370}" destId="{0A365884-5A61-4DAC-A676-2883B846F974}" srcOrd="5" destOrd="0" parTransId="{0259CAED-7AD7-43A8-AE00-0A8D8CE0827A}" sibTransId="{DFC112BF-108F-489D-9566-61221569F89C}"/>
    <dgm:cxn modelId="{B6F381BC-6FF6-4BD2-A746-07354EFCB627}" type="presOf" srcId="{C2BE51C5-975B-4386-9BAF-A1D6FF69A917}" destId="{E8D14002-0703-4886-969B-8EC445041551}" srcOrd="0" destOrd="0" presId="urn:microsoft.com/office/officeart/2005/8/layout/hList1"/>
    <dgm:cxn modelId="{8FF4FEBC-6A9B-4911-A594-87A72E7119CF}" type="presOf" srcId="{EA5852D8-A4FC-427F-8E12-B21123885030}" destId="{51CC08EB-17D3-466B-AEC6-F6719765F3AE}" srcOrd="0" destOrd="4" presId="urn:microsoft.com/office/officeart/2005/8/layout/hList1"/>
    <dgm:cxn modelId="{BB7CA4C6-8FA9-46CE-A49B-97C6BAC7D3E9}" srcId="{C2BE51C5-975B-4386-9BAF-A1D6FF69A917}" destId="{29EEC277-4226-44EE-9E36-F0928C385370}" srcOrd="0" destOrd="0" parTransId="{3F20A46B-F894-46DB-9D8E-7D7DB119738A}" sibTransId="{5069F68B-BDFE-47CB-B437-1571ED769586}"/>
    <dgm:cxn modelId="{E7FC58C7-AB61-4A2D-9D8C-D084399BADA0}" type="presOf" srcId="{99323084-5550-492D-9A73-D1F6FAEE416A}" destId="{96AB8B0E-5379-4425-98FE-151D4CE2C08D}" srcOrd="0" destOrd="3" presId="urn:microsoft.com/office/officeart/2005/8/layout/hList1"/>
    <dgm:cxn modelId="{9DA19DD0-D284-4383-81E4-4DA665C84EC7}" type="presOf" srcId="{74EA7BFC-80B4-4FA1-8686-BDC89EC4AEB6}" destId="{51CC08EB-17D3-466B-AEC6-F6719765F3AE}" srcOrd="0" destOrd="1" presId="urn:microsoft.com/office/officeart/2005/8/layout/hList1"/>
    <dgm:cxn modelId="{D6A907D5-84F9-49CC-A950-B5C7888A0FCA}" type="presOf" srcId="{213B1845-0090-42CD-AB85-51BAE2785AB1}" destId="{51CC08EB-17D3-466B-AEC6-F6719765F3AE}" srcOrd="0" destOrd="5" presId="urn:microsoft.com/office/officeart/2005/8/layout/hList1"/>
    <dgm:cxn modelId="{42EB31D7-97FB-4C64-AB17-52A63929F103}" srcId="{9DE2469B-00BC-4184-AD1A-CFBF0E4F96A9}" destId="{ACFDB2F5-029B-4174-8FC3-0739DF51759F}" srcOrd="2" destOrd="0" parTransId="{7C900581-367F-4C62-B551-48861D66AED1}" sibTransId="{F3CA71C8-B0DD-4BF0-9443-43FD426CFB52}"/>
    <dgm:cxn modelId="{F148F3D9-DE1A-409C-A5E8-73A17821FD99}" srcId="{9DE2469B-00BC-4184-AD1A-CFBF0E4F96A9}" destId="{330C1FE6-FF5B-44E4-834C-C1D9C0490071}" srcOrd="0" destOrd="0" parTransId="{DC997F67-0073-4783-AEA4-0699621CBF2C}" sibTransId="{F2BAAC3B-1368-47A2-A5FE-DF2B64CDFEFC}"/>
    <dgm:cxn modelId="{192173DC-A052-4AA2-B8B6-2876D667B486}" type="presOf" srcId="{65D279E8-E563-495D-A8EC-F564009ECD18}" destId="{96AB8B0E-5379-4425-98FE-151D4CE2C08D}" srcOrd="0" destOrd="10" presId="urn:microsoft.com/office/officeart/2005/8/layout/hList1"/>
    <dgm:cxn modelId="{E4860ADF-A5B9-4830-9AA8-2B560DE36D48}" type="presOf" srcId="{81E80424-F80F-40C4-8A3D-072400A0AAD8}" destId="{96AB8B0E-5379-4425-98FE-151D4CE2C08D}" srcOrd="0" destOrd="6" presId="urn:microsoft.com/office/officeart/2005/8/layout/hList1"/>
    <dgm:cxn modelId="{C1F54FE4-0326-4034-A738-33CB20AF9527}" type="presOf" srcId="{ACFDB2F5-029B-4174-8FC3-0739DF51759F}" destId="{51CC08EB-17D3-466B-AEC6-F6719765F3AE}" srcOrd="0" destOrd="2" presId="urn:microsoft.com/office/officeart/2005/8/layout/hList1"/>
    <dgm:cxn modelId="{31F17AE4-AA7A-48AE-984F-FFD5980608F9}" srcId="{29EEC277-4226-44EE-9E36-F0928C385370}" destId="{D5678538-718B-4925-B16F-26283AD94EAF}" srcOrd="8" destOrd="0" parTransId="{D08E05CE-B37B-4276-A83D-FC0F8F2E508A}" sibTransId="{3F8C55F1-DB93-40D5-A01A-025C4B693167}"/>
    <dgm:cxn modelId="{F58B90EA-190D-453C-A20D-48417AE65454}" srcId="{9DE2469B-00BC-4184-AD1A-CFBF0E4F96A9}" destId="{213B1845-0090-42CD-AB85-51BAE2785AB1}" srcOrd="5" destOrd="0" parTransId="{79BCC73B-1744-4FD2-B9D5-EE94C7107399}" sibTransId="{49D0755A-4A2A-4BFD-B0B6-340303E48696}"/>
    <dgm:cxn modelId="{F7FF78EB-A574-4361-85FE-4E0026475322}" srcId="{9DE2469B-00BC-4184-AD1A-CFBF0E4F96A9}" destId="{AAB9A52C-55C5-4EC1-9EEA-D6E1011B24BB}" srcOrd="3" destOrd="0" parTransId="{C116B3FF-162F-413B-A793-9A050AE72100}" sibTransId="{8F64D47F-B0FA-462A-84DA-6A9368F85B6F}"/>
    <dgm:cxn modelId="{60E901F0-2449-4B12-8B1E-66C818C4E5D5}" srcId="{29EEC277-4226-44EE-9E36-F0928C385370}" destId="{81E80424-F80F-40C4-8A3D-072400A0AAD8}" srcOrd="6" destOrd="0" parTransId="{ADBE7911-55EC-48B4-8E75-35557AEFCF67}" sibTransId="{A7359933-BD24-4419-A768-75A8BBA4C14E}"/>
    <dgm:cxn modelId="{44B039F2-7051-4F7B-BA4E-C0258B3F89BF}" type="presOf" srcId="{B8F5743A-3588-48DD-BD12-21448DC9182D}" destId="{96AB8B0E-5379-4425-98FE-151D4CE2C08D}" srcOrd="0" destOrd="4" presId="urn:microsoft.com/office/officeart/2005/8/layout/hList1"/>
    <dgm:cxn modelId="{FD90A6F5-7543-4DBE-B43D-56DB0033603C}" srcId="{9DE2469B-00BC-4184-AD1A-CFBF0E4F96A9}" destId="{B5D3BB74-7212-47B0-A924-A73F1E101D64}" srcOrd="6" destOrd="0" parTransId="{3495DF41-5A53-4F08-8EA7-0FFE5A39ECF7}" sibTransId="{98096145-EDC7-4334-A918-430F502F278D}"/>
    <dgm:cxn modelId="{57B024F7-9D95-44FF-91BC-7AC4805A372C}" type="presOf" srcId="{AAB9A52C-55C5-4EC1-9EEA-D6E1011B24BB}" destId="{51CC08EB-17D3-466B-AEC6-F6719765F3AE}" srcOrd="0" destOrd="3" presId="urn:microsoft.com/office/officeart/2005/8/layout/hList1"/>
    <dgm:cxn modelId="{C876EB21-5788-4AD4-90AD-0BDE01BDB12A}" type="presParOf" srcId="{E8D14002-0703-4886-969B-8EC445041551}" destId="{76CC45F2-C305-4556-84DA-33447E495F8D}" srcOrd="0" destOrd="0" presId="urn:microsoft.com/office/officeart/2005/8/layout/hList1"/>
    <dgm:cxn modelId="{4CA35FF6-6C14-4139-999F-ED096C39DF26}" type="presParOf" srcId="{76CC45F2-C305-4556-84DA-33447E495F8D}" destId="{9E77D589-268B-407F-B8DE-B889E12B2078}" srcOrd="0" destOrd="0" presId="urn:microsoft.com/office/officeart/2005/8/layout/hList1"/>
    <dgm:cxn modelId="{1B8DB2C1-F559-468C-B213-D5EC3B6BE960}" type="presParOf" srcId="{76CC45F2-C305-4556-84DA-33447E495F8D}" destId="{96AB8B0E-5379-4425-98FE-151D4CE2C08D}" srcOrd="1" destOrd="0" presId="urn:microsoft.com/office/officeart/2005/8/layout/hList1"/>
    <dgm:cxn modelId="{A098072F-9966-45B2-BFD5-41B3E4F4CF10}" type="presParOf" srcId="{E8D14002-0703-4886-969B-8EC445041551}" destId="{73E5DC85-9888-4E18-83D0-C4807CC7FAC8}" srcOrd="1" destOrd="0" presId="urn:microsoft.com/office/officeart/2005/8/layout/hList1"/>
    <dgm:cxn modelId="{DAF9CFE6-34CA-414B-B600-564958C4C5AF}" type="presParOf" srcId="{E8D14002-0703-4886-969B-8EC445041551}" destId="{DE6C19D5-C6E7-4002-B260-8106F048463F}" srcOrd="2" destOrd="0" presId="urn:microsoft.com/office/officeart/2005/8/layout/hList1"/>
    <dgm:cxn modelId="{8656EB40-19AF-41AB-911B-6153E003D319}" type="presParOf" srcId="{DE6C19D5-C6E7-4002-B260-8106F048463F}" destId="{527821CF-5166-44F5-8471-FB552514B9C8}" srcOrd="0" destOrd="0" presId="urn:microsoft.com/office/officeart/2005/8/layout/hList1"/>
    <dgm:cxn modelId="{C1D54B97-F088-49CF-B43F-BB590532F0AD}" type="presParOf" srcId="{DE6C19D5-C6E7-4002-B260-8106F048463F}" destId="{51CC08EB-17D3-466B-AEC6-F6719765F3A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521047-EF48-4F49-BBEB-FE14591B7D1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274DEB38-A31B-4BA9-ADBF-779219A096D5}">
      <dgm:prSet phldrT="[Text]" custT="1"/>
      <dgm:spPr/>
      <dgm:t>
        <a:bodyPr/>
        <a:lstStyle/>
        <a:p>
          <a:pPr algn="ctr"/>
          <a:r>
            <a:rPr lang="en-IN" sz="1400">
              <a:latin typeface="Times New Roman" panose="02020603050405020304" pitchFamily="18" charset="0"/>
              <a:cs typeface="Times New Roman" panose="02020603050405020304" pitchFamily="18" charset="0"/>
            </a:rPr>
            <a:t>Advantages</a:t>
          </a:r>
        </a:p>
      </dgm:t>
    </dgm:pt>
    <dgm:pt modelId="{3074A11E-0C87-403C-B55E-4043374B1E47}" type="parTrans" cxnId="{03BD42D8-9A5A-4779-B17A-034059276419}">
      <dgm:prSet/>
      <dgm:spPr/>
      <dgm:t>
        <a:bodyPr/>
        <a:lstStyle/>
        <a:p>
          <a:pPr algn="ctr"/>
          <a:endParaRPr lang="en-IN"/>
        </a:p>
      </dgm:t>
    </dgm:pt>
    <dgm:pt modelId="{C7354825-0314-4EA7-9244-0FE9B02AD525}" type="sibTrans" cxnId="{03BD42D8-9A5A-4779-B17A-034059276419}">
      <dgm:prSet/>
      <dgm:spPr/>
      <dgm:t>
        <a:bodyPr/>
        <a:lstStyle/>
        <a:p>
          <a:pPr algn="ctr"/>
          <a:endParaRPr lang="en-IN"/>
        </a:p>
      </dgm:t>
    </dgm:pt>
    <dgm:pt modelId="{5A6B517B-466C-4772-A0AD-C3EE7ECCCA83}">
      <dgm:prSet phldrT="[Text]" custT="1"/>
      <dgm:spPr/>
      <dgm:t>
        <a:bodyPr/>
        <a:lstStyle/>
        <a:p>
          <a:pPr algn="ctr"/>
          <a:r>
            <a:rPr lang="en-IN" sz="1400">
              <a:latin typeface="Times New Roman" panose="02020603050405020304" pitchFamily="18" charset="0"/>
              <a:cs typeface="Times New Roman" panose="02020603050405020304" pitchFamily="18" charset="0"/>
            </a:rPr>
            <a:t>Role-based access control</a:t>
          </a:r>
        </a:p>
      </dgm:t>
    </dgm:pt>
    <dgm:pt modelId="{DAF63B27-259C-47A9-8A6D-B5D58FF777E1}" type="parTrans" cxnId="{D856748C-C2D6-4B45-BB56-4FCE325EF8E8}">
      <dgm:prSet/>
      <dgm:spPr/>
      <dgm:t>
        <a:bodyPr/>
        <a:lstStyle/>
        <a:p>
          <a:pPr algn="ctr"/>
          <a:endParaRPr lang="en-IN"/>
        </a:p>
      </dgm:t>
    </dgm:pt>
    <dgm:pt modelId="{526DEE6B-CA8D-4C3F-9601-B281DB95BC99}" type="sibTrans" cxnId="{D856748C-C2D6-4B45-BB56-4FCE325EF8E8}">
      <dgm:prSet/>
      <dgm:spPr/>
      <dgm:t>
        <a:bodyPr/>
        <a:lstStyle/>
        <a:p>
          <a:pPr algn="ctr"/>
          <a:endParaRPr lang="en-IN"/>
        </a:p>
      </dgm:t>
    </dgm:pt>
    <dgm:pt modelId="{481D363D-2F4A-4924-8042-06C8A6313907}">
      <dgm:prSet phldrT="[Text]" custT="1"/>
      <dgm:spPr/>
      <dgm:t>
        <a:bodyPr/>
        <a:lstStyle/>
        <a:p>
          <a:pPr algn="ctr"/>
          <a:r>
            <a:rPr lang="en-IN" sz="1400">
              <a:latin typeface="Times New Roman" panose="02020603050405020304" pitchFamily="18" charset="0"/>
              <a:cs typeface="Times New Roman" panose="02020603050405020304" pitchFamily="18" charset="0"/>
            </a:rPr>
            <a:t>Secure communication</a:t>
          </a:r>
        </a:p>
      </dgm:t>
    </dgm:pt>
    <dgm:pt modelId="{E3E0D8CC-2AA4-46CA-B414-B4BAA0F2044A}" type="parTrans" cxnId="{6296483D-4E2A-402A-83B7-9E441D731F2E}">
      <dgm:prSet/>
      <dgm:spPr/>
      <dgm:t>
        <a:bodyPr/>
        <a:lstStyle/>
        <a:p>
          <a:pPr algn="ctr"/>
          <a:endParaRPr lang="en-IN"/>
        </a:p>
      </dgm:t>
    </dgm:pt>
    <dgm:pt modelId="{C93A62EC-40BF-40CA-A2A6-D36E8736159A}" type="sibTrans" cxnId="{6296483D-4E2A-402A-83B7-9E441D731F2E}">
      <dgm:prSet/>
      <dgm:spPr/>
      <dgm:t>
        <a:bodyPr/>
        <a:lstStyle/>
        <a:p>
          <a:pPr algn="ctr"/>
          <a:endParaRPr lang="en-IN"/>
        </a:p>
      </dgm:t>
    </dgm:pt>
    <dgm:pt modelId="{0A435DA6-2D5D-4F9F-8142-11B38FDD0DF6}">
      <dgm:prSet phldrT="[Text]" custT="1"/>
      <dgm:spPr/>
      <dgm:t>
        <a:bodyPr/>
        <a:lstStyle/>
        <a:p>
          <a:pPr algn="ctr"/>
          <a:r>
            <a:rPr lang="en-IN" sz="1400">
              <a:latin typeface="Times New Roman" panose="02020603050405020304" pitchFamily="18" charset="0"/>
              <a:cs typeface="Times New Roman" panose="02020603050405020304" pitchFamily="18" charset="0"/>
            </a:rPr>
            <a:t>Limitations</a:t>
          </a:r>
        </a:p>
      </dgm:t>
    </dgm:pt>
    <dgm:pt modelId="{FAA2CC48-EEA5-40F8-856B-9A94A6E45751}" type="parTrans" cxnId="{9304FD8C-5697-4197-8EB5-94AC70D41DD2}">
      <dgm:prSet/>
      <dgm:spPr/>
      <dgm:t>
        <a:bodyPr/>
        <a:lstStyle/>
        <a:p>
          <a:pPr algn="ctr"/>
          <a:endParaRPr lang="en-IN"/>
        </a:p>
      </dgm:t>
    </dgm:pt>
    <dgm:pt modelId="{65F2EA45-0B32-4871-A9C4-A5D8D37A1B27}" type="sibTrans" cxnId="{9304FD8C-5697-4197-8EB5-94AC70D41DD2}">
      <dgm:prSet/>
      <dgm:spPr/>
      <dgm:t>
        <a:bodyPr/>
        <a:lstStyle/>
        <a:p>
          <a:pPr algn="ctr"/>
          <a:endParaRPr lang="en-IN"/>
        </a:p>
      </dgm:t>
    </dgm:pt>
    <dgm:pt modelId="{B7B9C0F3-00A1-4BF1-AF80-1FAD8B0B3D9D}">
      <dgm:prSet phldrT="[Text]" custT="1"/>
      <dgm:spPr/>
      <dgm:t>
        <a:bodyPr/>
        <a:lstStyle/>
        <a:p>
          <a:pPr algn="ctr"/>
          <a:r>
            <a:rPr lang="en-IN" sz="1400">
              <a:latin typeface="Times New Roman" panose="02020603050405020304" pitchFamily="18" charset="0"/>
              <a:cs typeface="Times New Roman" panose="02020603050405020304" pitchFamily="18" charset="0"/>
            </a:rPr>
            <a:t>User adaption curve</a:t>
          </a:r>
        </a:p>
      </dgm:t>
    </dgm:pt>
    <dgm:pt modelId="{2313B612-D462-4115-8456-20BEB27D74D1}" type="parTrans" cxnId="{A2CC979D-5408-44CC-8F7C-61FF2F6E885F}">
      <dgm:prSet/>
      <dgm:spPr/>
      <dgm:t>
        <a:bodyPr/>
        <a:lstStyle/>
        <a:p>
          <a:pPr algn="ctr"/>
          <a:endParaRPr lang="en-IN"/>
        </a:p>
      </dgm:t>
    </dgm:pt>
    <dgm:pt modelId="{56D071B4-9A9C-498D-9A0D-831CE52F3604}" type="sibTrans" cxnId="{A2CC979D-5408-44CC-8F7C-61FF2F6E885F}">
      <dgm:prSet/>
      <dgm:spPr/>
      <dgm:t>
        <a:bodyPr/>
        <a:lstStyle/>
        <a:p>
          <a:pPr algn="ctr"/>
          <a:endParaRPr lang="en-IN"/>
        </a:p>
      </dgm:t>
    </dgm:pt>
    <dgm:pt modelId="{F4CC30D5-2AB2-4B09-A210-289A1F3E0A00}">
      <dgm:prSet phldrT="[Text]" custT="1"/>
      <dgm:spPr/>
      <dgm:t>
        <a:bodyPr/>
        <a:lstStyle/>
        <a:p>
          <a:pPr algn="ctr"/>
          <a:r>
            <a:rPr lang="en-IN" sz="1400">
              <a:latin typeface="Times New Roman" panose="02020603050405020304" pitchFamily="18" charset="0"/>
              <a:cs typeface="Times New Roman" panose="02020603050405020304" pitchFamily="18" charset="0"/>
            </a:rPr>
            <a:t>Organised flow</a:t>
          </a:r>
        </a:p>
      </dgm:t>
    </dgm:pt>
    <dgm:pt modelId="{9AD51C06-9FC8-47E1-A4EF-5051EBCBEE2C}" type="parTrans" cxnId="{CFB6469D-27D1-4E02-BA16-4A0448C0B40F}">
      <dgm:prSet/>
      <dgm:spPr/>
      <dgm:t>
        <a:bodyPr/>
        <a:lstStyle/>
        <a:p>
          <a:endParaRPr lang="en-IN"/>
        </a:p>
      </dgm:t>
    </dgm:pt>
    <dgm:pt modelId="{FA15F227-ED40-46CF-82D8-C212DBD7ECA2}" type="sibTrans" cxnId="{CFB6469D-27D1-4E02-BA16-4A0448C0B40F}">
      <dgm:prSet/>
      <dgm:spPr/>
      <dgm:t>
        <a:bodyPr/>
        <a:lstStyle/>
        <a:p>
          <a:endParaRPr lang="en-IN"/>
        </a:p>
      </dgm:t>
    </dgm:pt>
    <dgm:pt modelId="{9F129F19-6092-44DC-BBFD-850DBE9D805E}">
      <dgm:prSet phldrT="[Text]" custT="1"/>
      <dgm:spPr/>
      <dgm:t>
        <a:bodyPr/>
        <a:lstStyle/>
        <a:p>
          <a:pPr algn="ctr"/>
          <a:r>
            <a:rPr lang="en-IN" sz="1400">
              <a:latin typeface="Times New Roman" panose="02020603050405020304" pitchFamily="18" charset="0"/>
              <a:cs typeface="Times New Roman" panose="02020603050405020304" pitchFamily="18" charset="0"/>
            </a:rPr>
            <a:t>Visual dashboards</a:t>
          </a:r>
        </a:p>
      </dgm:t>
    </dgm:pt>
    <dgm:pt modelId="{5FD2FB47-F89A-4E29-A885-245510D361E5}" type="parTrans" cxnId="{2FC3334E-F8C1-4529-AA65-2A3238EEF701}">
      <dgm:prSet/>
      <dgm:spPr/>
      <dgm:t>
        <a:bodyPr/>
        <a:lstStyle/>
        <a:p>
          <a:endParaRPr lang="en-IN"/>
        </a:p>
      </dgm:t>
    </dgm:pt>
    <dgm:pt modelId="{30CFCB1C-2CA8-45C4-902A-89AC0244B9A5}" type="sibTrans" cxnId="{2FC3334E-F8C1-4529-AA65-2A3238EEF701}">
      <dgm:prSet/>
      <dgm:spPr/>
      <dgm:t>
        <a:bodyPr/>
        <a:lstStyle/>
        <a:p>
          <a:endParaRPr lang="en-IN"/>
        </a:p>
      </dgm:t>
    </dgm:pt>
    <dgm:pt modelId="{8545A447-83AF-4C83-93D1-5F4982234083}">
      <dgm:prSet phldrT="[Text]" custT="1"/>
      <dgm:spPr/>
      <dgm:t>
        <a:bodyPr/>
        <a:lstStyle/>
        <a:p>
          <a:pPr algn="ctr"/>
          <a:r>
            <a:rPr lang="en-IN" sz="1400">
              <a:latin typeface="Times New Roman" panose="02020603050405020304" pitchFamily="18" charset="0"/>
              <a:cs typeface="Times New Roman" panose="02020603050405020304" pitchFamily="18" charset="0"/>
            </a:rPr>
            <a:t>Low maintanance </a:t>
          </a:r>
        </a:p>
      </dgm:t>
    </dgm:pt>
    <dgm:pt modelId="{89B63B37-6DDD-44E4-BE59-04CEE50DDFA3}" type="sibTrans" cxnId="{09BA2F59-8F50-4B12-8115-6D9A3E217548}">
      <dgm:prSet/>
      <dgm:spPr/>
      <dgm:t>
        <a:bodyPr/>
        <a:lstStyle/>
        <a:p>
          <a:pPr algn="ctr"/>
          <a:endParaRPr lang="en-IN"/>
        </a:p>
      </dgm:t>
    </dgm:pt>
    <dgm:pt modelId="{1D58333F-91DB-42C9-A8A1-DF2FD468C1E0}" type="parTrans" cxnId="{09BA2F59-8F50-4B12-8115-6D9A3E217548}">
      <dgm:prSet/>
      <dgm:spPr/>
      <dgm:t>
        <a:bodyPr/>
        <a:lstStyle/>
        <a:p>
          <a:pPr algn="ctr"/>
          <a:endParaRPr lang="en-IN"/>
        </a:p>
      </dgm:t>
    </dgm:pt>
    <dgm:pt modelId="{4DDCF15D-BE6F-4BCA-98EA-77853C2D334A}">
      <dgm:prSet phldrT="[Text]" custT="1"/>
      <dgm:spPr/>
      <dgm:t>
        <a:bodyPr/>
        <a:lstStyle/>
        <a:p>
          <a:pPr algn="ctr"/>
          <a:r>
            <a:rPr lang="en-IN" sz="1400">
              <a:latin typeface="Times New Roman" panose="02020603050405020304" pitchFamily="18" charset="0"/>
              <a:cs typeface="Times New Roman" panose="02020603050405020304" pitchFamily="18" charset="0"/>
            </a:rPr>
            <a:t>Cross-platform compatability</a:t>
          </a:r>
        </a:p>
      </dgm:t>
    </dgm:pt>
    <dgm:pt modelId="{28852C21-3245-49C3-8565-6C028E0DE163}" type="parTrans" cxnId="{C8279EF5-B287-4862-B1E2-A82E428E67E0}">
      <dgm:prSet/>
      <dgm:spPr/>
      <dgm:t>
        <a:bodyPr/>
        <a:lstStyle/>
        <a:p>
          <a:endParaRPr lang="en-IN"/>
        </a:p>
      </dgm:t>
    </dgm:pt>
    <dgm:pt modelId="{9D291D76-4A95-403D-9917-A6D1D5B3F3E8}" type="sibTrans" cxnId="{C8279EF5-B287-4862-B1E2-A82E428E67E0}">
      <dgm:prSet/>
      <dgm:spPr/>
      <dgm:t>
        <a:bodyPr/>
        <a:lstStyle/>
        <a:p>
          <a:endParaRPr lang="en-IN"/>
        </a:p>
      </dgm:t>
    </dgm:pt>
    <dgm:pt modelId="{0B86BF26-B2EA-4F84-9563-B2377B8C15C5}" type="pres">
      <dgm:prSet presAssocID="{8E521047-EF48-4F49-BBEB-FE14591B7D19}" presName="Name0" presStyleCnt="0">
        <dgm:presLayoutVars>
          <dgm:dir/>
          <dgm:animLvl val="lvl"/>
          <dgm:resizeHandles/>
        </dgm:presLayoutVars>
      </dgm:prSet>
      <dgm:spPr/>
    </dgm:pt>
    <dgm:pt modelId="{5C0BE879-D6A2-422E-8FA7-B607C0B1ED46}" type="pres">
      <dgm:prSet presAssocID="{274DEB38-A31B-4BA9-ADBF-779219A096D5}" presName="linNode" presStyleCnt="0"/>
      <dgm:spPr/>
    </dgm:pt>
    <dgm:pt modelId="{8ABCCCAE-B089-4286-980B-97E5D61D0AB0}" type="pres">
      <dgm:prSet presAssocID="{274DEB38-A31B-4BA9-ADBF-779219A096D5}" presName="parentShp" presStyleLbl="node1" presStyleIdx="0" presStyleCnt="2">
        <dgm:presLayoutVars>
          <dgm:bulletEnabled val="1"/>
        </dgm:presLayoutVars>
      </dgm:prSet>
      <dgm:spPr/>
    </dgm:pt>
    <dgm:pt modelId="{28F361B1-4EF2-4BF7-AED6-25857A72B736}" type="pres">
      <dgm:prSet presAssocID="{274DEB38-A31B-4BA9-ADBF-779219A096D5}" presName="childShp" presStyleLbl="bgAccFollowNode1" presStyleIdx="0" presStyleCnt="2" custAng="0">
        <dgm:presLayoutVars>
          <dgm:bulletEnabled val="1"/>
        </dgm:presLayoutVars>
      </dgm:prSet>
      <dgm:spPr/>
    </dgm:pt>
    <dgm:pt modelId="{CE9E0FC2-9DB8-41A9-BEFE-2FC1A37F52E7}" type="pres">
      <dgm:prSet presAssocID="{C7354825-0314-4EA7-9244-0FE9B02AD525}" presName="spacing" presStyleCnt="0"/>
      <dgm:spPr/>
    </dgm:pt>
    <dgm:pt modelId="{D89DE155-BCB9-4558-A63B-683DB496D03B}" type="pres">
      <dgm:prSet presAssocID="{0A435DA6-2D5D-4F9F-8142-11B38FDD0DF6}" presName="linNode" presStyleCnt="0"/>
      <dgm:spPr/>
    </dgm:pt>
    <dgm:pt modelId="{A68E9B10-040F-4460-9289-98F83FD9FE2C}" type="pres">
      <dgm:prSet presAssocID="{0A435DA6-2D5D-4F9F-8142-11B38FDD0DF6}" presName="parentShp" presStyleLbl="node1" presStyleIdx="1" presStyleCnt="2">
        <dgm:presLayoutVars>
          <dgm:bulletEnabled val="1"/>
        </dgm:presLayoutVars>
      </dgm:prSet>
      <dgm:spPr/>
    </dgm:pt>
    <dgm:pt modelId="{5980100D-8232-4014-B292-592F3BFE6BFC}" type="pres">
      <dgm:prSet presAssocID="{0A435DA6-2D5D-4F9F-8142-11B38FDD0DF6}" presName="childShp" presStyleLbl="bgAccFollowNode1" presStyleIdx="1" presStyleCnt="2">
        <dgm:presLayoutVars>
          <dgm:bulletEnabled val="1"/>
        </dgm:presLayoutVars>
      </dgm:prSet>
      <dgm:spPr/>
    </dgm:pt>
  </dgm:ptLst>
  <dgm:cxnLst>
    <dgm:cxn modelId="{9EC0D621-4F9C-4ADF-AD1B-15B9484533C6}" type="presOf" srcId="{8E521047-EF48-4F49-BBEB-FE14591B7D19}" destId="{0B86BF26-B2EA-4F84-9563-B2377B8C15C5}" srcOrd="0" destOrd="0" presId="urn:microsoft.com/office/officeart/2005/8/layout/vList6"/>
    <dgm:cxn modelId="{6296483D-4E2A-402A-83B7-9E441D731F2E}" srcId="{274DEB38-A31B-4BA9-ADBF-779219A096D5}" destId="{481D363D-2F4A-4924-8042-06C8A6313907}" srcOrd="1" destOrd="0" parTransId="{E3E0D8CC-2AA4-46CA-B414-B4BAA0F2044A}" sibTransId="{C93A62EC-40BF-40CA-A2A6-D36E8736159A}"/>
    <dgm:cxn modelId="{2FC3334E-F8C1-4529-AA65-2A3238EEF701}" srcId="{274DEB38-A31B-4BA9-ADBF-779219A096D5}" destId="{9F129F19-6092-44DC-BBFD-850DBE9D805E}" srcOrd="3" destOrd="0" parTransId="{5FD2FB47-F89A-4E29-A885-245510D361E5}" sibTransId="{30CFCB1C-2CA8-45C4-902A-89AC0244B9A5}"/>
    <dgm:cxn modelId="{09BA2F59-8F50-4B12-8115-6D9A3E217548}" srcId="{0A435DA6-2D5D-4F9F-8142-11B38FDD0DF6}" destId="{8545A447-83AF-4C83-93D1-5F4982234083}" srcOrd="1" destOrd="0" parTransId="{1D58333F-91DB-42C9-A8A1-DF2FD468C1E0}" sibTransId="{89B63B37-6DDD-44E4-BE59-04CEE50DDFA3}"/>
    <dgm:cxn modelId="{D856748C-C2D6-4B45-BB56-4FCE325EF8E8}" srcId="{274DEB38-A31B-4BA9-ADBF-779219A096D5}" destId="{5A6B517B-466C-4772-A0AD-C3EE7ECCCA83}" srcOrd="0" destOrd="0" parTransId="{DAF63B27-259C-47A9-8A6D-B5D58FF777E1}" sibTransId="{526DEE6B-CA8D-4C3F-9601-B281DB95BC99}"/>
    <dgm:cxn modelId="{9304FD8C-5697-4197-8EB5-94AC70D41DD2}" srcId="{8E521047-EF48-4F49-BBEB-FE14591B7D19}" destId="{0A435DA6-2D5D-4F9F-8142-11B38FDD0DF6}" srcOrd="1" destOrd="0" parTransId="{FAA2CC48-EEA5-40F8-856B-9A94A6E45751}" sibTransId="{65F2EA45-0B32-4871-A9C4-A5D8D37A1B27}"/>
    <dgm:cxn modelId="{7A6A678D-E686-4448-819B-D27C533A6E34}" type="presOf" srcId="{9F129F19-6092-44DC-BBFD-850DBE9D805E}" destId="{28F361B1-4EF2-4BF7-AED6-25857A72B736}" srcOrd="0" destOrd="3" presId="urn:microsoft.com/office/officeart/2005/8/layout/vList6"/>
    <dgm:cxn modelId="{CFB6469D-27D1-4E02-BA16-4A0448C0B40F}" srcId="{274DEB38-A31B-4BA9-ADBF-779219A096D5}" destId="{F4CC30D5-2AB2-4B09-A210-289A1F3E0A00}" srcOrd="2" destOrd="0" parTransId="{9AD51C06-9FC8-47E1-A4EF-5051EBCBEE2C}" sibTransId="{FA15F227-ED40-46CF-82D8-C212DBD7ECA2}"/>
    <dgm:cxn modelId="{A2CC979D-5408-44CC-8F7C-61FF2F6E885F}" srcId="{0A435DA6-2D5D-4F9F-8142-11B38FDD0DF6}" destId="{B7B9C0F3-00A1-4BF1-AF80-1FAD8B0B3D9D}" srcOrd="0" destOrd="0" parTransId="{2313B612-D462-4115-8456-20BEB27D74D1}" sibTransId="{56D071B4-9A9C-498D-9A0D-831CE52F3604}"/>
    <dgm:cxn modelId="{1AAF0FA2-128E-457A-8D8F-21FE3714BA94}" type="presOf" srcId="{F4CC30D5-2AB2-4B09-A210-289A1F3E0A00}" destId="{28F361B1-4EF2-4BF7-AED6-25857A72B736}" srcOrd="0" destOrd="2" presId="urn:microsoft.com/office/officeart/2005/8/layout/vList6"/>
    <dgm:cxn modelId="{253CC9AE-4C7F-4B1F-8009-B71933AC45A4}" type="presOf" srcId="{5A6B517B-466C-4772-A0AD-C3EE7ECCCA83}" destId="{28F361B1-4EF2-4BF7-AED6-25857A72B736}" srcOrd="0" destOrd="0" presId="urn:microsoft.com/office/officeart/2005/8/layout/vList6"/>
    <dgm:cxn modelId="{86FD27B5-0B82-49D6-B277-2BD6D7075410}" type="presOf" srcId="{B7B9C0F3-00A1-4BF1-AF80-1FAD8B0B3D9D}" destId="{5980100D-8232-4014-B292-592F3BFE6BFC}" srcOrd="0" destOrd="0" presId="urn:microsoft.com/office/officeart/2005/8/layout/vList6"/>
    <dgm:cxn modelId="{A3F403B7-8E5A-4186-AC03-56B095C101DC}" type="presOf" srcId="{481D363D-2F4A-4924-8042-06C8A6313907}" destId="{28F361B1-4EF2-4BF7-AED6-25857A72B736}" srcOrd="0" destOrd="1" presId="urn:microsoft.com/office/officeart/2005/8/layout/vList6"/>
    <dgm:cxn modelId="{2E32C1BB-7BA7-43CB-BF6E-F0FDC05833BC}" type="presOf" srcId="{8545A447-83AF-4C83-93D1-5F4982234083}" destId="{5980100D-8232-4014-B292-592F3BFE6BFC}" srcOrd="0" destOrd="1" presId="urn:microsoft.com/office/officeart/2005/8/layout/vList6"/>
    <dgm:cxn modelId="{7A3534C6-9193-4B5B-927A-496218766026}" type="presOf" srcId="{4DDCF15D-BE6F-4BCA-98EA-77853C2D334A}" destId="{5980100D-8232-4014-B292-592F3BFE6BFC}" srcOrd="0" destOrd="2" presId="urn:microsoft.com/office/officeart/2005/8/layout/vList6"/>
    <dgm:cxn modelId="{03BD42D8-9A5A-4779-B17A-034059276419}" srcId="{8E521047-EF48-4F49-BBEB-FE14591B7D19}" destId="{274DEB38-A31B-4BA9-ADBF-779219A096D5}" srcOrd="0" destOrd="0" parTransId="{3074A11E-0C87-403C-B55E-4043374B1E47}" sibTransId="{C7354825-0314-4EA7-9244-0FE9B02AD525}"/>
    <dgm:cxn modelId="{A4F13AD9-742A-486E-B787-EAC1E2581F29}" type="presOf" srcId="{0A435DA6-2D5D-4F9F-8142-11B38FDD0DF6}" destId="{A68E9B10-040F-4460-9289-98F83FD9FE2C}" srcOrd="0" destOrd="0" presId="urn:microsoft.com/office/officeart/2005/8/layout/vList6"/>
    <dgm:cxn modelId="{C8279EF5-B287-4862-B1E2-A82E428E67E0}" srcId="{0A435DA6-2D5D-4F9F-8142-11B38FDD0DF6}" destId="{4DDCF15D-BE6F-4BCA-98EA-77853C2D334A}" srcOrd="2" destOrd="0" parTransId="{28852C21-3245-49C3-8565-6C028E0DE163}" sibTransId="{9D291D76-4A95-403D-9917-A6D1D5B3F3E8}"/>
    <dgm:cxn modelId="{037828FE-9F1B-4FA8-8EB8-415BA084C60C}" type="presOf" srcId="{274DEB38-A31B-4BA9-ADBF-779219A096D5}" destId="{8ABCCCAE-B089-4286-980B-97E5D61D0AB0}" srcOrd="0" destOrd="0" presId="urn:microsoft.com/office/officeart/2005/8/layout/vList6"/>
    <dgm:cxn modelId="{F517B9F2-7339-49A9-ACC8-F31B091C1A43}" type="presParOf" srcId="{0B86BF26-B2EA-4F84-9563-B2377B8C15C5}" destId="{5C0BE879-D6A2-422E-8FA7-B607C0B1ED46}" srcOrd="0" destOrd="0" presId="urn:microsoft.com/office/officeart/2005/8/layout/vList6"/>
    <dgm:cxn modelId="{B54202B2-9976-4580-88DF-C0020E7700E5}" type="presParOf" srcId="{5C0BE879-D6A2-422E-8FA7-B607C0B1ED46}" destId="{8ABCCCAE-B089-4286-980B-97E5D61D0AB0}" srcOrd="0" destOrd="0" presId="urn:microsoft.com/office/officeart/2005/8/layout/vList6"/>
    <dgm:cxn modelId="{646E009F-8E16-4A5C-993A-313EBC112AF8}" type="presParOf" srcId="{5C0BE879-D6A2-422E-8FA7-B607C0B1ED46}" destId="{28F361B1-4EF2-4BF7-AED6-25857A72B736}" srcOrd="1" destOrd="0" presId="urn:microsoft.com/office/officeart/2005/8/layout/vList6"/>
    <dgm:cxn modelId="{DEFC06C9-7CFA-49F8-91A6-000A1104C949}" type="presParOf" srcId="{0B86BF26-B2EA-4F84-9563-B2377B8C15C5}" destId="{CE9E0FC2-9DB8-41A9-BEFE-2FC1A37F52E7}" srcOrd="1" destOrd="0" presId="urn:microsoft.com/office/officeart/2005/8/layout/vList6"/>
    <dgm:cxn modelId="{5E1C67CF-775A-4192-B7CA-74FB8F3EA3CE}" type="presParOf" srcId="{0B86BF26-B2EA-4F84-9563-B2377B8C15C5}" destId="{D89DE155-BCB9-4558-A63B-683DB496D03B}" srcOrd="2" destOrd="0" presId="urn:microsoft.com/office/officeart/2005/8/layout/vList6"/>
    <dgm:cxn modelId="{CC557C89-F92B-4311-B1B4-9F52B73E60BB}" type="presParOf" srcId="{D89DE155-BCB9-4558-A63B-683DB496D03B}" destId="{A68E9B10-040F-4460-9289-98F83FD9FE2C}" srcOrd="0" destOrd="0" presId="urn:microsoft.com/office/officeart/2005/8/layout/vList6"/>
    <dgm:cxn modelId="{4C50B22B-AEA5-442C-9D54-5113034798BE}" type="presParOf" srcId="{D89DE155-BCB9-4558-A63B-683DB496D03B}" destId="{5980100D-8232-4014-B292-592F3BFE6BF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7D589-268B-407F-B8DE-B889E12B2078}">
      <dsp:nvSpPr>
        <dsp:cNvPr id="0" name=""/>
        <dsp:cNvSpPr/>
      </dsp:nvSpPr>
      <dsp:spPr>
        <a:xfrm>
          <a:off x="34" y="560"/>
          <a:ext cx="3312189"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User</a:t>
          </a:r>
        </a:p>
      </dsp:txBody>
      <dsp:txXfrm>
        <a:off x="34" y="560"/>
        <a:ext cx="3312189" cy="576000"/>
      </dsp:txXfrm>
    </dsp:sp>
    <dsp:sp modelId="{96AB8B0E-5379-4425-98FE-151D4CE2C08D}">
      <dsp:nvSpPr>
        <dsp:cNvPr id="0" name=""/>
        <dsp:cNvSpPr/>
      </dsp:nvSpPr>
      <dsp:spPr>
        <a:xfrm>
          <a:off x="34" y="576560"/>
          <a:ext cx="3312189" cy="32390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Authentication</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Provide Feedback</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Profile Manage </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Get reminders</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Skills exchange </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Skills Filter &amp; search</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Create Blog posts</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Payment Management</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Communication</a:t>
          </a:r>
        </a:p>
        <a:p>
          <a:pPr marL="171450" lvl="1" indent="-171450" algn="l" defTabSz="800100">
            <a:lnSpc>
              <a:spcPct val="90000"/>
            </a:lnSpc>
            <a:spcBef>
              <a:spcPct val="0"/>
            </a:spcBef>
            <a:spcAft>
              <a:spcPct val="15000"/>
            </a:spcAft>
            <a:buChar char="•"/>
          </a:pPr>
          <a:endParaRPr lang="en-I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endParaRPr lang="en-IN" sz="1800" kern="1200">
            <a:latin typeface="Times New Roman" panose="02020603050405020304" pitchFamily="18" charset="0"/>
            <a:cs typeface="Times New Roman" panose="02020603050405020304" pitchFamily="18" charset="0"/>
          </a:endParaRPr>
        </a:p>
      </dsp:txBody>
      <dsp:txXfrm>
        <a:off x="34" y="576560"/>
        <a:ext cx="3312189" cy="3239099"/>
      </dsp:txXfrm>
    </dsp:sp>
    <dsp:sp modelId="{527821CF-5166-44F5-8471-FB552514B9C8}">
      <dsp:nvSpPr>
        <dsp:cNvPr id="0" name=""/>
        <dsp:cNvSpPr/>
      </dsp:nvSpPr>
      <dsp:spPr>
        <a:xfrm>
          <a:off x="3775930" y="560"/>
          <a:ext cx="3312189"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Admin</a:t>
          </a:r>
        </a:p>
      </dsp:txBody>
      <dsp:txXfrm>
        <a:off x="3775930" y="560"/>
        <a:ext cx="3312189" cy="576000"/>
      </dsp:txXfrm>
    </dsp:sp>
    <dsp:sp modelId="{51CC08EB-17D3-466B-AEC6-F6719765F3AE}">
      <dsp:nvSpPr>
        <dsp:cNvPr id="0" name=""/>
        <dsp:cNvSpPr/>
      </dsp:nvSpPr>
      <dsp:spPr>
        <a:xfrm>
          <a:off x="3775930" y="576560"/>
          <a:ext cx="3312189" cy="32390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Authentication</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User management</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Profile management</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Skills Management</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Manage transactions </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Manage Blogs</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Handle dashboard</a:t>
          </a:r>
        </a:p>
      </dsp:txBody>
      <dsp:txXfrm>
        <a:off x="3775930" y="576560"/>
        <a:ext cx="3312189" cy="3239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361B1-4EF2-4BF7-AED6-25857A72B736}">
      <dsp:nvSpPr>
        <dsp:cNvPr id="0" name=""/>
        <dsp:cNvSpPr/>
      </dsp:nvSpPr>
      <dsp:spPr>
        <a:xfrm>
          <a:off x="2046864" y="349"/>
          <a:ext cx="3070296" cy="136436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Role-based access control</a:t>
          </a:r>
        </a:p>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Secure communication</a:t>
          </a:r>
        </a:p>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Organised flow</a:t>
          </a:r>
        </a:p>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Visual dashboards</a:t>
          </a:r>
        </a:p>
      </dsp:txBody>
      <dsp:txXfrm>
        <a:off x="2046864" y="170895"/>
        <a:ext cx="2558658" cy="1023275"/>
      </dsp:txXfrm>
    </dsp:sp>
    <dsp:sp modelId="{8ABCCCAE-B089-4286-980B-97E5D61D0AB0}">
      <dsp:nvSpPr>
        <dsp:cNvPr id="0" name=""/>
        <dsp:cNvSpPr/>
      </dsp:nvSpPr>
      <dsp:spPr>
        <a:xfrm>
          <a:off x="0" y="349"/>
          <a:ext cx="2046864" cy="13643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a:latin typeface="Times New Roman" panose="02020603050405020304" pitchFamily="18" charset="0"/>
              <a:cs typeface="Times New Roman" panose="02020603050405020304" pitchFamily="18" charset="0"/>
            </a:rPr>
            <a:t>Advantages</a:t>
          </a:r>
        </a:p>
      </dsp:txBody>
      <dsp:txXfrm>
        <a:off x="66603" y="66952"/>
        <a:ext cx="1913658" cy="1231161"/>
      </dsp:txXfrm>
    </dsp:sp>
    <dsp:sp modelId="{5980100D-8232-4014-B292-592F3BFE6BFC}">
      <dsp:nvSpPr>
        <dsp:cNvPr id="0" name=""/>
        <dsp:cNvSpPr/>
      </dsp:nvSpPr>
      <dsp:spPr>
        <a:xfrm>
          <a:off x="2046864" y="1501154"/>
          <a:ext cx="3070296" cy="136436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User adaption curve</a:t>
          </a:r>
        </a:p>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Low maintanance </a:t>
          </a:r>
        </a:p>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Cross-platform compatability</a:t>
          </a:r>
        </a:p>
      </dsp:txBody>
      <dsp:txXfrm>
        <a:off x="2046864" y="1671700"/>
        <a:ext cx="2558658" cy="1023275"/>
      </dsp:txXfrm>
    </dsp:sp>
    <dsp:sp modelId="{A68E9B10-040F-4460-9289-98F83FD9FE2C}">
      <dsp:nvSpPr>
        <dsp:cNvPr id="0" name=""/>
        <dsp:cNvSpPr/>
      </dsp:nvSpPr>
      <dsp:spPr>
        <a:xfrm>
          <a:off x="0" y="1501154"/>
          <a:ext cx="2046864" cy="13643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a:latin typeface="Times New Roman" panose="02020603050405020304" pitchFamily="18" charset="0"/>
              <a:cs typeface="Times New Roman" panose="02020603050405020304" pitchFamily="18" charset="0"/>
            </a:rPr>
            <a:t>Limitations</a:t>
          </a:r>
        </a:p>
      </dsp:txBody>
      <dsp:txXfrm>
        <a:off x="66603" y="1567757"/>
        <a:ext cx="1913658" cy="123116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4/16/2025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4/16/2025</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73702-6AA4-620F-45C3-3E28E814F9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88553B-2A52-7D5F-1D43-6111555703A0}"/>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D23E053-2CFF-78F2-7795-3D58AEA50EC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539BFD1-C118-C9CA-3ECE-F33293A60FE7}"/>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847925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SkillSwap</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3"/>
            <a:ext cx="3213230" cy="1118373"/>
          </a:xfrm>
        </p:spPr>
        <p:txBody>
          <a:bodyPr/>
          <a:lstStyle/>
          <a:p>
            <a:r>
              <a:rPr lang="en-US" dirty="0"/>
              <a:t>Developed By:</a:t>
            </a:r>
          </a:p>
          <a:p>
            <a:r>
              <a:rPr lang="en-US" dirty="0"/>
              <a:t>Yash Shah</a:t>
            </a:r>
          </a:p>
          <a:p>
            <a:r>
              <a:rPr lang="en-US" dirty="0"/>
              <a:t>Arnold Macwan</a:t>
            </a:r>
          </a:p>
          <a:p>
            <a:r>
              <a:rPr lang="en-US" dirty="0"/>
              <a:t>Nandini Bhavsar</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2" name="image1.png">
            <a:extLst>
              <a:ext uri="{FF2B5EF4-FFF2-40B4-BE49-F238E27FC236}">
                <a16:creationId xmlns:a16="http://schemas.microsoft.com/office/drawing/2014/main" id="{60B18CA8-0AA4-A4CF-8C3B-2517FA913E4E}"/>
              </a:ext>
            </a:extLst>
          </p:cNvPr>
          <p:cNvPicPr>
            <a:picLocks noChangeAspect="1"/>
          </p:cNvPicPr>
          <p:nvPr/>
        </p:nvPicPr>
        <p:blipFill>
          <a:blip r:embed="rId4" cstate="print"/>
          <a:stretch>
            <a:fillRect/>
          </a:stretch>
        </p:blipFill>
        <p:spPr>
          <a:xfrm>
            <a:off x="0" y="102785"/>
            <a:ext cx="3791585" cy="960755"/>
          </a:xfrm>
          <a:prstGeom prst="rect">
            <a:avLst/>
          </a:prstGeom>
        </p:spPr>
      </p:pic>
      <p:sp>
        <p:nvSpPr>
          <p:cNvPr id="3" name="TextBox 2">
            <a:extLst>
              <a:ext uri="{FF2B5EF4-FFF2-40B4-BE49-F238E27FC236}">
                <a16:creationId xmlns:a16="http://schemas.microsoft.com/office/drawing/2014/main" id="{16055DAB-B985-F938-B26C-8CC810086C27}"/>
              </a:ext>
            </a:extLst>
          </p:cNvPr>
          <p:cNvSpPr txBox="1"/>
          <p:nvPr/>
        </p:nvSpPr>
        <p:spPr>
          <a:xfrm>
            <a:off x="-112187" y="1324602"/>
            <a:ext cx="1637958" cy="662324"/>
          </a:xfrm>
          <a:prstGeom prst="rect">
            <a:avLst/>
          </a:prstGeom>
        </p:spPr>
        <p:txBody>
          <a:bodyPr wrap="square" rtlCol="0">
            <a:spAutoFit/>
          </a:bodyPr>
          <a:lstStyle/>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MSc(IT) </a:t>
            </a:r>
          </a:p>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SEM. 08</a:t>
            </a: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3AF5-CEEE-FB3A-F428-1BE5E966951B}"/>
              </a:ext>
            </a:extLst>
          </p:cNvPr>
          <p:cNvSpPr>
            <a:spLocks noGrp="1"/>
          </p:cNvSpPr>
          <p:nvPr>
            <p:ph type="title"/>
          </p:nvPr>
        </p:nvSpPr>
        <p:spPr>
          <a:xfrm>
            <a:off x="640202" y="298580"/>
            <a:ext cx="5117162" cy="1325563"/>
          </a:xfrm>
        </p:spPr>
        <p:txBody>
          <a:bodyPr/>
          <a:lstStyle/>
          <a:p>
            <a:r>
              <a:rPr lang="en-US" dirty="0"/>
              <a:t>Pros &amp; cons</a:t>
            </a:r>
            <a:endParaRPr lang="en-IN" dirty="0"/>
          </a:p>
        </p:txBody>
      </p:sp>
      <p:sp>
        <p:nvSpPr>
          <p:cNvPr id="6" name="Slide Number Placeholder 5">
            <a:extLst>
              <a:ext uri="{FF2B5EF4-FFF2-40B4-BE49-F238E27FC236}">
                <a16:creationId xmlns:a16="http://schemas.microsoft.com/office/drawing/2014/main" id="{F0962A82-2C99-8DA7-76F6-3DCA85330662}"/>
              </a:ext>
            </a:extLst>
          </p:cNvPr>
          <p:cNvSpPr>
            <a:spLocks noGrp="1"/>
          </p:cNvSpPr>
          <p:nvPr>
            <p:ph type="sldNum" sz="quarter" idx="53"/>
          </p:nvPr>
        </p:nvSpPr>
        <p:spPr/>
        <p:txBody>
          <a:bodyPr/>
          <a:lstStyle/>
          <a:p>
            <a:fld id="{47FEACEE-25B4-4A2D-B147-27296E36371D}" type="slidenum">
              <a:rPr lang="en-US" altLang="zh-CN" smtClean="0"/>
              <a:pPr/>
              <a:t>10</a:t>
            </a:fld>
            <a:endParaRPr lang="en-US" altLang="zh-CN" dirty="0"/>
          </a:p>
        </p:txBody>
      </p:sp>
      <p:graphicFrame>
        <p:nvGraphicFramePr>
          <p:cNvPr id="7" name="Diagram 6">
            <a:extLst>
              <a:ext uri="{FF2B5EF4-FFF2-40B4-BE49-F238E27FC236}">
                <a16:creationId xmlns:a16="http://schemas.microsoft.com/office/drawing/2014/main" id="{D81EF3BF-EA43-000F-CAB5-E9664F6CB6CA}"/>
              </a:ext>
            </a:extLst>
          </p:cNvPr>
          <p:cNvGraphicFramePr/>
          <p:nvPr>
            <p:extLst>
              <p:ext uri="{D42A27DB-BD31-4B8C-83A1-F6EECF244321}">
                <p14:modId xmlns:p14="http://schemas.microsoft.com/office/powerpoint/2010/main" val="196418354"/>
              </p:ext>
            </p:extLst>
          </p:nvPr>
        </p:nvGraphicFramePr>
        <p:xfrm>
          <a:off x="1881972" y="2088683"/>
          <a:ext cx="5117161" cy="2865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931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7650-0789-5E85-4BCD-5308192BF58C}"/>
              </a:ext>
            </a:extLst>
          </p:cNvPr>
          <p:cNvSpPr>
            <a:spLocks noGrp="1"/>
          </p:cNvSpPr>
          <p:nvPr>
            <p:ph type="title"/>
          </p:nvPr>
        </p:nvSpPr>
        <p:spPr/>
        <p:txBody>
          <a:bodyPr/>
          <a:lstStyle/>
          <a:p>
            <a:r>
              <a:rPr lang="en-IN" dirty="0"/>
              <a:t>Use Case Diagram</a:t>
            </a:r>
          </a:p>
        </p:txBody>
      </p:sp>
      <p:sp>
        <p:nvSpPr>
          <p:cNvPr id="6" name="Slide Number Placeholder 5">
            <a:extLst>
              <a:ext uri="{FF2B5EF4-FFF2-40B4-BE49-F238E27FC236}">
                <a16:creationId xmlns:a16="http://schemas.microsoft.com/office/drawing/2014/main" id="{5404EA4B-0DF0-B2E9-A10B-9B2744AA8A08}"/>
              </a:ext>
            </a:extLst>
          </p:cNvPr>
          <p:cNvSpPr>
            <a:spLocks noGrp="1"/>
          </p:cNvSpPr>
          <p:nvPr>
            <p:ph type="sldNum" sz="quarter" idx="53"/>
          </p:nvPr>
        </p:nvSpPr>
        <p:spPr/>
        <p:txBody>
          <a:bodyPr/>
          <a:lstStyle/>
          <a:p>
            <a:fld id="{47FEACEE-25B4-4A2D-B147-27296E36371D}" type="slidenum">
              <a:rPr lang="en-US" altLang="zh-CN" smtClean="0"/>
              <a:pPr/>
              <a:t>11</a:t>
            </a:fld>
            <a:endParaRPr lang="en-US" altLang="zh-CN" dirty="0"/>
          </a:p>
        </p:txBody>
      </p:sp>
      <p:pic>
        <p:nvPicPr>
          <p:cNvPr id="7" name="Picture 6">
            <a:extLst>
              <a:ext uri="{FF2B5EF4-FFF2-40B4-BE49-F238E27FC236}">
                <a16:creationId xmlns:a16="http://schemas.microsoft.com/office/drawing/2014/main" id="{0286FB6A-4B6E-631E-D0CB-E8DDFED44D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08914" y="160964"/>
            <a:ext cx="5934270" cy="6661170"/>
          </a:xfrm>
          <a:prstGeom prst="rect">
            <a:avLst/>
          </a:prstGeom>
          <a:noFill/>
          <a:ln>
            <a:noFill/>
          </a:ln>
        </p:spPr>
      </p:pic>
    </p:spTree>
    <p:extLst>
      <p:ext uri="{BB962C8B-B14F-4D97-AF65-F5344CB8AC3E}">
        <p14:creationId xmlns:p14="http://schemas.microsoft.com/office/powerpoint/2010/main" val="3241311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A051-13C4-F94A-5AFB-F21287E3E213}"/>
              </a:ext>
            </a:extLst>
          </p:cNvPr>
          <p:cNvSpPr>
            <a:spLocks noGrp="1"/>
          </p:cNvSpPr>
          <p:nvPr>
            <p:ph type="title"/>
          </p:nvPr>
        </p:nvSpPr>
        <p:spPr/>
        <p:txBody>
          <a:bodyPr/>
          <a:lstStyle/>
          <a:p>
            <a:r>
              <a:rPr lang="en-IN" dirty="0"/>
              <a:t>Class diagram</a:t>
            </a:r>
          </a:p>
        </p:txBody>
      </p:sp>
      <p:sp>
        <p:nvSpPr>
          <p:cNvPr id="6" name="Slide Number Placeholder 5">
            <a:extLst>
              <a:ext uri="{FF2B5EF4-FFF2-40B4-BE49-F238E27FC236}">
                <a16:creationId xmlns:a16="http://schemas.microsoft.com/office/drawing/2014/main" id="{8006AC7F-33A3-22B1-3B57-0528E9D2E57F}"/>
              </a:ext>
            </a:extLst>
          </p:cNvPr>
          <p:cNvSpPr>
            <a:spLocks noGrp="1"/>
          </p:cNvSpPr>
          <p:nvPr>
            <p:ph type="sldNum" sz="quarter" idx="53"/>
          </p:nvPr>
        </p:nvSpPr>
        <p:spPr/>
        <p:txBody>
          <a:bodyPr/>
          <a:lstStyle/>
          <a:p>
            <a:fld id="{47FEACEE-25B4-4A2D-B147-27296E36371D}" type="slidenum">
              <a:rPr lang="en-US" altLang="zh-CN" smtClean="0"/>
              <a:pPr/>
              <a:t>12</a:t>
            </a:fld>
            <a:endParaRPr lang="en-US" altLang="zh-CN" dirty="0"/>
          </a:p>
        </p:txBody>
      </p:sp>
      <p:pic>
        <p:nvPicPr>
          <p:cNvPr id="7" name="Picture 6">
            <a:extLst>
              <a:ext uri="{FF2B5EF4-FFF2-40B4-BE49-F238E27FC236}">
                <a16:creationId xmlns:a16="http://schemas.microsoft.com/office/drawing/2014/main" id="{C3BF1ABD-4F98-0644-7DAA-F2AEFE90DF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8065" y="794206"/>
            <a:ext cx="7843935" cy="5256498"/>
          </a:xfrm>
          <a:prstGeom prst="rect">
            <a:avLst/>
          </a:prstGeom>
          <a:noFill/>
          <a:ln>
            <a:noFill/>
          </a:ln>
        </p:spPr>
      </p:pic>
    </p:spTree>
    <p:extLst>
      <p:ext uri="{BB962C8B-B14F-4D97-AF65-F5344CB8AC3E}">
        <p14:creationId xmlns:p14="http://schemas.microsoft.com/office/powerpoint/2010/main" val="253409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28F2E-3FEC-FB4E-382B-B7D13BFECC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2F0D2B-5C6A-AE71-AB71-049BB63AAC25}"/>
              </a:ext>
            </a:extLst>
          </p:cNvPr>
          <p:cNvSpPr>
            <a:spLocks noGrp="1"/>
          </p:cNvSpPr>
          <p:nvPr>
            <p:ph type="title"/>
          </p:nvPr>
        </p:nvSpPr>
        <p:spPr>
          <a:xfrm>
            <a:off x="0" y="2031577"/>
            <a:ext cx="5117162" cy="1325563"/>
          </a:xfrm>
        </p:spPr>
        <p:txBody>
          <a:bodyPr/>
          <a:lstStyle/>
          <a:p>
            <a:r>
              <a:rPr lang="en-IN" dirty="0"/>
              <a:t>Sequence diagram</a:t>
            </a:r>
          </a:p>
        </p:txBody>
      </p:sp>
      <p:sp>
        <p:nvSpPr>
          <p:cNvPr id="6" name="Slide Number Placeholder 5">
            <a:extLst>
              <a:ext uri="{FF2B5EF4-FFF2-40B4-BE49-F238E27FC236}">
                <a16:creationId xmlns:a16="http://schemas.microsoft.com/office/drawing/2014/main" id="{64759449-6669-A5E2-3E9B-AA852EB580E9}"/>
              </a:ext>
            </a:extLst>
          </p:cNvPr>
          <p:cNvSpPr>
            <a:spLocks noGrp="1"/>
          </p:cNvSpPr>
          <p:nvPr>
            <p:ph type="sldNum" sz="quarter" idx="53"/>
          </p:nvPr>
        </p:nvSpPr>
        <p:spPr/>
        <p:txBody>
          <a:bodyPr/>
          <a:lstStyle/>
          <a:p>
            <a:fld id="{47FEACEE-25B4-4A2D-B147-27296E36371D}" type="slidenum">
              <a:rPr lang="en-US" altLang="zh-CN" smtClean="0"/>
              <a:pPr/>
              <a:t>13</a:t>
            </a:fld>
            <a:endParaRPr lang="en-US" altLang="zh-CN" dirty="0"/>
          </a:p>
        </p:txBody>
      </p:sp>
      <p:pic>
        <p:nvPicPr>
          <p:cNvPr id="3" name="Picture 2">
            <a:extLst>
              <a:ext uri="{FF2B5EF4-FFF2-40B4-BE49-F238E27FC236}">
                <a16:creationId xmlns:a16="http://schemas.microsoft.com/office/drawing/2014/main" id="{E21BDE32-6AE9-87C7-A197-CE28B491AC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01239" y="49614"/>
            <a:ext cx="4983324" cy="6808386"/>
          </a:xfrm>
          <a:prstGeom prst="rect">
            <a:avLst/>
          </a:prstGeom>
          <a:noFill/>
          <a:ln>
            <a:noFill/>
          </a:ln>
        </p:spPr>
      </p:pic>
    </p:spTree>
    <p:extLst>
      <p:ext uri="{BB962C8B-B14F-4D97-AF65-F5344CB8AC3E}">
        <p14:creationId xmlns:p14="http://schemas.microsoft.com/office/powerpoint/2010/main" val="3532975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79F75-7E44-B16F-FD48-2236F837C6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471527-962C-44AB-B352-7954EEAA626B}"/>
              </a:ext>
            </a:extLst>
          </p:cNvPr>
          <p:cNvSpPr>
            <a:spLocks noGrp="1"/>
          </p:cNvSpPr>
          <p:nvPr>
            <p:ph type="title"/>
          </p:nvPr>
        </p:nvSpPr>
        <p:spPr>
          <a:xfrm>
            <a:off x="0" y="2031577"/>
            <a:ext cx="5117162" cy="1325563"/>
          </a:xfrm>
        </p:spPr>
        <p:txBody>
          <a:bodyPr/>
          <a:lstStyle/>
          <a:p>
            <a:r>
              <a:rPr lang="en-IN" dirty="0"/>
              <a:t>Activity diagram</a:t>
            </a:r>
          </a:p>
        </p:txBody>
      </p:sp>
      <p:sp>
        <p:nvSpPr>
          <p:cNvPr id="6" name="Slide Number Placeholder 5">
            <a:extLst>
              <a:ext uri="{FF2B5EF4-FFF2-40B4-BE49-F238E27FC236}">
                <a16:creationId xmlns:a16="http://schemas.microsoft.com/office/drawing/2014/main" id="{5D6DB409-B030-D5D2-4D53-DD3279B5D498}"/>
              </a:ext>
            </a:extLst>
          </p:cNvPr>
          <p:cNvSpPr>
            <a:spLocks noGrp="1"/>
          </p:cNvSpPr>
          <p:nvPr>
            <p:ph type="sldNum" sz="quarter" idx="53"/>
          </p:nvPr>
        </p:nvSpPr>
        <p:spPr/>
        <p:txBody>
          <a:bodyPr/>
          <a:lstStyle/>
          <a:p>
            <a:fld id="{47FEACEE-25B4-4A2D-B147-27296E36371D}" type="slidenum">
              <a:rPr lang="en-US" altLang="zh-CN" smtClean="0"/>
              <a:pPr/>
              <a:t>14</a:t>
            </a:fld>
            <a:endParaRPr lang="en-US" altLang="zh-CN" dirty="0"/>
          </a:p>
        </p:txBody>
      </p:sp>
      <p:pic>
        <p:nvPicPr>
          <p:cNvPr id="4" name="Picture 3">
            <a:extLst>
              <a:ext uri="{FF2B5EF4-FFF2-40B4-BE49-F238E27FC236}">
                <a16:creationId xmlns:a16="http://schemas.microsoft.com/office/drawing/2014/main" id="{D892CB63-C882-CA6D-06EA-2C4616B9AB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3542" y="450267"/>
            <a:ext cx="5659755" cy="5567977"/>
          </a:xfrm>
          <a:prstGeom prst="rect">
            <a:avLst/>
          </a:prstGeom>
          <a:noFill/>
          <a:ln>
            <a:noFill/>
          </a:ln>
        </p:spPr>
      </p:pic>
    </p:spTree>
    <p:extLst>
      <p:ext uri="{BB962C8B-B14F-4D97-AF65-F5344CB8AC3E}">
        <p14:creationId xmlns:p14="http://schemas.microsoft.com/office/powerpoint/2010/main" val="107154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06EF-F11B-F51C-EF2A-CEF35512C803}"/>
              </a:ext>
            </a:extLst>
          </p:cNvPr>
          <p:cNvSpPr>
            <a:spLocks noGrp="1"/>
          </p:cNvSpPr>
          <p:nvPr>
            <p:ph type="title"/>
          </p:nvPr>
        </p:nvSpPr>
        <p:spPr/>
        <p:txBody>
          <a:bodyPr/>
          <a:lstStyle/>
          <a:p>
            <a:r>
              <a:rPr lang="en-IN" dirty="0"/>
              <a:t>Proposed enhancement</a:t>
            </a:r>
          </a:p>
        </p:txBody>
      </p:sp>
      <p:sp>
        <p:nvSpPr>
          <p:cNvPr id="3" name="Text Placeholder 2">
            <a:extLst>
              <a:ext uri="{FF2B5EF4-FFF2-40B4-BE49-F238E27FC236}">
                <a16:creationId xmlns:a16="http://schemas.microsoft.com/office/drawing/2014/main" id="{644C3E02-C7AA-2E91-6F7B-563C76C112EC}"/>
              </a:ext>
            </a:extLst>
          </p:cNvPr>
          <p:cNvSpPr>
            <a:spLocks noGrp="1"/>
          </p:cNvSpPr>
          <p:nvPr>
            <p:ph type="body" sz="quarter" idx="28"/>
          </p:nvPr>
        </p:nvSpPr>
        <p:spPr>
          <a:xfrm>
            <a:off x="509573" y="3435546"/>
            <a:ext cx="8317185" cy="1294530"/>
          </a:xfrm>
        </p:spPr>
        <p:txBody>
          <a:bodyPr/>
          <a:lstStyle/>
          <a:p>
            <a:r>
              <a:rPr lang="en-US" dirty="0"/>
              <a:t>• The proposed enhancements for the SkillSwap platform aim to take the system beyond its basic functionality and transform it into a highly scalable, feature-rich and user-centric application. The system also proposed the implementing a skill rating and review system, allowing users to provide feedback on the quality of the sessions they attend. This would increase trust and credibility across the community. Additionally, introducing a smart skill-matching algorithm that uses AI or machine learning to recommend relevant connections based on user interests, location, skill level, and availability could greatly improve engagement and help users find the right learning partners more efficiently</a:t>
            </a:r>
            <a:endParaRPr lang="en-IN" dirty="0"/>
          </a:p>
        </p:txBody>
      </p:sp>
      <p:sp>
        <p:nvSpPr>
          <p:cNvPr id="6" name="Slide Number Placeholder 5">
            <a:extLst>
              <a:ext uri="{FF2B5EF4-FFF2-40B4-BE49-F238E27FC236}">
                <a16:creationId xmlns:a16="http://schemas.microsoft.com/office/drawing/2014/main" id="{9FBB6FCB-E9E9-3761-D10A-4EBDB5D58580}"/>
              </a:ext>
            </a:extLst>
          </p:cNvPr>
          <p:cNvSpPr>
            <a:spLocks noGrp="1"/>
          </p:cNvSpPr>
          <p:nvPr>
            <p:ph type="sldNum" sz="quarter" idx="53"/>
          </p:nvPr>
        </p:nvSpPr>
        <p:spPr/>
        <p:txBody>
          <a:bodyPr/>
          <a:lstStyle/>
          <a:p>
            <a:fld id="{47FEACEE-25B4-4A2D-B147-27296E36371D}" type="slidenum">
              <a:rPr lang="en-US" altLang="zh-CN" smtClean="0"/>
              <a:pPr/>
              <a:t>15</a:t>
            </a:fld>
            <a:endParaRPr lang="en-US" altLang="zh-CN" dirty="0"/>
          </a:p>
        </p:txBody>
      </p:sp>
    </p:spTree>
    <p:extLst>
      <p:ext uri="{BB962C8B-B14F-4D97-AF65-F5344CB8AC3E}">
        <p14:creationId xmlns:p14="http://schemas.microsoft.com/office/powerpoint/2010/main" val="3718199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23621-80EF-8EAF-68AF-379E82F9E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AD2F98-8558-451A-10BB-BB0694AF4650}"/>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04070241-CD2C-6EB4-5C3C-A7A955CC5557}"/>
              </a:ext>
            </a:extLst>
          </p:cNvPr>
          <p:cNvSpPr>
            <a:spLocks noGrp="1"/>
          </p:cNvSpPr>
          <p:nvPr>
            <p:ph type="body" sz="quarter" idx="28"/>
          </p:nvPr>
        </p:nvSpPr>
        <p:spPr>
          <a:xfrm>
            <a:off x="509573" y="3435546"/>
            <a:ext cx="8317185" cy="1294530"/>
          </a:xfrm>
        </p:spPr>
        <p:txBody>
          <a:bodyPr/>
          <a:lstStyle/>
          <a:p>
            <a:r>
              <a:rPr lang="en-US" dirty="0"/>
              <a:t>The Skill Swap platform offers a smart way for people to share and learn skills from each other. It helps users connect based on their interests, making learning more flexible, affordable, and community-driven. By allowing skill exchange, the platform encourages personal growth and builds a helpful network of learners and teachers. With planned improvements and user-friendly features, Skill Swap has the potential to become a valuable tool for lifelong learning and collaboration.</a:t>
            </a:r>
            <a:endParaRPr lang="en-IN" dirty="0"/>
          </a:p>
        </p:txBody>
      </p:sp>
      <p:sp>
        <p:nvSpPr>
          <p:cNvPr id="6" name="Slide Number Placeholder 5">
            <a:extLst>
              <a:ext uri="{FF2B5EF4-FFF2-40B4-BE49-F238E27FC236}">
                <a16:creationId xmlns:a16="http://schemas.microsoft.com/office/drawing/2014/main" id="{A7385F50-DA56-90B4-E1C4-87526038E2D6}"/>
              </a:ext>
            </a:extLst>
          </p:cNvPr>
          <p:cNvSpPr>
            <a:spLocks noGrp="1"/>
          </p:cNvSpPr>
          <p:nvPr>
            <p:ph type="sldNum" sz="quarter" idx="53"/>
          </p:nvPr>
        </p:nvSpPr>
        <p:spPr/>
        <p:txBody>
          <a:bodyPr/>
          <a:lstStyle/>
          <a:p>
            <a:fld id="{47FEACEE-25B4-4A2D-B147-27296E36371D}" type="slidenum">
              <a:rPr lang="en-US" altLang="zh-CN" smtClean="0"/>
              <a:pPr/>
              <a:t>16</a:t>
            </a:fld>
            <a:endParaRPr lang="en-US" altLang="zh-CN" dirty="0"/>
          </a:p>
        </p:txBody>
      </p:sp>
    </p:spTree>
    <p:extLst>
      <p:ext uri="{BB962C8B-B14F-4D97-AF65-F5344CB8AC3E}">
        <p14:creationId xmlns:p14="http://schemas.microsoft.com/office/powerpoint/2010/main" val="32326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Timeline</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Areas of growth</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Summary</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Primary goals</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t>SkillSwap</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16129" y="417381"/>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11942" y="1941728"/>
            <a:ext cx="4260180" cy="1294530"/>
          </a:xfrm>
        </p:spPr>
        <p:txBody>
          <a:bodyPr/>
          <a:lstStyle/>
          <a:p>
            <a:pPr marL="342900" lvl="0" indent="-342900" algn="just">
              <a:lnSpc>
                <a:spcPct val="107000"/>
              </a:lnSpc>
              <a:buFont typeface="Symbol" panose="05050102010706020507" pitchFamily="18" charset="2"/>
              <a:buChar char=""/>
            </a:pPr>
            <a:r>
              <a:rPr lang="en-IN" sz="1200" kern="100" dirty="0">
                <a:effectLst/>
                <a:latin typeface="Tahoma" panose="020B0604030504040204" pitchFamily="34" charset="0"/>
                <a:ea typeface="Tahoma" panose="020B0604030504040204" pitchFamily="34" charset="0"/>
                <a:cs typeface="Tahoma" panose="020B0604030504040204" pitchFamily="34" charset="0"/>
              </a:rPr>
              <a:t>The new currency in today's fast-paced, constantly-changing world is talents. But not everyone can afford professional instruction, and not everyone has equal access to high-quality learning materials. This is the role of SkillSwap, a peer-to-peer collaborative network that allows people to share talents and information without exchanging money. </a:t>
            </a:r>
          </a:p>
          <a:p>
            <a:pPr marL="342900" lvl="0" indent="-342900" algn="just">
              <a:lnSpc>
                <a:spcPct val="107000"/>
              </a:lnSpc>
              <a:spcAft>
                <a:spcPts val="800"/>
              </a:spcAft>
              <a:buFont typeface="Symbol" panose="05050102010706020507" pitchFamily="18" charset="2"/>
              <a:buChar char=""/>
            </a:pPr>
            <a:r>
              <a:rPr lang="en-IN" sz="1200" kern="100" dirty="0">
                <a:effectLst/>
                <a:latin typeface="Tahoma" panose="020B0604030504040204" pitchFamily="34" charset="0"/>
                <a:ea typeface="Tahoma" panose="020B0604030504040204" pitchFamily="34" charset="0"/>
                <a:cs typeface="Tahoma" panose="020B0604030504040204" pitchFamily="34" charset="0"/>
              </a:rPr>
              <a:t>Using the MEAN (MongoDB, Express.js, Angular, and Node.js), SkillSwap is a full-stack online application that enables users to teach others new skills. People from different backgrounds may interact, teach, and learn according to their areas of expertise in this community-driven setting.</a:t>
            </a:r>
          </a:p>
          <a:p>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25A7-B97E-4599-BFD4-F6E2BA6BB969}"/>
              </a:ext>
            </a:extLst>
          </p:cNvPr>
          <p:cNvSpPr>
            <a:spLocks noGrp="1"/>
          </p:cNvSpPr>
          <p:nvPr>
            <p:ph type="title"/>
          </p:nvPr>
        </p:nvSpPr>
        <p:spPr>
          <a:xfrm>
            <a:off x="294970" y="464035"/>
            <a:ext cx="5117162" cy="1325563"/>
          </a:xfrm>
        </p:spPr>
        <p:txBody>
          <a:bodyPr/>
          <a:lstStyle/>
          <a:p>
            <a:r>
              <a:rPr lang="en-US" dirty="0"/>
              <a:t>Need for new system</a:t>
            </a:r>
            <a:endParaRPr lang="en-IN" dirty="0"/>
          </a:p>
        </p:txBody>
      </p:sp>
      <p:sp>
        <p:nvSpPr>
          <p:cNvPr id="3" name="Text Placeholder 2">
            <a:extLst>
              <a:ext uri="{FF2B5EF4-FFF2-40B4-BE49-F238E27FC236}">
                <a16:creationId xmlns:a16="http://schemas.microsoft.com/office/drawing/2014/main" id="{BD58FE3E-2D0D-FB63-70A2-481705ABD632}"/>
              </a:ext>
            </a:extLst>
          </p:cNvPr>
          <p:cNvSpPr>
            <a:spLocks noGrp="1"/>
          </p:cNvSpPr>
          <p:nvPr>
            <p:ph type="body" sz="quarter" idx="28"/>
          </p:nvPr>
        </p:nvSpPr>
        <p:spPr>
          <a:xfrm>
            <a:off x="484632" y="2061963"/>
            <a:ext cx="8286144" cy="1884885"/>
          </a:xfrm>
        </p:spPr>
        <p:txBody>
          <a:bodyPr/>
          <a:lstStyle/>
          <a:p>
            <a:r>
              <a:rPr lang="en-IN" sz="1800" kern="100" dirty="0">
                <a:effectLst/>
                <a:latin typeface="Times New Roman" panose="02020603050405020304" pitchFamily="18" charset="0"/>
                <a:ea typeface="Cambria" panose="02040503050406030204" pitchFamily="18" charset="0"/>
                <a:cs typeface="Shruti" panose="020B0502040204020203" pitchFamily="34" charset="0"/>
              </a:rPr>
              <a:t>SkillSwap addresses these needs by introducing a skill-exchange-based learning model, allowing users to both teach and learn through direct interaction and provide centralized collaborative platform. By providing cost effective learning or gather various SkillSwappers across the globe. Such kind of platform that allows people to </a:t>
            </a:r>
            <a:r>
              <a:rPr lang="en-IN" sz="1800" b="1" kern="100" dirty="0">
                <a:effectLst/>
                <a:latin typeface="Times New Roman" panose="02020603050405020304" pitchFamily="18" charset="0"/>
                <a:ea typeface="Cambria" panose="02040503050406030204" pitchFamily="18" charset="0"/>
                <a:cs typeface="Shruti" panose="020B0502040204020203" pitchFamily="34" charset="0"/>
              </a:rPr>
              <a:t>exchange skills</a:t>
            </a:r>
            <a:r>
              <a:rPr lang="en-IN" sz="1800" kern="100" dirty="0">
                <a:effectLst/>
                <a:latin typeface="Times New Roman" panose="02020603050405020304" pitchFamily="18" charset="0"/>
                <a:ea typeface="Cambria" panose="02040503050406030204" pitchFamily="18" charset="0"/>
                <a:cs typeface="Shruti" panose="020B0502040204020203" pitchFamily="34" charset="0"/>
              </a:rPr>
              <a:t>, </a:t>
            </a:r>
            <a:r>
              <a:rPr lang="en-IN" sz="1800" b="1" kern="100" dirty="0">
                <a:effectLst/>
                <a:latin typeface="Times New Roman" panose="02020603050405020304" pitchFamily="18" charset="0"/>
                <a:ea typeface="Cambria" panose="02040503050406030204" pitchFamily="18" charset="0"/>
                <a:cs typeface="Shruti" panose="020B0502040204020203" pitchFamily="34" charset="0"/>
              </a:rPr>
              <a:t>build networks</a:t>
            </a:r>
            <a:r>
              <a:rPr lang="en-IN" sz="1800" kern="100" dirty="0">
                <a:effectLst/>
                <a:latin typeface="Times New Roman" panose="02020603050405020304" pitchFamily="18" charset="0"/>
                <a:ea typeface="Cambria" panose="02040503050406030204" pitchFamily="18" charset="0"/>
                <a:cs typeface="Shruti" panose="020B0502040204020203" pitchFamily="34" charset="0"/>
              </a:rPr>
              <a:t>, and </a:t>
            </a:r>
            <a:r>
              <a:rPr lang="en-IN" sz="1800" b="1" kern="100" dirty="0">
                <a:effectLst/>
                <a:latin typeface="Times New Roman" panose="02020603050405020304" pitchFamily="18" charset="0"/>
                <a:ea typeface="Cambria" panose="02040503050406030204" pitchFamily="18" charset="0"/>
                <a:cs typeface="Shruti" panose="020B0502040204020203" pitchFamily="34" charset="0"/>
              </a:rPr>
              <a:t>grow together</a:t>
            </a:r>
            <a:r>
              <a:rPr lang="en-IN" sz="1800" kern="100" dirty="0">
                <a:effectLst/>
                <a:latin typeface="Times New Roman" panose="02020603050405020304" pitchFamily="18" charset="0"/>
                <a:ea typeface="Cambria" panose="02040503050406030204" pitchFamily="18" charset="0"/>
                <a:cs typeface="Shruti" panose="020B0502040204020203" pitchFamily="34" charset="0"/>
              </a:rPr>
              <a:t>—without the barriers of medium and trust or location. It’s more than a platform — it’s a </a:t>
            </a:r>
            <a:r>
              <a:rPr lang="en-IN" sz="1800" b="1" kern="100" dirty="0">
                <a:effectLst/>
                <a:latin typeface="Times New Roman" panose="02020603050405020304" pitchFamily="18" charset="0"/>
                <a:ea typeface="Cambria" panose="02040503050406030204" pitchFamily="18" charset="0"/>
                <a:cs typeface="Shruti" panose="020B0502040204020203" pitchFamily="34" charset="0"/>
              </a:rPr>
              <a:t>movement for democratized learning</a:t>
            </a:r>
            <a:r>
              <a:rPr lang="en-IN" sz="1800" kern="100" dirty="0">
                <a:effectLst/>
                <a:latin typeface="Times New Roman" panose="02020603050405020304" pitchFamily="18" charset="0"/>
                <a:ea typeface="Cambria" panose="02040503050406030204" pitchFamily="18" charset="0"/>
                <a:cs typeface="Shruti" panose="020B0502040204020203" pitchFamily="34" charset="0"/>
              </a:rPr>
              <a:t>.</a:t>
            </a:r>
            <a:endParaRPr lang="en-IN" sz="1800" kern="100" dirty="0">
              <a:effectLst/>
              <a:latin typeface="Cambria" panose="02040503050406030204" pitchFamily="18" charset="0"/>
              <a:ea typeface="Cambria" panose="02040503050406030204" pitchFamily="18" charset="0"/>
              <a:cs typeface="Shruti" panose="020B0502040204020203" pitchFamily="34" charset="0"/>
            </a:endParaRPr>
          </a:p>
          <a:p>
            <a:endParaRPr lang="en-IN" dirty="0"/>
          </a:p>
        </p:txBody>
      </p:sp>
      <p:sp>
        <p:nvSpPr>
          <p:cNvPr id="6" name="Slide Number Placeholder 5">
            <a:extLst>
              <a:ext uri="{FF2B5EF4-FFF2-40B4-BE49-F238E27FC236}">
                <a16:creationId xmlns:a16="http://schemas.microsoft.com/office/drawing/2014/main" id="{4BCF37C7-41DD-6312-882D-DDAEC7B9D202}"/>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259985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pPr algn="just"/>
            <a:r>
              <a:rPr lang="en-IN" sz="1600" b="0" kern="100" dirty="0">
                <a:effectLst/>
                <a:latin typeface="Times New Roman" panose="02020603050405020304" pitchFamily="18" charset="0"/>
                <a:ea typeface="Tahoma" panose="020B0604030504040204" pitchFamily="34" charset="0"/>
                <a:cs typeface="Times New Roman" panose="02020603050405020304" pitchFamily="18" charset="0"/>
              </a:rPr>
              <a:t>The objective of SkillSwap is to create a collaborative, peer-to-peer platform where users can exchange skills and knowledge. The system aims to connect individuals based on their teachable and learnable skills, enabling them to grow personally and professionally through mutual learning, interactive sessions, and a community-driven environment. It promotes affordable, accessible, and personalized education by facilitating skill listings, search, filtering, and request-based exchange workflows — all built on a secure and user-friendly MEAN stack infrastructure.</a:t>
            </a:r>
            <a:br>
              <a:rPr lang="en-IN" sz="1600" b="0" kern="100" dirty="0">
                <a:effectLst/>
                <a:latin typeface="Times New Roman" panose="02020603050405020304" pitchFamily="18" charset="0"/>
                <a:ea typeface="Tahoma" panose="020B0604030504040204" pitchFamily="34" charset="0"/>
                <a:cs typeface="Times New Roman" panose="02020603050405020304" pitchFamily="18" charset="0"/>
              </a:rPr>
            </a:br>
            <a:endParaRPr lang="en-US" sz="1600" b="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Objective</a:t>
            </a:r>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blipFill>
            <a:blip r:embed="rId4"/>
            <a:stretch>
              <a:fillRect/>
            </a:stretch>
          </a:blipFill>
        </p:spPr>
      </p:pic>
    </p:spTree>
    <p:extLst>
      <p:ext uri="{BB962C8B-B14F-4D97-AF65-F5344CB8AC3E}">
        <p14:creationId xmlns:p14="http://schemas.microsoft.com/office/powerpoint/2010/main" val="247807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C519A-9FB1-6F9F-5412-9A355927775C}"/>
            </a:ext>
          </a:extLst>
        </p:cNvPr>
        <p:cNvGrpSpPr/>
        <p:nvPr/>
      </p:nvGrpSpPr>
      <p:grpSpPr>
        <a:xfrm>
          <a:off x="0" y="0"/>
          <a:ext cx="0" cy="0"/>
          <a:chOff x="0" y="0"/>
          <a:chExt cx="0" cy="0"/>
        </a:xfrm>
      </p:grpSpPr>
      <p:sp>
        <p:nvSpPr>
          <p:cNvPr id="46" name="Title 45">
            <a:extLst>
              <a:ext uri="{FF2B5EF4-FFF2-40B4-BE49-F238E27FC236}">
                <a16:creationId xmlns:a16="http://schemas.microsoft.com/office/drawing/2014/main" id="{CFC1B44B-401D-061E-13B7-73BBC4574975}"/>
              </a:ext>
            </a:extLst>
          </p:cNvPr>
          <p:cNvSpPr>
            <a:spLocks noGrp="1"/>
          </p:cNvSpPr>
          <p:nvPr>
            <p:ph type="title"/>
          </p:nvPr>
        </p:nvSpPr>
        <p:spPr/>
        <p:txBody>
          <a:bodyPr/>
          <a:lstStyle/>
          <a:p>
            <a:r>
              <a:rPr lang="en-IN" sz="1600" b="0" kern="100" dirty="0">
                <a:effectLst/>
                <a:latin typeface="Times New Roman" panose="02020603050405020304" pitchFamily="18" charset="0"/>
                <a:ea typeface="Cambria" panose="02040503050406030204" pitchFamily="18" charset="0"/>
                <a:cs typeface="Times New Roman" panose="02020603050405020304" pitchFamily="18" charset="0"/>
              </a:rPr>
              <a:t>In the current digital age, acquiring new skills often requires enrolling in expensive courses, relying on static self-learning resources, or struggling to find personalized guidance. These traditional methods create financial, geographical, and accessibility barriers, especially for learners who seek affordable and collaborative learning opportunities. By overcoming these issues, the system provides centralized platform which enables users to interact with each other exchange their skills and thoughts by promoting community-based skill learning</a:t>
            </a:r>
            <a:br>
              <a:rPr lang="en-IN" sz="1600" b="0" kern="100" dirty="0">
                <a:effectLst/>
                <a:latin typeface="Times New Roman" panose="02020603050405020304" pitchFamily="18" charset="0"/>
                <a:ea typeface="Cambria" panose="02040503050406030204" pitchFamily="18" charset="0"/>
                <a:cs typeface="Times New Roman" panose="02020603050405020304" pitchFamily="18" charset="0"/>
              </a:rPr>
            </a:br>
            <a:endParaRPr lang="en-US" sz="1400" b="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9" name="Text Placeholder 18">
            <a:extLst>
              <a:ext uri="{FF2B5EF4-FFF2-40B4-BE49-F238E27FC236}">
                <a16:creationId xmlns:a16="http://schemas.microsoft.com/office/drawing/2014/main" id="{08C5D25E-7C1C-6353-D20B-4DFDE1279339}"/>
              </a:ext>
            </a:extLst>
          </p:cNvPr>
          <p:cNvSpPr>
            <a:spLocks noGrp="1"/>
          </p:cNvSpPr>
          <p:nvPr>
            <p:ph type="body" sz="quarter" idx="28"/>
          </p:nvPr>
        </p:nvSpPr>
        <p:spPr/>
        <p:txBody>
          <a:bodyPr/>
          <a:lstStyle/>
          <a:p>
            <a:r>
              <a:rPr lang="en-US" dirty="0"/>
              <a:t>Problem definition</a:t>
            </a:r>
          </a:p>
        </p:txBody>
      </p:sp>
      <p:pic>
        <p:nvPicPr>
          <p:cNvPr id="48" name="Picture placeholder 19" descr="Layout of website design sketches on white paper">
            <a:extLst>
              <a:ext uri="{FF2B5EF4-FFF2-40B4-BE49-F238E27FC236}">
                <a16:creationId xmlns:a16="http://schemas.microsoft.com/office/drawing/2014/main" id="{9EDAF867-5FBF-023F-3398-7BD2F92B6CF4}"/>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blipFill>
            <a:blip r:embed="rId4"/>
            <a:stretch>
              <a:fillRect/>
            </a:stretch>
          </a:blipFill>
        </p:spPr>
      </p:pic>
    </p:spTree>
    <p:extLst>
      <p:ext uri="{BB962C8B-B14F-4D97-AF65-F5344CB8AC3E}">
        <p14:creationId xmlns:p14="http://schemas.microsoft.com/office/powerpoint/2010/main" val="406496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35FE-0C18-B64A-A566-1D1452D01128}"/>
              </a:ext>
            </a:extLst>
          </p:cNvPr>
          <p:cNvSpPr>
            <a:spLocks noGrp="1"/>
          </p:cNvSpPr>
          <p:nvPr>
            <p:ph type="title"/>
          </p:nvPr>
        </p:nvSpPr>
        <p:spPr>
          <a:xfrm>
            <a:off x="593550" y="464035"/>
            <a:ext cx="5117162" cy="1325563"/>
          </a:xfrm>
        </p:spPr>
        <p:txBody>
          <a:bodyPr/>
          <a:lstStyle/>
          <a:p>
            <a:r>
              <a:rPr lang="en-US"/>
              <a:t>Core components</a:t>
            </a:r>
            <a:endParaRPr lang="en-IN" dirty="0"/>
          </a:p>
        </p:txBody>
      </p:sp>
      <p:sp>
        <p:nvSpPr>
          <p:cNvPr id="6" name="Slide Number Placeholder 5">
            <a:extLst>
              <a:ext uri="{FF2B5EF4-FFF2-40B4-BE49-F238E27FC236}">
                <a16:creationId xmlns:a16="http://schemas.microsoft.com/office/drawing/2014/main" id="{786CAD4E-FB8A-9ACD-6B16-F84ADDD522C7}"/>
              </a:ext>
            </a:extLst>
          </p:cNvPr>
          <p:cNvSpPr>
            <a:spLocks noGrp="1"/>
          </p:cNvSpPr>
          <p:nvPr>
            <p:ph type="sldNum" sz="quarter" idx="53"/>
          </p:nvPr>
        </p:nvSpPr>
        <p:spPr/>
        <p:txBody>
          <a:bodyPr/>
          <a:lstStyle/>
          <a:p>
            <a:fld id="{47FEACEE-25B4-4A2D-B147-27296E36371D}" type="slidenum">
              <a:rPr lang="en-US" altLang="zh-CN" smtClean="0"/>
              <a:pPr/>
              <a:t>7</a:t>
            </a:fld>
            <a:endParaRPr lang="en-US" altLang="zh-CN" dirty="0"/>
          </a:p>
        </p:txBody>
      </p:sp>
      <p:graphicFrame>
        <p:nvGraphicFramePr>
          <p:cNvPr id="10" name="Diagram 9">
            <a:extLst>
              <a:ext uri="{FF2B5EF4-FFF2-40B4-BE49-F238E27FC236}">
                <a16:creationId xmlns:a16="http://schemas.microsoft.com/office/drawing/2014/main" id="{FF8483D9-E3A3-2C6A-FA19-401A49EAF442}"/>
              </a:ext>
            </a:extLst>
          </p:cNvPr>
          <p:cNvGraphicFramePr/>
          <p:nvPr>
            <p:extLst>
              <p:ext uri="{D42A27DB-BD31-4B8C-83A1-F6EECF244321}">
                <p14:modId xmlns:p14="http://schemas.microsoft.com/office/powerpoint/2010/main" val="1681432319"/>
              </p:ext>
            </p:extLst>
          </p:nvPr>
        </p:nvGraphicFramePr>
        <p:xfrm>
          <a:off x="1104122" y="1642186"/>
          <a:ext cx="7088155" cy="3816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175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0FA0-CF12-B8AE-8FA5-BA9789E3B129}"/>
              </a:ext>
            </a:extLst>
          </p:cNvPr>
          <p:cNvSpPr>
            <a:spLocks noGrp="1"/>
          </p:cNvSpPr>
          <p:nvPr>
            <p:ph type="title"/>
          </p:nvPr>
        </p:nvSpPr>
        <p:spPr>
          <a:xfrm>
            <a:off x="640202" y="641317"/>
            <a:ext cx="5117162" cy="1325563"/>
          </a:xfrm>
        </p:spPr>
        <p:txBody>
          <a:bodyPr/>
          <a:lstStyle/>
          <a:p>
            <a:r>
              <a:rPr lang="en-US" dirty="0"/>
              <a:t>Project profile</a:t>
            </a:r>
            <a:endParaRPr lang="en-IN" dirty="0"/>
          </a:p>
        </p:txBody>
      </p:sp>
      <p:sp>
        <p:nvSpPr>
          <p:cNvPr id="6" name="Slide Number Placeholder 5">
            <a:extLst>
              <a:ext uri="{FF2B5EF4-FFF2-40B4-BE49-F238E27FC236}">
                <a16:creationId xmlns:a16="http://schemas.microsoft.com/office/drawing/2014/main" id="{C47BDC5F-E14E-4D5B-1A0F-7ACB60A8CEAF}"/>
              </a:ext>
            </a:extLst>
          </p:cNvPr>
          <p:cNvSpPr>
            <a:spLocks noGrp="1"/>
          </p:cNvSpPr>
          <p:nvPr>
            <p:ph type="sldNum" sz="quarter" idx="53"/>
          </p:nvPr>
        </p:nvSpPr>
        <p:spPr/>
        <p:txBody>
          <a:bodyPr/>
          <a:lstStyle/>
          <a:p>
            <a:fld id="{47FEACEE-25B4-4A2D-B147-27296E36371D}" type="slidenum">
              <a:rPr lang="en-US" altLang="zh-CN" smtClean="0"/>
              <a:pPr/>
              <a:t>8</a:t>
            </a:fld>
            <a:endParaRPr lang="en-US" altLang="zh-CN" dirty="0"/>
          </a:p>
        </p:txBody>
      </p:sp>
      <p:graphicFrame>
        <p:nvGraphicFramePr>
          <p:cNvPr id="7" name="Table 6">
            <a:extLst>
              <a:ext uri="{FF2B5EF4-FFF2-40B4-BE49-F238E27FC236}">
                <a16:creationId xmlns:a16="http://schemas.microsoft.com/office/drawing/2014/main" id="{266925E1-A0C4-C62E-0D50-BADB05383044}"/>
              </a:ext>
            </a:extLst>
          </p:cNvPr>
          <p:cNvGraphicFramePr>
            <a:graphicFrameLocks noGrp="1"/>
          </p:cNvGraphicFramePr>
          <p:nvPr>
            <p:extLst>
              <p:ext uri="{D42A27DB-BD31-4B8C-83A1-F6EECF244321}">
                <p14:modId xmlns:p14="http://schemas.microsoft.com/office/powerpoint/2010/main" val="2515003846"/>
              </p:ext>
            </p:extLst>
          </p:nvPr>
        </p:nvGraphicFramePr>
        <p:xfrm>
          <a:off x="1983287" y="2445040"/>
          <a:ext cx="6899456" cy="2446081"/>
        </p:xfrm>
        <a:graphic>
          <a:graphicData uri="http://schemas.openxmlformats.org/drawingml/2006/table">
            <a:tbl>
              <a:tblPr firstRow="1" firstCol="1" bandRow="1">
                <a:tableStyleId>{5C22544A-7EE6-4342-B048-85BDC9FD1C3A}</a:tableStyleId>
              </a:tblPr>
              <a:tblGrid>
                <a:gridCol w="1783776">
                  <a:extLst>
                    <a:ext uri="{9D8B030D-6E8A-4147-A177-3AD203B41FA5}">
                      <a16:colId xmlns:a16="http://schemas.microsoft.com/office/drawing/2014/main" val="3791634544"/>
                    </a:ext>
                  </a:extLst>
                </a:gridCol>
                <a:gridCol w="5115680">
                  <a:extLst>
                    <a:ext uri="{9D8B030D-6E8A-4147-A177-3AD203B41FA5}">
                      <a16:colId xmlns:a16="http://schemas.microsoft.com/office/drawing/2014/main" val="1210993008"/>
                    </a:ext>
                  </a:extLst>
                </a:gridCol>
              </a:tblGrid>
              <a:tr h="360489">
                <a:tc>
                  <a:txBody>
                    <a:bodyPr/>
                    <a:lstStyle/>
                    <a:p>
                      <a:pPr algn="ctr">
                        <a:lnSpc>
                          <a:spcPct val="150000"/>
                        </a:lnSpc>
                        <a:spcAft>
                          <a:spcPts val="800"/>
                        </a:spcAft>
                        <a:buNone/>
                      </a:pPr>
                      <a:r>
                        <a:rPr lang="en-IN" sz="1200" kern="100">
                          <a:effectLst/>
                        </a:rPr>
                        <a:t>Project Title</a:t>
                      </a:r>
                      <a:endParaRPr lang="en-IN" sz="11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tc>
                  <a:txBody>
                    <a:bodyPr/>
                    <a:lstStyle/>
                    <a:p>
                      <a:pPr algn="ctr">
                        <a:lnSpc>
                          <a:spcPct val="200000"/>
                        </a:lnSpc>
                        <a:spcAft>
                          <a:spcPts val="800"/>
                        </a:spcAft>
                        <a:buNone/>
                      </a:pPr>
                      <a:r>
                        <a:rPr lang="en-IN" sz="1200" kern="100">
                          <a:effectLst/>
                        </a:rPr>
                        <a:t>Skill-Swap</a:t>
                      </a:r>
                      <a:endParaRPr lang="en-IN" sz="11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extLst>
                  <a:ext uri="{0D108BD9-81ED-4DB2-BD59-A6C34878D82A}">
                    <a16:rowId xmlns:a16="http://schemas.microsoft.com/office/drawing/2014/main" val="2231480595"/>
                  </a:ext>
                </a:extLst>
              </a:tr>
              <a:tr h="500752">
                <a:tc>
                  <a:txBody>
                    <a:bodyPr/>
                    <a:lstStyle/>
                    <a:p>
                      <a:pPr algn="ctr">
                        <a:lnSpc>
                          <a:spcPct val="150000"/>
                        </a:lnSpc>
                        <a:spcAft>
                          <a:spcPts val="800"/>
                        </a:spcAft>
                        <a:buNone/>
                      </a:pPr>
                      <a:r>
                        <a:rPr lang="en-IN" sz="1200" kern="100">
                          <a:effectLst/>
                        </a:rPr>
                        <a:t>Frontend</a:t>
                      </a:r>
                      <a:endParaRPr lang="en-IN" sz="11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tc>
                  <a:txBody>
                    <a:bodyPr/>
                    <a:lstStyle/>
                    <a:p>
                      <a:pPr algn="ctr">
                        <a:lnSpc>
                          <a:spcPct val="200000"/>
                        </a:lnSpc>
                        <a:spcAft>
                          <a:spcPts val="800"/>
                        </a:spcAft>
                        <a:buNone/>
                      </a:pPr>
                      <a:r>
                        <a:rPr lang="en-IN" sz="1200" kern="100" dirty="0">
                          <a:effectLst/>
                        </a:rPr>
                        <a:t>HTML5, SCSS, JavaScript, Angular</a:t>
                      </a:r>
                      <a:endParaRPr lang="en-IN" sz="1100" kern="100" dirty="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extLst>
                  <a:ext uri="{0D108BD9-81ED-4DB2-BD59-A6C34878D82A}">
                    <a16:rowId xmlns:a16="http://schemas.microsoft.com/office/drawing/2014/main" val="734101052"/>
                  </a:ext>
                </a:extLst>
              </a:tr>
              <a:tr h="342792">
                <a:tc>
                  <a:txBody>
                    <a:bodyPr/>
                    <a:lstStyle/>
                    <a:p>
                      <a:pPr algn="ctr">
                        <a:lnSpc>
                          <a:spcPct val="150000"/>
                        </a:lnSpc>
                        <a:spcAft>
                          <a:spcPts val="800"/>
                        </a:spcAft>
                        <a:buNone/>
                      </a:pPr>
                      <a:r>
                        <a:rPr lang="en-IN" sz="1200" kern="100">
                          <a:effectLst/>
                        </a:rPr>
                        <a:t>Libraries</a:t>
                      </a:r>
                      <a:endParaRPr lang="en-IN" sz="11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tc>
                  <a:txBody>
                    <a:bodyPr/>
                    <a:lstStyle/>
                    <a:p>
                      <a:pPr algn="ctr">
                        <a:lnSpc>
                          <a:spcPct val="200000"/>
                        </a:lnSpc>
                        <a:spcAft>
                          <a:spcPts val="800"/>
                        </a:spcAft>
                        <a:buNone/>
                      </a:pPr>
                      <a:r>
                        <a:rPr lang="en-IN" sz="1200" kern="100">
                          <a:effectLst/>
                        </a:rPr>
                        <a:t>Angular Material, Tailwind CSS</a:t>
                      </a:r>
                      <a:endParaRPr lang="en-IN" sz="11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extLst>
                  <a:ext uri="{0D108BD9-81ED-4DB2-BD59-A6C34878D82A}">
                    <a16:rowId xmlns:a16="http://schemas.microsoft.com/office/drawing/2014/main" val="3209087037"/>
                  </a:ext>
                </a:extLst>
              </a:tr>
              <a:tr h="475190">
                <a:tc>
                  <a:txBody>
                    <a:bodyPr/>
                    <a:lstStyle/>
                    <a:p>
                      <a:pPr algn="ctr">
                        <a:lnSpc>
                          <a:spcPct val="150000"/>
                        </a:lnSpc>
                        <a:spcAft>
                          <a:spcPts val="800"/>
                        </a:spcAft>
                        <a:buNone/>
                      </a:pPr>
                      <a:r>
                        <a:rPr lang="en-IN" sz="1200" kern="100">
                          <a:effectLst/>
                        </a:rPr>
                        <a:t>Back-end</a:t>
                      </a:r>
                      <a:endParaRPr lang="en-IN" sz="11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tc>
                  <a:txBody>
                    <a:bodyPr/>
                    <a:lstStyle/>
                    <a:p>
                      <a:pPr algn="ctr">
                        <a:lnSpc>
                          <a:spcPct val="200000"/>
                        </a:lnSpc>
                        <a:spcAft>
                          <a:spcPts val="800"/>
                        </a:spcAft>
                        <a:buNone/>
                      </a:pPr>
                      <a:r>
                        <a:rPr lang="en-IN" sz="1200" kern="100">
                          <a:effectLst/>
                        </a:rPr>
                        <a:t>NodeJS, ExpressJS</a:t>
                      </a:r>
                      <a:endParaRPr lang="en-IN" sz="11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extLst>
                  <a:ext uri="{0D108BD9-81ED-4DB2-BD59-A6C34878D82A}">
                    <a16:rowId xmlns:a16="http://schemas.microsoft.com/office/drawing/2014/main" val="3708696564"/>
                  </a:ext>
                </a:extLst>
              </a:tr>
              <a:tr h="383429">
                <a:tc>
                  <a:txBody>
                    <a:bodyPr/>
                    <a:lstStyle/>
                    <a:p>
                      <a:pPr algn="ctr">
                        <a:lnSpc>
                          <a:spcPct val="150000"/>
                        </a:lnSpc>
                        <a:spcAft>
                          <a:spcPts val="800"/>
                        </a:spcAft>
                        <a:buNone/>
                      </a:pPr>
                      <a:r>
                        <a:rPr lang="en-IN" sz="1200" kern="100">
                          <a:effectLst/>
                        </a:rPr>
                        <a:t>Database</a:t>
                      </a:r>
                      <a:endParaRPr lang="en-IN" sz="11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tc>
                  <a:txBody>
                    <a:bodyPr/>
                    <a:lstStyle/>
                    <a:p>
                      <a:pPr algn="ctr">
                        <a:lnSpc>
                          <a:spcPct val="200000"/>
                        </a:lnSpc>
                        <a:spcAft>
                          <a:spcPts val="800"/>
                        </a:spcAft>
                        <a:buNone/>
                      </a:pPr>
                      <a:r>
                        <a:rPr lang="en-IN" sz="1200" kern="100">
                          <a:effectLst/>
                        </a:rPr>
                        <a:t>MongoDB Cluster</a:t>
                      </a:r>
                      <a:endParaRPr lang="en-IN" sz="11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extLst>
                  <a:ext uri="{0D108BD9-81ED-4DB2-BD59-A6C34878D82A}">
                    <a16:rowId xmlns:a16="http://schemas.microsoft.com/office/drawing/2014/main" val="587613967"/>
                  </a:ext>
                </a:extLst>
              </a:tr>
              <a:tr h="383429">
                <a:tc>
                  <a:txBody>
                    <a:bodyPr/>
                    <a:lstStyle/>
                    <a:p>
                      <a:pPr algn="ctr">
                        <a:lnSpc>
                          <a:spcPct val="150000"/>
                        </a:lnSpc>
                        <a:spcAft>
                          <a:spcPts val="800"/>
                        </a:spcAft>
                        <a:buNone/>
                      </a:pPr>
                      <a:r>
                        <a:rPr lang="en-IN" sz="1200" kern="100">
                          <a:effectLst/>
                        </a:rPr>
                        <a:t>Tools</a:t>
                      </a:r>
                      <a:endParaRPr lang="en-IN" sz="11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tc>
                  <a:txBody>
                    <a:bodyPr/>
                    <a:lstStyle/>
                    <a:p>
                      <a:pPr algn="ctr">
                        <a:lnSpc>
                          <a:spcPct val="200000"/>
                        </a:lnSpc>
                        <a:spcAft>
                          <a:spcPts val="800"/>
                        </a:spcAft>
                        <a:buNone/>
                      </a:pPr>
                      <a:r>
                        <a:rPr lang="en-IN" sz="1200" kern="100" dirty="0">
                          <a:effectLst/>
                        </a:rPr>
                        <a:t>MS-OFFICE, Visual Studio Code, Draw.io</a:t>
                      </a:r>
                      <a:endParaRPr lang="en-IN" sz="1100" kern="100" dirty="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extLst>
                  <a:ext uri="{0D108BD9-81ED-4DB2-BD59-A6C34878D82A}">
                    <a16:rowId xmlns:a16="http://schemas.microsoft.com/office/drawing/2014/main" val="1768566760"/>
                  </a:ext>
                </a:extLst>
              </a:tr>
            </a:tbl>
          </a:graphicData>
        </a:graphic>
      </p:graphicFrame>
    </p:spTree>
    <p:extLst>
      <p:ext uri="{BB962C8B-B14F-4D97-AF65-F5344CB8AC3E}">
        <p14:creationId xmlns:p14="http://schemas.microsoft.com/office/powerpoint/2010/main" val="1078793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79C3-12E0-D1A8-F23E-6703B3727DED}"/>
              </a:ext>
            </a:extLst>
          </p:cNvPr>
          <p:cNvSpPr>
            <a:spLocks noGrp="1"/>
          </p:cNvSpPr>
          <p:nvPr>
            <p:ph type="title"/>
          </p:nvPr>
        </p:nvSpPr>
        <p:spPr>
          <a:xfrm>
            <a:off x="484632" y="454704"/>
            <a:ext cx="5117162" cy="1325563"/>
          </a:xfrm>
        </p:spPr>
        <p:txBody>
          <a:bodyPr/>
          <a:lstStyle/>
          <a:p>
            <a:r>
              <a:rPr lang="en-US" dirty="0"/>
              <a:t>Assumptions &amp; constraints</a:t>
            </a:r>
            <a:endParaRPr lang="en-IN" dirty="0"/>
          </a:p>
        </p:txBody>
      </p:sp>
      <p:sp>
        <p:nvSpPr>
          <p:cNvPr id="3" name="Text Placeholder 2">
            <a:extLst>
              <a:ext uri="{FF2B5EF4-FFF2-40B4-BE49-F238E27FC236}">
                <a16:creationId xmlns:a16="http://schemas.microsoft.com/office/drawing/2014/main" id="{EB906772-A236-8D44-3C1C-EE1F0CC8BF4E}"/>
              </a:ext>
            </a:extLst>
          </p:cNvPr>
          <p:cNvSpPr>
            <a:spLocks noGrp="1"/>
          </p:cNvSpPr>
          <p:nvPr>
            <p:ph type="body" sz="quarter" idx="28"/>
          </p:nvPr>
        </p:nvSpPr>
        <p:spPr>
          <a:xfrm>
            <a:off x="484631" y="1794263"/>
            <a:ext cx="10198919" cy="1294530"/>
          </a:xfrm>
        </p:spPr>
        <p:txBody>
          <a:bodyPr/>
          <a:lstStyle/>
          <a:p>
            <a:pPr>
              <a:lnSpc>
                <a:spcPct val="107000"/>
              </a:lnSpc>
              <a:spcAft>
                <a:spcPts val="800"/>
              </a:spcAft>
              <a:buNone/>
            </a:pPr>
            <a:r>
              <a:rPr lang="en-IN" sz="1600" b="1" u="sng" kern="100" dirty="0">
                <a:effectLst/>
                <a:latin typeface="Times New Roman" panose="02020603050405020304" pitchFamily="18" charset="0"/>
                <a:ea typeface="Cambria" panose="02040503050406030204" pitchFamily="18" charset="0"/>
                <a:cs typeface="Shruti" panose="020B0502040204020203" pitchFamily="34" charset="0"/>
              </a:rPr>
              <a:t>Assumption</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gn="just">
              <a:lnSpc>
                <a:spcPct val="107000"/>
              </a:lnSpc>
              <a:buFont typeface="Symbol" panose="05050102010706020507" pitchFamily="18" charset="2"/>
              <a:buChar char=""/>
              <a:tabLst>
                <a:tab pos="228600" algn="l"/>
              </a:tabLst>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Users have access to the internet and a modern web browser to use the application effectively</a:t>
            </a:r>
            <a:r>
              <a:rPr lang="en-IN" sz="1600" b="1"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gn="just">
              <a:lnSpc>
                <a:spcPct val="107000"/>
              </a:lnSpc>
              <a:buFont typeface="Symbol" panose="05050102010706020507" pitchFamily="18" charset="2"/>
              <a:buChar char=""/>
              <a:tabLst>
                <a:tab pos="228600" algn="l"/>
              </a:tabLst>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Users will have to provide accurate information when signing up and listing their skills.</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gn="just">
              <a:lnSpc>
                <a:spcPct val="107000"/>
              </a:lnSpc>
              <a:buFont typeface="Symbol" panose="05050102010706020507" pitchFamily="18" charset="2"/>
              <a:buChar char=""/>
              <a:tabLst>
                <a:tab pos="228600" algn="l"/>
              </a:tabLst>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Each user has at least one skill they can teach and one they want to learn.</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gn="just">
              <a:lnSpc>
                <a:spcPct val="107000"/>
              </a:lnSpc>
              <a:spcAft>
                <a:spcPts val="800"/>
              </a:spcAft>
              <a:buFont typeface="Symbol" panose="05050102010706020507" pitchFamily="18" charset="2"/>
              <a:buChar char=""/>
              <a:tabLst>
                <a:tab pos="228600" algn="l"/>
              </a:tabLst>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The platform will initially target </a:t>
            </a:r>
            <a:r>
              <a:rPr lang="en-IN" sz="1600" b="1" kern="0" dirty="0">
                <a:effectLst/>
                <a:latin typeface="Times New Roman" panose="02020603050405020304" pitchFamily="18" charset="0"/>
                <a:ea typeface="Times New Roman" panose="02020603050405020304" pitchFamily="18" charset="0"/>
                <a:cs typeface="Shruti" panose="020B0502040204020203" pitchFamily="34" charset="0"/>
              </a:rPr>
              <a:t>individual learners and educators</a:t>
            </a: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 not organizations.</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algn="just">
              <a:lnSpc>
                <a:spcPct val="107000"/>
              </a:lnSpc>
              <a:spcAft>
                <a:spcPts val="800"/>
              </a:spcAft>
              <a:buNone/>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 </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a:lnSpc>
                <a:spcPct val="107000"/>
              </a:lnSpc>
              <a:spcAft>
                <a:spcPts val="800"/>
              </a:spcAft>
              <a:buNone/>
            </a:pPr>
            <a:r>
              <a:rPr lang="en-IN" sz="1600" b="1" u="sng" kern="100" dirty="0">
                <a:effectLst/>
                <a:latin typeface="Times New Roman" panose="02020603050405020304" pitchFamily="18" charset="0"/>
                <a:ea typeface="Cambria" panose="02040503050406030204" pitchFamily="18" charset="0"/>
                <a:cs typeface="Shruti" panose="020B0502040204020203" pitchFamily="34" charset="0"/>
              </a:rPr>
              <a:t>Constraints</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nSpc>
                <a:spcPct val="107000"/>
              </a:lnSpc>
              <a:buFont typeface="Symbol" panose="05050102010706020507" pitchFamily="18" charset="2"/>
              <a:buChar char=""/>
            </a:pPr>
            <a:r>
              <a:rPr lang="en-IN" sz="1600" kern="100" dirty="0">
                <a:effectLst/>
                <a:latin typeface="Times New Roman" panose="02020603050405020304" pitchFamily="18" charset="0"/>
                <a:ea typeface="Cambria" panose="02040503050406030204" pitchFamily="18" charset="0"/>
                <a:cs typeface="Shruti" panose="020B0502040204020203" pitchFamily="34" charset="0"/>
              </a:rPr>
              <a:t>The platform currently supports only English for content and communication.</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nSpc>
                <a:spcPct val="107000"/>
              </a:lnSpc>
              <a:buFont typeface="Symbol" panose="05050102010706020507" pitchFamily="18" charset="2"/>
              <a:buChar char=""/>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OAuth login is limited to selected provider (Google).</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nSpc>
                <a:spcPct val="107000"/>
              </a:lnSpc>
              <a:spcAft>
                <a:spcPts val="800"/>
              </a:spcAft>
              <a:buFont typeface="Symbol" panose="05050102010706020507" pitchFamily="18" charset="2"/>
              <a:buChar char=""/>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Real-time communication or chat features may not scale efficiently in the early stages of the platform.</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endParaRPr lang="en-IN" sz="1600" dirty="0"/>
          </a:p>
        </p:txBody>
      </p:sp>
      <p:sp>
        <p:nvSpPr>
          <p:cNvPr id="6" name="Slide Number Placeholder 5">
            <a:extLst>
              <a:ext uri="{FF2B5EF4-FFF2-40B4-BE49-F238E27FC236}">
                <a16:creationId xmlns:a16="http://schemas.microsoft.com/office/drawing/2014/main" id="{22789C38-8E15-30C6-8CA2-C1E91C57E96A}"/>
              </a:ext>
            </a:extLst>
          </p:cNvPr>
          <p:cNvSpPr>
            <a:spLocks noGrp="1"/>
          </p:cNvSpPr>
          <p:nvPr>
            <p:ph type="sldNum" sz="quarter" idx="53"/>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2970771870"/>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47</TotalTime>
  <Words>815</Words>
  <Application>Microsoft Office PowerPoint</Application>
  <PresentationFormat>Widescreen</PresentationFormat>
  <Paragraphs>103</Paragraphs>
  <Slides>16</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等线</vt:lpstr>
      <vt:lpstr>Abadi</vt:lpstr>
      <vt:lpstr>Arial</vt:lpstr>
      <vt:lpstr>Calibri</vt:lpstr>
      <vt:lpstr>Cambria</vt:lpstr>
      <vt:lpstr>Posterama</vt:lpstr>
      <vt:lpstr>Posterama Text Black</vt:lpstr>
      <vt:lpstr>Posterama Text SemiBold</vt:lpstr>
      <vt:lpstr>Symbol</vt:lpstr>
      <vt:lpstr>Tahoma</vt:lpstr>
      <vt:lpstr>Times New Roman</vt:lpstr>
      <vt:lpstr>Custom​​</vt:lpstr>
      <vt:lpstr>SkillSwap</vt:lpstr>
      <vt:lpstr>Agenda</vt:lpstr>
      <vt:lpstr>Introduction</vt:lpstr>
      <vt:lpstr>Need for new system</vt:lpstr>
      <vt:lpstr>The objective of SkillSwap is to create a collaborative, peer-to-peer platform where users can exchange skills and knowledge. The system aims to connect individuals based on their teachable and learnable skills, enabling them to grow personally and professionally through mutual learning, interactive sessions, and a community-driven environment. It promotes affordable, accessible, and personalized education by facilitating skill listings, search, filtering, and request-based exchange workflows — all built on a secure and user-friendly MEAN stack infrastructure. </vt:lpstr>
      <vt:lpstr>In the current digital age, acquiring new skills often requires enrolling in expensive courses, relying on static self-learning resources, or struggling to find personalized guidance. These traditional methods create financial, geographical, and accessibility barriers, especially for learners who seek affordable and collaborative learning opportunities. By overcoming these issues, the system provides centralized platform which enables users to interact with each other exchange their skills and thoughts by promoting community-based skill learning </vt:lpstr>
      <vt:lpstr>Core components</vt:lpstr>
      <vt:lpstr>Project profile</vt:lpstr>
      <vt:lpstr>Assumptions &amp; constraints</vt:lpstr>
      <vt:lpstr>Pros &amp; cons</vt:lpstr>
      <vt:lpstr>Use Case Diagram</vt:lpstr>
      <vt:lpstr>Class diagram</vt:lpstr>
      <vt:lpstr>Sequence diagram</vt:lpstr>
      <vt:lpstr>Activity diagram</vt:lpstr>
      <vt:lpstr>Proposed enhancement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arnold macwan</dc:creator>
  <cp:lastModifiedBy>arnold macwan</cp:lastModifiedBy>
  <cp:revision>70</cp:revision>
  <dcterms:created xsi:type="dcterms:W3CDTF">2025-04-16T04:05:30Z</dcterms:created>
  <dcterms:modified xsi:type="dcterms:W3CDTF">2025-04-16T04:53:27Z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