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6"/>
  </p:notesMasterIdLst>
  <p:handoutMasterIdLst>
    <p:handoutMasterId r:id="rId47"/>
  </p:handoutMasterIdLst>
  <p:sldIdLst>
    <p:sldId id="292" r:id="rId5"/>
    <p:sldId id="302" r:id="rId6"/>
    <p:sldId id="276" r:id="rId7"/>
    <p:sldId id="296" r:id="rId8"/>
    <p:sldId id="277" r:id="rId9"/>
    <p:sldId id="301" r:id="rId10"/>
    <p:sldId id="284" r:id="rId11"/>
    <p:sldId id="294" r:id="rId12"/>
    <p:sldId id="279" r:id="rId13"/>
    <p:sldId id="303" r:id="rId14"/>
    <p:sldId id="275" r:id="rId15"/>
    <p:sldId id="298" r:id="rId16"/>
    <p:sldId id="299" r:id="rId17"/>
    <p:sldId id="300" r:id="rId18"/>
    <p:sldId id="329" r:id="rId19"/>
    <p:sldId id="330" r:id="rId20"/>
    <p:sldId id="304" r:id="rId21"/>
    <p:sldId id="305" r:id="rId22"/>
    <p:sldId id="306" r:id="rId23"/>
    <p:sldId id="331" r:id="rId24"/>
    <p:sldId id="317" r:id="rId25"/>
    <p:sldId id="315" r:id="rId26"/>
    <p:sldId id="316" r:id="rId27"/>
    <p:sldId id="307" r:id="rId28"/>
    <p:sldId id="308" r:id="rId29"/>
    <p:sldId id="310" r:id="rId30"/>
    <p:sldId id="312" r:id="rId31"/>
    <p:sldId id="313" r:id="rId32"/>
    <p:sldId id="324" r:id="rId33"/>
    <p:sldId id="311" r:id="rId34"/>
    <p:sldId id="325" r:id="rId35"/>
    <p:sldId id="318" r:id="rId36"/>
    <p:sldId id="320" r:id="rId37"/>
    <p:sldId id="321" r:id="rId38"/>
    <p:sldId id="322" r:id="rId39"/>
    <p:sldId id="323" r:id="rId40"/>
    <p:sldId id="326" r:id="rId41"/>
    <p:sldId id="319" r:id="rId42"/>
    <p:sldId id="327" r:id="rId43"/>
    <p:sldId id="328" r:id="rId44"/>
    <p:sldId id="309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634"/>
  </p:normalViewPr>
  <p:slideViewPr>
    <p:cSldViewPr snapToGrid="0" showGuides="1">
      <p:cViewPr varScale="1">
        <p:scale>
          <a:sx n="82" d="100"/>
          <a:sy n="82" d="100"/>
        </p:scale>
        <p:origin x="720" y="91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EE1C3E2-9D8A-43E7-B49D-ABE377BC32E2}" type="doc">
      <dgm:prSet loTypeId="urn:microsoft.com/office/officeart/2005/8/layout/vList6" loCatId="list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IN"/>
        </a:p>
      </dgm:t>
    </dgm:pt>
    <dgm:pt modelId="{6C012DAE-8BCC-413E-8274-A0EDF7750CB7}">
      <dgm:prSet phldrT="[Text]" custT="1"/>
      <dgm:spPr/>
      <dgm:t>
        <a:bodyPr/>
        <a:lstStyle/>
        <a:p>
          <a:r>
            <a:rPr lang="en-US" sz="1500" dirty="0"/>
            <a:t>Advantages</a:t>
          </a:r>
          <a:endParaRPr lang="en-IN" sz="1500" dirty="0"/>
        </a:p>
      </dgm:t>
    </dgm:pt>
    <dgm:pt modelId="{66D83ABB-84D1-4C2C-9691-EA6F638AF5F5}" type="parTrans" cxnId="{B8588810-8BEF-405A-A14D-D3CE89134BD4}">
      <dgm:prSet/>
      <dgm:spPr/>
      <dgm:t>
        <a:bodyPr/>
        <a:lstStyle/>
        <a:p>
          <a:endParaRPr lang="en-IN"/>
        </a:p>
      </dgm:t>
    </dgm:pt>
    <dgm:pt modelId="{301C38E8-7ED9-4461-853A-847B802C4CBD}" type="sibTrans" cxnId="{B8588810-8BEF-405A-A14D-D3CE89134BD4}">
      <dgm:prSet/>
      <dgm:spPr/>
      <dgm:t>
        <a:bodyPr/>
        <a:lstStyle/>
        <a:p>
          <a:endParaRPr lang="en-IN"/>
        </a:p>
      </dgm:t>
    </dgm:pt>
    <dgm:pt modelId="{3E12A1DD-2825-44C1-894A-E51ED790E547}">
      <dgm:prSet phldrT="[Text]" custT="1"/>
      <dgm:spPr/>
      <dgm:t>
        <a:bodyPr/>
        <a:lstStyle/>
        <a:p>
          <a:r>
            <a:rPr lang="en-US" sz="1500" dirty="0"/>
            <a:t>Limitations</a:t>
          </a:r>
          <a:endParaRPr lang="en-IN" sz="1500" dirty="0"/>
        </a:p>
      </dgm:t>
    </dgm:pt>
    <dgm:pt modelId="{A8A6C035-6AB5-490A-993B-F11DD46800B9}" type="parTrans" cxnId="{A226F4E1-A8AB-4B74-9AD1-403479BBBDE7}">
      <dgm:prSet/>
      <dgm:spPr/>
      <dgm:t>
        <a:bodyPr/>
        <a:lstStyle/>
        <a:p>
          <a:endParaRPr lang="en-IN"/>
        </a:p>
      </dgm:t>
    </dgm:pt>
    <dgm:pt modelId="{B44493EF-DE6C-415D-9150-322F48379792}" type="sibTrans" cxnId="{A226F4E1-A8AB-4B74-9AD1-403479BBBDE7}">
      <dgm:prSet/>
      <dgm:spPr/>
      <dgm:t>
        <a:bodyPr/>
        <a:lstStyle/>
        <a:p>
          <a:endParaRPr lang="en-IN"/>
        </a:p>
      </dgm:t>
    </dgm:pt>
    <dgm:pt modelId="{D2B92368-78DC-4DE5-96FA-3214BE1EA057}">
      <dgm:prSet phldrT="[Text]" custT="1"/>
      <dgm:spPr/>
      <dgm:t>
        <a:bodyPr/>
        <a:lstStyle/>
        <a:p>
          <a:r>
            <a:rPr lang="en-US" sz="1500" dirty="0"/>
            <a:t>Only cash &amp; debit cards accepted</a:t>
          </a:r>
          <a:endParaRPr lang="en-IN" sz="1500" dirty="0"/>
        </a:p>
      </dgm:t>
    </dgm:pt>
    <dgm:pt modelId="{B3E8ED6E-4785-4445-817F-26942CBF6816}" type="parTrans" cxnId="{3A2B1D8A-9318-4E00-B11D-AB5C8F020D43}">
      <dgm:prSet/>
      <dgm:spPr/>
      <dgm:t>
        <a:bodyPr/>
        <a:lstStyle/>
        <a:p>
          <a:endParaRPr lang="en-IN"/>
        </a:p>
      </dgm:t>
    </dgm:pt>
    <dgm:pt modelId="{732B2469-1171-4B99-AA40-34F16458AB93}" type="sibTrans" cxnId="{3A2B1D8A-9318-4E00-B11D-AB5C8F020D43}">
      <dgm:prSet/>
      <dgm:spPr/>
      <dgm:t>
        <a:bodyPr/>
        <a:lstStyle/>
        <a:p>
          <a:endParaRPr lang="en-IN"/>
        </a:p>
      </dgm:t>
    </dgm:pt>
    <dgm:pt modelId="{DCA1E252-30AA-42B7-B678-ECAF23C600A1}">
      <dgm:prSet phldrT="[Text]" custT="1"/>
      <dgm:spPr/>
      <dgm:t>
        <a:bodyPr/>
        <a:lstStyle/>
        <a:p>
          <a:endParaRPr lang="en-IN" sz="1500" dirty="0"/>
        </a:p>
      </dgm:t>
    </dgm:pt>
    <dgm:pt modelId="{C74C73F9-7C07-4422-8797-3E99E0729708}" type="parTrans" cxnId="{866FFACD-DC7D-4C98-82CC-DB885A7EC96A}">
      <dgm:prSet/>
      <dgm:spPr/>
      <dgm:t>
        <a:bodyPr/>
        <a:lstStyle/>
        <a:p>
          <a:endParaRPr lang="en-IN"/>
        </a:p>
      </dgm:t>
    </dgm:pt>
    <dgm:pt modelId="{62B6DAF0-65BA-4B3B-976D-0C5A0061A0FD}" type="sibTrans" cxnId="{866FFACD-DC7D-4C98-82CC-DB885A7EC96A}">
      <dgm:prSet/>
      <dgm:spPr/>
      <dgm:t>
        <a:bodyPr/>
        <a:lstStyle/>
        <a:p>
          <a:endParaRPr lang="en-IN"/>
        </a:p>
      </dgm:t>
    </dgm:pt>
    <dgm:pt modelId="{BD09A91E-3A91-471D-BD05-995A2418ABA9}">
      <dgm:prSet phldrT="[Text]" custT="1"/>
      <dgm:spPr/>
      <dgm:t>
        <a:bodyPr/>
        <a:lstStyle/>
        <a:p>
          <a:endParaRPr lang="en-IN" sz="1500" dirty="0"/>
        </a:p>
      </dgm:t>
    </dgm:pt>
    <dgm:pt modelId="{DB55CDFE-0032-44BA-A7E8-8EA79B68E170}" type="parTrans" cxnId="{1219874C-03C7-47C4-A58F-8A034339E743}">
      <dgm:prSet/>
      <dgm:spPr/>
      <dgm:t>
        <a:bodyPr/>
        <a:lstStyle/>
        <a:p>
          <a:endParaRPr lang="en-IN"/>
        </a:p>
      </dgm:t>
    </dgm:pt>
    <dgm:pt modelId="{750A6C17-43C7-4ADB-BB07-BCBC79B5AEAA}" type="sibTrans" cxnId="{1219874C-03C7-47C4-A58F-8A034339E743}">
      <dgm:prSet/>
      <dgm:spPr/>
      <dgm:t>
        <a:bodyPr/>
        <a:lstStyle/>
        <a:p>
          <a:endParaRPr lang="en-IN"/>
        </a:p>
      </dgm:t>
    </dgm:pt>
    <dgm:pt modelId="{A375343B-A277-4F23-A7AF-62801ACBFDE6}">
      <dgm:prSet phldrT="[Text]" custT="1"/>
      <dgm:spPr/>
      <dgm:t>
        <a:bodyPr/>
        <a:lstStyle/>
        <a:p>
          <a:r>
            <a:rPr lang="en-US" sz="1500" dirty="0"/>
            <a:t>Anytime anywhere</a:t>
          </a:r>
          <a:endParaRPr lang="en-IN" sz="1500" dirty="0"/>
        </a:p>
      </dgm:t>
    </dgm:pt>
    <dgm:pt modelId="{A34FF4F1-D92E-46CC-AB86-735E35E97C08}" type="parTrans" cxnId="{C94F91D2-B571-4BA8-841A-20525E812AE4}">
      <dgm:prSet/>
      <dgm:spPr/>
      <dgm:t>
        <a:bodyPr/>
        <a:lstStyle/>
        <a:p>
          <a:endParaRPr lang="en-IN"/>
        </a:p>
      </dgm:t>
    </dgm:pt>
    <dgm:pt modelId="{F8E2F75D-368C-4976-B746-79FD6C345AF6}" type="sibTrans" cxnId="{C94F91D2-B571-4BA8-841A-20525E812AE4}">
      <dgm:prSet/>
      <dgm:spPr/>
      <dgm:t>
        <a:bodyPr/>
        <a:lstStyle/>
        <a:p>
          <a:endParaRPr lang="en-IN"/>
        </a:p>
      </dgm:t>
    </dgm:pt>
    <dgm:pt modelId="{197E62D1-55F3-4A70-80B1-0AF9CF1F8250}">
      <dgm:prSet phldrT="[Text]" custT="1"/>
      <dgm:spPr/>
      <dgm:t>
        <a:bodyPr/>
        <a:lstStyle/>
        <a:p>
          <a:r>
            <a:rPr lang="en-US" sz="1500" dirty="0"/>
            <a:t>Cross-platform</a:t>
          </a:r>
          <a:endParaRPr lang="en-IN" sz="1500" dirty="0"/>
        </a:p>
      </dgm:t>
    </dgm:pt>
    <dgm:pt modelId="{E20E5483-0BB7-4B0E-9117-8EAFC0D97FDC}" type="parTrans" cxnId="{CA5CE88B-9775-4523-ABA2-787CA69FA2BB}">
      <dgm:prSet/>
      <dgm:spPr/>
      <dgm:t>
        <a:bodyPr/>
        <a:lstStyle/>
        <a:p>
          <a:endParaRPr lang="en-IN"/>
        </a:p>
      </dgm:t>
    </dgm:pt>
    <dgm:pt modelId="{6F30E3D4-8AAB-4596-8D25-0060A34E1DCF}" type="sibTrans" cxnId="{CA5CE88B-9775-4523-ABA2-787CA69FA2BB}">
      <dgm:prSet/>
      <dgm:spPr/>
      <dgm:t>
        <a:bodyPr/>
        <a:lstStyle/>
        <a:p>
          <a:endParaRPr lang="en-IN"/>
        </a:p>
      </dgm:t>
    </dgm:pt>
    <dgm:pt modelId="{D87EB900-4596-4D12-96CD-78D90A69EB0C}">
      <dgm:prSet phldrT="[Text]" custT="1"/>
      <dgm:spPr/>
      <dgm:t>
        <a:bodyPr/>
        <a:lstStyle/>
        <a:p>
          <a:r>
            <a:rPr lang="en-US" sz="1500" dirty="0"/>
            <a:t>Paperless work</a:t>
          </a:r>
          <a:endParaRPr lang="en-IN" sz="1500" dirty="0"/>
        </a:p>
      </dgm:t>
    </dgm:pt>
    <dgm:pt modelId="{3B53F97D-3849-4A91-8AE8-EA0E4D63A111}" type="parTrans" cxnId="{7481E208-B0E3-4CF6-92FD-A85BEE103554}">
      <dgm:prSet/>
      <dgm:spPr/>
      <dgm:t>
        <a:bodyPr/>
        <a:lstStyle/>
        <a:p>
          <a:endParaRPr lang="en-IN"/>
        </a:p>
      </dgm:t>
    </dgm:pt>
    <dgm:pt modelId="{04E9F6FB-1ED8-4B35-A065-E05F860D225D}" type="sibTrans" cxnId="{7481E208-B0E3-4CF6-92FD-A85BEE103554}">
      <dgm:prSet/>
      <dgm:spPr/>
      <dgm:t>
        <a:bodyPr/>
        <a:lstStyle/>
        <a:p>
          <a:endParaRPr lang="en-IN"/>
        </a:p>
      </dgm:t>
    </dgm:pt>
    <dgm:pt modelId="{B559F7E4-8F96-4DB0-82ED-813CA19121B2}">
      <dgm:prSet phldrT="[Text]" custT="1"/>
      <dgm:spPr/>
      <dgm:t>
        <a:bodyPr/>
        <a:lstStyle/>
        <a:p>
          <a:endParaRPr lang="en-IN" sz="1500" dirty="0"/>
        </a:p>
      </dgm:t>
    </dgm:pt>
    <dgm:pt modelId="{62BDC1BE-4DDD-4F3F-A1D5-96A273365FAE}" type="parTrans" cxnId="{18735E22-01AD-4C17-B2EA-69C45CC6A1C3}">
      <dgm:prSet/>
      <dgm:spPr/>
      <dgm:t>
        <a:bodyPr/>
        <a:lstStyle/>
        <a:p>
          <a:endParaRPr lang="en-IN"/>
        </a:p>
      </dgm:t>
    </dgm:pt>
    <dgm:pt modelId="{78E9B95B-EDC6-4A41-953F-09C9708D8E19}" type="sibTrans" cxnId="{18735E22-01AD-4C17-B2EA-69C45CC6A1C3}">
      <dgm:prSet/>
      <dgm:spPr/>
      <dgm:t>
        <a:bodyPr/>
        <a:lstStyle/>
        <a:p>
          <a:endParaRPr lang="en-IN"/>
        </a:p>
      </dgm:t>
    </dgm:pt>
    <dgm:pt modelId="{50D23FB3-2E30-4A84-B596-00DFF33FCBA7}">
      <dgm:prSet phldrT="[Text]" custT="1"/>
      <dgm:spPr/>
      <dgm:t>
        <a:bodyPr/>
        <a:lstStyle/>
        <a:p>
          <a:r>
            <a:rPr lang="en-US" sz="1500" dirty="0"/>
            <a:t>Available only in web version </a:t>
          </a:r>
          <a:endParaRPr lang="en-IN" sz="1500" dirty="0"/>
        </a:p>
      </dgm:t>
    </dgm:pt>
    <dgm:pt modelId="{BAF54330-9DFF-4AC3-BC1B-AF915C2C651C}" type="parTrans" cxnId="{3A8DF9BF-CEC8-4776-B9E8-3338F1052759}">
      <dgm:prSet/>
      <dgm:spPr/>
      <dgm:t>
        <a:bodyPr/>
        <a:lstStyle/>
        <a:p>
          <a:endParaRPr lang="en-IN"/>
        </a:p>
      </dgm:t>
    </dgm:pt>
    <dgm:pt modelId="{32521107-8ACF-4D89-8F4E-7F3B4DAFBBE9}" type="sibTrans" cxnId="{3A8DF9BF-CEC8-4776-B9E8-3338F1052759}">
      <dgm:prSet/>
      <dgm:spPr/>
      <dgm:t>
        <a:bodyPr/>
        <a:lstStyle/>
        <a:p>
          <a:endParaRPr lang="en-IN"/>
        </a:p>
      </dgm:t>
    </dgm:pt>
    <dgm:pt modelId="{8A348B66-EB71-48DD-AD82-6CC0769BF46A}">
      <dgm:prSet phldrT="[Text]" custT="1"/>
      <dgm:spPr/>
      <dgm:t>
        <a:bodyPr/>
        <a:lstStyle/>
        <a:p>
          <a:endParaRPr lang="en-IN" sz="1500" dirty="0"/>
        </a:p>
      </dgm:t>
    </dgm:pt>
    <dgm:pt modelId="{3BA207B1-4FF9-4EBA-ADC0-37810A813CCE}" type="parTrans" cxnId="{09C2F0FC-82C9-450B-8971-993327A500B8}">
      <dgm:prSet/>
      <dgm:spPr/>
      <dgm:t>
        <a:bodyPr/>
        <a:lstStyle/>
        <a:p>
          <a:endParaRPr lang="en-IN"/>
        </a:p>
      </dgm:t>
    </dgm:pt>
    <dgm:pt modelId="{A692B821-BCFB-487C-B7B9-A47984D4F2D5}" type="sibTrans" cxnId="{09C2F0FC-82C9-450B-8971-993327A500B8}">
      <dgm:prSet/>
      <dgm:spPr/>
      <dgm:t>
        <a:bodyPr/>
        <a:lstStyle/>
        <a:p>
          <a:endParaRPr lang="en-IN"/>
        </a:p>
      </dgm:t>
    </dgm:pt>
    <dgm:pt modelId="{33FBB21B-20F6-4B07-887A-AE6CDBD46D7F}" type="pres">
      <dgm:prSet presAssocID="{3EE1C3E2-9D8A-43E7-B49D-ABE377BC32E2}" presName="Name0" presStyleCnt="0">
        <dgm:presLayoutVars>
          <dgm:dir/>
          <dgm:animLvl val="lvl"/>
          <dgm:resizeHandles/>
        </dgm:presLayoutVars>
      </dgm:prSet>
      <dgm:spPr/>
    </dgm:pt>
    <dgm:pt modelId="{F8AB96C6-996B-4A53-B258-F62E941ADAA4}" type="pres">
      <dgm:prSet presAssocID="{6C012DAE-8BCC-413E-8274-A0EDF7750CB7}" presName="linNode" presStyleCnt="0"/>
      <dgm:spPr/>
    </dgm:pt>
    <dgm:pt modelId="{7F9B35D2-5916-4F8B-AF28-6FC0A187D961}" type="pres">
      <dgm:prSet presAssocID="{6C012DAE-8BCC-413E-8274-A0EDF7750CB7}" presName="parentShp" presStyleLbl="node1" presStyleIdx="0" presStyleCnt="2" custScaleX="50827" custScaleY="34189" custLinFactNeighborY="-3013">
        <dgm:presLayoutVars>
          <dgm:bulletEnabled val="1"/>
        </dgm:presLayoutVars>
      </dgm:prSet>
      <dgm:spPr/>
    </dgm:pt>
    <dgm:pt modelId="{E7B7D0FC-83E3-4945-91A9-032A459809D8}" type="pres">
      <dgm:prSet presAssocID="{6C012DAE-8BCC-413E-8274-A0EDF7750CB7}" presName="childShp" presStyleLbl="bgAccFollowNode1" presStyleIdx="0" presStyleCnt="2" custScaleX="85950" custScaleY="76209" custLinFactNeighborX="689" custLinFactNeighborY="494">
        <dgm:presLayoutVars>
          <dgm:bulletEnabled val="1"/>
        </dgm:presLayoutVars>
      </dgm:prSet>
      <dgm:spPr/>
    </dgm:pt>
    <dgm:pt modelId="{DC6E98B9-E3E6-41B7-AFBC-A034BFA1ADD7}" type="pres">
      <dgm:prSet presAssocID="{301C38E8-7ED9-4461-853A-847B802C4CBD}" presName="spacing" presStyleCnt="0"/>
      <dgm:spPr/>
    </dgm:pt>
    <dgm:pt modelId="{7415807F-7F7B-4CB2-A867-2E589F18999B}" type="pres">
      <dgm:prSet presAssocID="{3E12A1DD-2825-44C1-894A-E51ED790E547}" presName="linNode" presStyleCnt="0"/>
      <dgm:spPr/>
    </dgm:pt>
    <dgm:pt modelId="{B39F9778-4F5B-42EB-B269-9FC917DDA9D5}" type="pres">
      <dgm:prSet presAssocID="{3E12A1DD-2825-44C1-894A-E51ED790E547}" presName="parentShp" presStyleLbl="node1" presStyleIdx="1" presStyleCnt="2" custScaleX="50138" custScaleY="35154">
        <dgm:presLayoutVars>
          <dgm:bulletEnabled val="1"/>
        </dgm:presLayoutVars>
      </dgm:prSet>
      <dgm:spPr/>
    </dgm:pt>
    <dgm:pt modelId="{BB282906-7AD3-4941-86C1-80D3DDF2C9EA}" type="pres">
      <dgm:prSet presAssocID="{3E12A1DD-2825-44C1-894A-E51ED790E547}" presName="childShp" presStyleLbl="bgAccFollowNode1" presStyleIdx="1" presStyleCnt="2" custScaleX="88246" custScaleY="87377">
        <dgm:presLayoutVars>
          <dgm:bulletEnabled val="1"/>
        </dgm:presLayoutVars>
      </dgm:prSet>
      <dgm:spPr/>
    </dgm:pt>
  </dgm:ptLst>
  <dgm:cxnLst>
    <dgm:cxn modelId="{7481E208-B0E3-4CF6-92FD-A85BEE103554}" srcId="{6C012DAE-8BCC-413E-8274-A0EDF7750CB7}" destId="{D87EB900-4596-4D12-96CD-78D90A69EB0C}" srcOrd="3" destOrd="0" parTransId="{3B53F97D-3849-4A91-8AE8-EA0E4D63A111}" sibTransId="{04E9F6FB-1ED8-4B35-A065-E05F860D225D}"/>
    <dgm:cxn modelId="{B8588810-8BEF-405A-A14D-D3CE89134BD4}" srcId="{3EE1C3E2-9D8A-43E7-B49D-ABE377BC32E2}" destId="{6C012DAE-8BCC-413E-8274-A0EDF7750CB7}" srcOrd="0" destOrd="0" parTransId="{66D83ABB-84D1-4C2C-9691-EA6F638AF5F5}" sibTransId="{301C38E8-7ED9-4461-853A-847B802C4CBD}"/>
    <dgm:cxn modelId="{3B657B1B-2D80-4249-911B-D49FCE6A2C58}" type="presOf" srcId="{3EE1C3E2-9D8A-43E7-B49D-ABE377BC32E2}" destId="{33FBB21B-20F6-4B07-887A-AE6CDBD46D7F}" srcOrd="0" destOrd="0" presId="urn:microsoft.com/office/officeart/2005/8/layout/vList6"/>
    <dgm:cxn modelId="{18735E22-01AD-4C17-B2EA-69C45CC6A1C3}" srcId="{6C012DAE-8BCC-413E-8274-A0EDF7750CB7}" destId="{B559F7E4-8F96-4DB0-82ED-813CA19121B2}" srcOrd="0" destOrd="0" parTransId="{62BDC1BE-4DDD-4F3F-A1D5-96A273365FAE}" sibTransId="{78E9B95B-EDC6-4A41-953F-09C9708D8E19}"/>
    <dgm:cxn modelId="{9105EE37-A994-4C38-8086-F1ED74233787}" type="presOf" srcId="{BD09A91E-3A91-471D-BD05-995A2418ABA9}" destId="{E7B7D0FC-83E3-4945-91A9-032A459809D8}" srcOrd="0" destOrd="4" presId="urn:microsoft.com/office/officeart/2005/8/layout/vList6"/>
    <dgm:cxn modelId="{62265349-FD72-4273-9CEA-FED589EADAF2}" type="presOf" srcId="{B559F7E4-8F96-4DB0-82ED-813CA19121B2}" destId="{E7B7D0FC-83E3-4945-91A9-032A459809D8}" srcOrd="0" destOrd="0" presId="urn:microsoft.com/office/officeart/2005/8/layout/vList6"/>
    <dgm:cxn modelId="{1219874C-03C7-47C4-A58F-8A034339E743}" srcId="{6C012DAE-8BCC-413E-8274-A0EDF7750CB7}" destId="{BD09A91E-3A91-471D-BD05-995A2418ABA9}" srcOrd="4" destOrd="0" parTransId="{DB55CDFE-0032-44BA-A7E8-8EA79B68E170}" sibTransId="{750A6C17-43C7-4ADB-BB07-BCBC79B5AEAA}"/>
    <dgm:cxn modelId="{EF84F852-C40C-4F2A-8D90-4371BFDA75B3}" type="presOf" srcId="{D87EB900-4596-4D12-96CD-78D90A69EB0C}" destId="{E7B7D0FC-83E3-4945-91A9-032A459809D8}" srcOrd="0" destOrd="3" presId="urn:microsoft.com/office/officeart/2005/8/layout/vList6"/>
    <dgm:cxn modelId="{39952C73-D53C-40A0-A8E2-B0ED57A37D89}" type="presOf" srcId="{8A348B66-EB71-48DD-AD82-6CC0769BF46A}" destId="{BB282906-7AD3-4941-86C1-80D3DDF2C9EA}" srcOrd="0" destOrd="0" presId="urn:microsoft.com/office/officeart/2005/8/layout/vList6"/>
    <dgm:cxn modelId="{E66EF455-1ED6-4B38-AB63-0D905EC7ACBC}" type="presOf" srcId="{6C012DAE-8BCC-413E-8274-A0EDF7750CB7}" destId="{7F9B35D2-5916-4F8B-AF28-6FC0A187D961}" srcOrd="0" destOrd="0" presId="urn:microsoft.com/office/officeart/2005/8/layout/vList6"/>
    <dgm:cxn modelId="{81739E86-EEDE-46A0-B108-2A5635DCEFE7}" type="presOf" srcId="{DCA1E252-30AA-42B7-B678-ECAF23C600A1}" destId="{E7B7D0FC-83E3-4945-91A9-032A459809D8}" srcOrd="0" destOrd="5" presId="urn:microsoft.com/office/officeart/2005/8/layout/vList6"/>
    <dgm:cxn modelId="{3A2B1D8A-9318-4E00-B11D-AB5C8F020D43}" srcId="{3E12A1DD-2825-44C1-894A-E51ED790E547}" destId="{D2B92368-78DC-4DE5-96FA-3214BE1EA057}" srcOrd="1" destOrd="0" parTransId="{B3E8ED6E-4785-4445-817F-26942CBF6816}" sibTransId="{732B2469-1171-4B99-AA40-34F16458AB93}"/>
    <dgm:cxn modelId="{CA5CE88B-9775-4523-ABA2-787CA69FA2BB}" srcId="{6C012DAE-8BCC-413E-8274-A0EDF7750CB7}" destId="{197E62D1-55F3-4A70-80B1-0AF9CF1F8250}" srcOrd="2" destOrd="0" parTransId="{E20E5483-0BB7-4B0E-9117-8EAFC0D97FDC}" sibTransId="{6F30E3D4-8AAB-4596-8D25-0060A34E1DCF}"/>
    <dgm:cxn modelId="{FD28B28C-E8A3-4B7D-9706-4CCD057F5E37}" type="presOf" srcId="{197E62D1-55F3-4A70-80B1-0AF9CF1F8250}" destId="{E7B7D0FC-83E3-4945-91A9-032A459809D8}" srcOrd="0" destOrd="2" presId="urn:microsoft.com/office/officeart/2005/8/layout/vList6"/>
    <dgm:cxn modelId="{19D707A5-2D3B-4AF7-9F5E-A036911FA109}" type="presOf" srcId="{3E12A1DD-2825-44C1-894A-E51ED790E547}" destId="{B39F9778-4F5B-42EB-B269-9FC917DDA9D5}" srcOrd="0" destOrd="0" presId="urn:microsoft.com/office/officeart/2005/8/layout/vList6"/>
    <dgm:cxn modelId="{3A8DF9BF-CEC8-4776-B9E8-3338F1052759}" srcId="{3E12A1DD-2825-44C1-894A-E51ED790E547}" destId="{50D23FB3-2E30-4A84-B596-00DFF33FCBA7}" srcOrd="2" destOrd="0" parTransId="{BAF54330-9DFF-4AC3-BC1B-AF915C2C651C}" sibTransId="{32521107-8ACF-4D89-8F4E-7F3B4DAFBBE9}"/>
    <dgm:cxn modelId="{58C2CDC9-2BA8-408B-ADD4-6652E979E897}" type="presOf" srcId="{D2B92368-78DC-4DE5-96FA-3214BE1EA057}" destId="{BB282906-7AD3-4941-86C1-80D3DDF2C9EA}" srcOrd="0" destOrd="1" presId="urn:microsoft.com/office/officeart/2005/8/layout/vList6"/>
    <dgm:cxn modelId="{866FFACD-DC7D-4C98-82CC-DB885A7EC96A}" srcId="{6C012DAE-8BCC-413E-8274-A0EDF7750CB7}" destId="{DCA1E252-30AA-42B7-B678-ECAF23C600A1}" srcOrd="5" destOrd="0" parTransId="{C74C73F9-7C07-4422-8797-3E99E0729708}" sibTransId="{62B6DAF0-65BA-4B3B-976D-0C5A0061A0FD}"/>
    <dgm:cxn modelId="{C94F91D2-B571-4BA8-841A-20525E812AE4}" srcId="{6C012DAE-8BCC-413E-8274-A0EDF7750CB7}" destId="{A375343B-A277-4F23-A7AF-62801ACBFDE6}" srcOrd="1" destOrd="0" parTransId="{A34FF4F1-D92E-46CC-AB86-735E35E97C08}" sibTransId="{F8E2F75D-368C-4976-B746-79FD6C345AF6}"/>
    <dgm:cxn modelId="{A226F4E1-A8AB-4B74-9AD1-403479BBBDE7}" srcId="{3EE1C3E2-9D8A-43E7-B49D-ABE377BC32E2}" destId="{3E12A1DD-2825-44C1-894A-E51ED790E547}" srcOrd="1" destOrd="0" parTransId="{A8A6C035-6AB5-490A-993B-F11DD46800B9}" sibTransId="{B44493EF-DE6C-415D-9150-322F48379792}"/>
    <dgm:cxn modelId="{F96FD8F7-0DCE-40CC-A6F4-54ACE7D9DF40}" type="presOf" srcId="{50D23FB3-2E30-4A84-B596-00DFF33FCBA7}" destId="{BB282906-7AD3-4941-86C1-80D3DDF2C9EA}" srcOrd="0" destOrd="2" presId="urn:microsoft.com/office/officeart/2005/8/layout/vList6"/>
    <dgm:cxn modelId="{09C2F0FC-82C9-450B-8971-993327A500B8}" srcId="{3E12A1DD-2825-44C1-894A-E51ED790E547}" destId="{8A348B66-EB71-48DD-AD82-6CC0769BF46A}" srcOrd="0" destOrd="0" parTransId="{3BA207B1-4FF9-4EBA-ADC0-37810A813CCE}" sibTransId="{A692B821-BCFB-487C-B7B9-A47984D4F2D5}"/>
    <dgm:cxn modelId="{6E7236FE-604B-4AE0-AC23-00CF1FF6B980}" type="presOf" srcId="{A375343B-A277-4F23-A7AF-62801ACBFDE6}" destId="{E7B7D0FC-83E3-4945-91A9-032A459809D8}" srcOrd="0" destOrd="1" presId="urn:microsoft.com/office/officeart/2005/8/layout/vList6"/>
    <dgm:cxn modelId="{8AFBF9A7-7871-4C35-B74A-40E09CE4091F}" type="presParOf" srcId="{33FBB21B-20F6-4B07-887A-AE6CDBD46D7F}" destId="{F8AB96C6-996B-4A53-B258-F62E941ADAA4}" srcOrd="0" destOrd="0" presId="urn:microsoft.com/office/officeart/2005/8/layout/vList6"/>
    <dgm:cxn modelId="{2D350293-B8A2-44C9-8A48-E3E4E3001711}" type="presParOf" srcId="{F8AB96C6-996B-4A53-B258-F62E941ADAA4}" destId="{7F9B35D2-5916-4F8B-AF28-6FC0A187D961}" srcOrd="0" destOrd="0" presId="urn:microsoft.com/office/officeart/2005/8/layout/vList6"/>
    <dgm:cxn modelId="{B17FBC69-55E2-430A-8775-066F55507F98}" type="presParOf" srcId="{F8AB96C6-996B-4A53-B258-F62E941ADAA4}" destId="{E7B7D0FC-83E3-4945-91A9-032A459809D8}" srcOrd="1" destOrd="0" presId="urn:microsoft.com/office/officeart/2005/8/layout/vList6"/>
    <dgm:cxn modelId="{536F763E-E79C-4101-9329-B47C81EAFE2F}" type="presParOf" srcId="{33FBB21B-20F6-4B07-887A-AE6CDBD46D7F}" destId="{DC6E98B9-E3E6-41B7-AFBC-A034BFA1ADD7}" srcOrd="1" destOrd="0" presId="urn:microsoft.com/office/officeart/2005/8/layout/vList6"/>
    <dgm:cxn modelId="{C26E6EF5-301D-44B1-8BE8-EC642D985F9E}" type="presParOf" srcId="{33FBB21B-20F6-4B07-887A-AE6CDBD46D7F}" destId="{7415807F-7F7B-4CB2-A867-2E589F18999B}" srcOrd="2" destOrd="0" presId="urn:microsoft.com/office/officeart/2005/8/layout/vList6"/>
    <dgm:cxn modelId="{06998204-07CC-444B-9707-FE51BD1118F1}" type="presParOf" srcId="{7415807F-7F7B-4CB2-A867-2E589F18999B}" destId="{B39F9778-4F5B-42EB-B269-9FC917DDA9D5}" srcOrd="0" destOrd="0" presId="urn:microsoft.com/office/officeart/2005/8/layout/vList6"/>
    <dgm:cxn modelId="{F8B82693-E39F-43AE-9C65-E4B615263C3F}" type="presParOf" srcId="{7415807F-7F7B-4CB2-A867-2E589F18999B}" destId="{BB282906-7AD3-4941-86C1-80D3DDF2C9EA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92A10C-6B0B-4AA8-B42D-747A6959F287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3905803D-6430-4D97-8157-1792F947BFEA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Admin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0262F9FC-88DE-4500-95CB-9055AF24BD7B}" type="parTrans" cxnId="{B2F8854D-DC17-4999-A0E5-F3556FB30247}">
      <dgm:prSet/>
      <dgm:spPr/>
      <dgm:t>
        <a:bodyPr/>
        <a:lstStyle/>
        <a:p>
          <a:endParaRPr lang="en-IN"/>
        </a:p>
      </dgm:t>
    </dgm:pt>
    <dgm:pt modelId="{ED96B9C4-2CA3-479E-8923-C8D5A8FA9C31}" type="sibTrans" cxnId="{B2F8854D-DC17-4999-A0E5-F3556FB30247}">
      <dgm:prSet/>
      <dgm:spPr/>
      <dgm:t>
        <a:bodyPr/>
        <a:lstStyle/>
        <a:p>
          <a:endParaRPr lang="en-IN"/>
        </a:p>
      </dgm:t>
    </dgm:pt>
    <dgm:pt modelId="{20AEF549-17E7-4DEB-92FB-EF1B7381CD37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Patient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CD150A41-8B8F-4131-9C48-7AFE57F516F1}" type="parTrans" cxnId="{3449D2AE-0C3D-4D96-9C1A-1DEC9FBB8AD6}">
      <dgm:prSet/>
      <dgm:spPr/>
      <dgm:t>
        <a:bodyPr/>
        <a:lstStyle/>
        <a:p>
          <a:endParaRPr lang="en-IN"/>
        </a:p>
      </dgm:t>
    </dgm:pt>
    <dgm:pt modelId="{27EFD9DB-40C9-4BFF-865D-E30E6CCEC264}" type="sibTrans" cxnId="{3449D2AE-0C3D-4D96-9C1A-1DEC9FBB8AD6}">
      <dgm:prSet/>
      <dgm:spPr/>
      <dgm:t>
        <a:bodyPr/>
        <a:lstStyle/>
        <a:p>
          <a:endParaRPr lang="en-IN"/>
        </a:p>
      </dgm:t>
    </dgm:pt>
    <dgm:pt modelId="{7C607C9F-C771-4141-985A-A49C0D2FFCE3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Staff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554F210F-7D3E-439C-AB94-7AA6615BD775}" type="parTrans" cxnId="{A95A427C-9365-456F-B8C3-DA5451AFD4E3}">
      <dgm:prSet/>
      <dgm:spPr/>
      <dgm:t>
        <a:bodyPr/>
        <a:lstStyle/>
        <a:p>
          <a:endParaRPr lang="en-IN"/>
        </a:p>
      </dgm:t>
    </dgm:pt>
    <dgm:pt modelId="{D24CE103-29F1-4E49-BE2B-138FA1A05128}" type="sibTrans" cxnId="{A95A427C-9365-456F-B8C3-DA5451AFD4E3}">
      <dgm:prSet/>
      <dgm:spPr/>
      <dgm:t>
        <a:bodyPr/>
        <a:lstStyle/>
        <a:p>
          <a:endParaRPr lang="en-IN"/>
        </a:p>
      </dgm:t>
    </dgm:pt>
    <dgm:pt modelId="{E97C8AC9-A1C5-43AF-9AAC-750A102B4CD6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Doctor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D5D727C5-11ED-4CB9-B166-50EE14DB689E}" type="parTrans" cxnId="{3015D8BC-40C1-4521-9444-5F233C54B091}">
      <dgm:prSet/>
      <dgm:spPr/>
      <dgm:t>
        <a:bodyPr/>
        <a:lstStyle/>
        <a:p>
          <a:endParaRPr lang="en-IN"/>
        </a:p>
      </dgm:t>
    </dgm:pt>
    <dgm:pt modelId="{ADC9C876-7F4E-4A68-AC8F-DB3E1C77A87B}" type="sibTrans" cxnId="{3015D8BC-40C1-4521-9444-5F233C54B091}">
      <dgm:prSet/>
      <dgm:spPr/>
      <dgm:t>
        <a:bodyPr/>
        <a:lstStyle/>
        <a:p>
          <a:endParaRPr lang="en-IN"/>
        </a:p>
      </dgm:t>
    </dgm:pt>
    <dgm:pt modelId="{7F56C75B-4535-4061-8DD1-78EE22F81567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Care</a:t>
          </a:r>
          <a:r>
            <a:rPr lang="en-US" sz="1500" baseline="0" dirty="0">
              <a:latin typeface="+mn-lt"/>
              <a:ea typeface="Verdana" panose="020B0604030504040204" pitchFamily="34" charset="0"/>
            </a:rPr>
            <a:t> taker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FABE67FE-0BED-48D4-9DE1-9CB0A0E0B11C}" type="parTrans" cxnId="{762A8E36-F9D6-4D50-AA25-3CB28E9421F6}">
      <dgm:prSet/>
      <dgm:spPr/>
      <dgm:t>
        <a:bodyPr/>
        <a:lstStyle/>
        <a:p>
          <a:endParaRPr lang="en-IN"/>
        </a:p>
      </dgm:t>
    </dgm:pt>
    <dgm:pt modelId="{93328035-9F5E-404E-95AA-47F130EB0DC3}" type="sibTrans" cxnId="{762A8E36-F9D6-4D50-AA25-3CB28E9421F6}">
      <dgm:prSet/>
      <dgm:spPr/>
      <dgm:t>
        <a:bodyPr/>
        <a:lstStyle/>
        <a:p>
          <a:endParaRPr lang="en-IN"/>
        </a:p>
      </dgm:t>
    </dgm:pt>
    <dgm:pt modelId="{3158E067-980D-44B6-9287-0467003284AF}">
      <dgm:prSet phldrT="[Text]" custT="1"/>
      <dgm:spPr/>
      <dgm:t>
        <a:bodyPr/>
        <a:lstStyle/>
        <a:p>
          <a:r>
            <a:rPr lang="en-US" sz="1500" dirty="0">
              <a:latin typeface="+mn-lt"/>
              <a:ea typeface="Verdana" panose="020B0604030504040204" pitchFamily="34" charset="0"/>
            </a:rPr>
            <a:t>Tester</a:t>
          </a:r>
          <a:endParaRPr lang="en-IN" sz="1500" dirty="0">
            <a:latin typeface="+mn-lt"/>
            <a:ea typeface="Verdana" panose="020B0604030504040204" pitchFamily="34" charset="0"/>
          </a:endParaRPr>
        </a:p>
      </dgm:t>
    </dgm:pt>
    <dgm:pt modelId="{1C45B316-9D7C-4EC9-BF54-ABA5E0CC5096}" type="parTrans" cxnId="{C254FE1D-52CC-4AEE-A535-6A2EAB68729A}">
      <dgm:prSet/>
      <dgm:spPr/>
      <dgm:t>
        <a:bodyPr/>
        <a:lstStyle/>
        <a:p>
          <a:endParaRPr lang="en-IN"/>
        </a:p>
      </dgm:t>
    </dgm:pt>
    <dgm:pt modelId="{F066989C-F4D1-4845-AD7F-08406EB06BC6}" type="sibTrans" cxnId="{C254FE1D-52CC-4AEE-A535-6A2EAB68729A}">
      <dgm:prSet/>
      <dgm:spPr/>
      <dgm:t>
        <a:bodyPr/>
        <a:lstStyle/>
        <a:p>
          <a:endParaRPr lang="en-IN"/>
        </a:p>
      </dgm:t>
    </dgm:pt>
    <dgm:pt modelId="{D83CEA7A-A621-4B73-B5CE-B84834D3C914}">
      <dgm:prSet phldrT="[Text]" custT="1"/>
      <dgm:spPr/>
      <dgm:t>
        <a:bodyPr/>
        <a:lstStyle/>
        <a:p>
          <a:r>
            <a:rPr lang="en-IN" sz="1500" dirty="0">
              <a:latin typeface="+mn-lt"/>
              <a:ea typeface="Verdana" panose="020B0604030504040204" pitchFamily="34" charset="0"/>
            </a:rPr>
            <a:t>visitor</a:t>
          </a:r>
        </a:p>
      </dgm:t>
    </dgm:pt>
    <dgm:pt modelId="{4F9C7926-A6FB-41C0-8C6B-BCF4A4B9FEDA}" type="parTrans" cxnId="{B09E6E4E-46A7-444C-8A65-9CE15DE5B3DD}">
      <dgm:prSet/>
      <dgm:spPr/>
      <dgm:t>
        <a:bodyPr/>
        <a:lstStyle/>
        <a:p>
          <a:endParaRPr lang="en-IN"/>
        </a:p>
      </dgm:t>
    </dgm:pt>
    <dgm:pt modelId="{E1EC6742-7662-43C1-91CE-06C86EB3A52A}" type="sibTrans" cxnId="{B09E6E4E-46A7-444C-8A65-9CE15DE5B3DD}">
      <dgm:prSet/>
      <dgm:spPr/>
      <dgm:t>
        <a:bodyPr/>
        <a:lstStyle/>
        <a:p>
          <a:endParaRPr lang="en-IN"/>
        </a:p>
      </dgm:t>
    </dgm:pt>
    <dgm:pt modelId="{E7C4BB51-C94D-4BEC-8ECF-81BD5993E62C}" type="pres">
      <dgm:prSet presAssocID="{5C92A10C-6B0B-4AA8-B42D-747A6959F287}" presName="compositeShape" presStyleCnt="0">
        <dgm:presLayoutVars>
          <dgm:dir/>
          <dgm:resizeHandles/>
        </dgm:presLayoutVars>
      </dgm:prSet>
      <dgm:spPr/>
    </dgm:pt>
    <dgm:pt modelId="{13DFB0C5-C344-4BC1-808D-DB3BA72BF543}" type="pres">
      <dgm:prSet presAssocID="{5C92A10C-6B0B-4AA8-B42D-747A6959F287}" presName="pyramid" presStyleLbl="node1" presStyleIdx="0" presStyleCnt="1"/>
      <dgm:spPr>
        <a:noFill/>
        <a:ln>
          <a:noFill/>
        </a:ln>
      </dgm:spPr>
    </dgm:pt>
    <dgm:pt modelId="{B6D84B71-54E6-4C7E-92AA-55DBB82B11C8}" type="pres">
      <dgm:prSet presAssocID="{5C92A10C-6B0B-4AA8-B42D-747A6959F287}" presName="theList" presStyleCnt="0"/>
      <dgm:spPr/>
    </dgm:pt>
    <dgm:pt modelId="{52880E28-B606-4FBD-90F2-D497345B2F70}" type="pres">
      <dgm:prSet presAssocID="{3905803D-6430-4D97-8157-1792F947BFEA}" presName="aNode" presStyleLbl="fgAcc1" presStyleIdx="0" presStyleCnt="7" custScaleX="68314" custScaleY="15208" custLinFactY="56880" custLinFactNeighborX="14521" custLinFactNeighborY="100000">
        <dgm:presLayoutVars>
          <dgm:bulletEnabled val="1"/>
        </dgm:presLayoutVars>
      </dgm:prSet>
      <dgm:spPr/>
    </dgm:pt>
    <dgm:pt modelId="{0B7D8E57-3F7C-4C06-AB7F-DC4FB4F06213}" type="pres">
      <dgm:prSet presAssocID="{3905803D-6430-4D97-8157-1792F947BFEA}" presName="aSpace" presStyleCnt="0"/>
      <dgm:spPr/>
    </dgm:pt>
    <dgm:pt modelId="{D04A564F-44C5-4A5C-8F21-D551BC056549}" type="pres">
      <dgm:prSet presAssocID="{20AEF549-17E7-4DEB-92FB-EF1B7381CD37}" presName="aNode" presStyleLbl="fgAcc1" presStyleIdx="1" presStyleCnt="7" custScaleX="68672" custScaleY="13008" custLinFactY="29923" custLinFactNeighborX="-62840" custLinFactNeighborY="100000">
        <dgm:presLayoutVars>
          <dgm:bulletEnabled val="1"/>
        </dgm:presLayoutVars>
      </dgm:prSet>
      <dgm:spPr/>
    </dgm:pt>
    <dgm:pt modelId="{4D200DF1-EEB3-4B82-BD60-41A3F32BF195}" type="pres">
      <dgm:prSet presAssocID="{20AEF549-17E7-4DEB-92FB-EF1B7381CD37}" presName="aSpace" presStyleCnt="0"/>
      <dgm:spPr/>
    </dgm:pt>
    <dgm:pt modelId="{31CFCCE8-6CC0-4CC7-B5A5-ECAD1D40CA2D}" type="pres">
      <dgm:prSet presAssocID="{7C607C9F-C771-4141-985A-A49C0D2FFCE3}" presName="aNode" presStyleLbl="fgAcc1" presStyleIdx="2" presStyleCnt="7" custScaleX="124880" custScaleY="14025" custLinFactY="36925" custLinFactNeighborX="-29690" custLinFactNeighborY="100000">
        <dgm:presLayoutVars>
          <dgm:bulletEnabled val="1"/>
        </dgm:presLayoutVars>
      </dgm:prSet>
      <dgm:spPr/>
    </dgm:pt>
    <dgm:pt modelId="{FA6966F6-5E64-4CC0-B6EE-68CCC2AE2724}" type="pres">
      <dgm:prSet presAssocID="{7C607C9F-C771-4141-985A-A49C0D2FFCE3}" presName="aSpace" presStyleCnt="0"/>
      <dgm:spPr/>
    </dgm:pt>
    <dgm:pt modelId="{08EADF45-B19C-4FBB-8608-87BF98DBE92D}" type="pres">
      <dgm:prSet presAssocID="{E97C8AC9-A1C5-43AF-9AAC-750A102B4CD6}" presName="aNode" presStyleLbl="fgAcc1" presStyleIdx="3" presStyleCnt="7" custScaleX="57058" custScaleY="11303" custLinFactY="52441" custLinFactNeighborX="-74902" custLinFactNeighborY="100000">
        <dgm:presLayoutVars>
          <dgm:bulletEnabled val="1"/>
        </dgm:presLayoutVars>
      </dgm:prSet>
      <dgm:spPr/>
    </dgm:pt>
    <dgm:pt modelId="{CDDE5E9C-7EFB-44C7-B638-9A3BF15D9D46}" type="pres">
      <dgm:prSet presAssocID="{E97C8AC9-A1C5-43AF-9AAC-750A102B4CD6}" presName="aSpace" presStyleCnt="0"/>
      <dgm:spPr/>
    </dgm:pt>
    <dgm:pt modelId="{9815243C-6B50-4570-8AF2-9032956F44B4}" type="pres">
      <dgm:prSet presAssocID="{7F56C75B-4535-4061-8DD1-78EE22F81567}" presName="aNode" presStyleLbl="fgAcc1" presStyleIdx="4" presStyleCnt="7" custScaleX="52625" custScaleY="13008" custLinFactY="47373" custLinFactNeighborX="-46730" custLinFactNeighborY="100000">
        <dgm:presLayoutVars>
          <dgm:bulletEnabled val="1"/>
        </dgm:presLayoutVars>
      </dgm:prSet>
      <dgm:spPr/>
    </dgm:pt>
    <dgm:pt modelId="{F25A87C6-D2DF-442C-88A5-E1819081E968}" type="pres">
      <dgm:prSet presAssocID="{7F56C75B-4535-4061-8DD1-78EE22F81567}" presName="aSpace" presStyleCnt="0"/>
      <dgm:spPr/>
    </dgm:pt>
    <dgm:pt modelId="{0EA0022A-458C-43D4-9BB9-089AAEF16980}" type="pres">
      <dgm:prSet presAssocID="{3158E067-980D-44B6-9287-0467003284AF}" presName="aNode" presStyleLbl="fgAcc1" presStyleIdx="5" presStyleCnt="7" custScaleX="26622" custScaleY="13008" custLinFactY="3025" custLinFactNeighborX="-17362" custLinFactNeighborY="100000">
        <dgm:presLayoutVars>
          <dgm:bulletEnabled val="1"/>
        </dgm:presLayoutVars>
      </dgm:prSet>
      <dgm:spPr/>
    </dgm:pt>
    <dgm:pt modelId="{845D3E93-EC54-4073-9B05-2C9D7EDC91AF}" type="pres">
      <dgm:prSet presAssocID="{3158E067-980D-44B6-9287-0467003284AF}" presName="aSpace" presStyleCnt="0"/>
      <dgm:spPr/>
    </dgm:pt>
    <dgm:pt modelId="{EA23AE79-C65C-4BFE-89A4-2C0C5C3A6EEC}" type="pres">
      <dgm:prSet presAssocID="{D83CEA7A-A621-4B73-B5CE-B84834D3C914}" presName="aNode" presStyleLbl="fgAcc1" presStyleIdx="6" presStyleCnt="7" custScaleX="57058" custScaleY="11303" custLinFactNeighborX="16524" custLinFactNeighborY="65274">
        <dgm:presLayoutVars>
          <dgm:bulletEnabled val="1"/>
        </dgm:presLayoutVars>
      </dgm:prSet>
      <dgm:spPr/>
    </dgm:pt>
    <dgm:pt modelId="{3378B69E-B39E-4A69-AEA5-32BF1BC4A3B9}" type="pres">
      <dgm:prSet presAssocID="{D83CEA7A-A621-4B73-B5CE-B84834D3C914}" presName="aSpace" presStyleCnt="0"/>
      <dgm:spPr/>
    </dgm:pt>
  </dgm:ptLst>
  <dgm:cxnLst>
    <dgm:cxn modelId="{C254FE1D-52CC-4AEE-A535-6A2EAB68729A}" srcId="{5C92A10C-6B0B-4AA8-B42D-747A6959F287}" destId="{3158E067-980D-44B6-9287-0467003284AF}" srcOrd="5" destOrd="0" parTransId="{1C45B316-9D7C-4EC9-BF54-ABA5E0CC5096}" sibTransId="{F066989C-F4D1-4845-AD7F-08406EB06BC6}"/>
    <dgm:cxn modelId="{7D2E011E-DD22-4AD6-B816-0AADF277531C}" type="presOf" srcId="{E97C8AC9-A1C5-43AF-9AAC-750A102B4CD6}" destId="{08EADF45-B19C-4FBB-8608-87BF98DBE92D}" srcOrd="0" destOrd="0" presId="urn:microsoft.com/office/officeart/2005/8/layout/pyramid2"/>
    <dgm:cxn modelId="{7C1BBA28-0162-45B6-964D-65FD08FFD65C}" type="presOf" srcId="{7C607C9F-C771-4141-985A-A49C0D2FFCE3}" destId="{31CFCCE8-6CC0-4CC7-B5A5-ECAD1D40CA2D}" srcOrd="0" destOrd="0" presId="urn:microsoft.com/office/officeart/2005/8/layout/pyramid2"/>
    <dgm:cxn modelId="{762A8E36-F9D6-4D50-AA25-3CB28E9421F6}" srcId="{5C92A10C-6B0B-4AA8-B42D-747A6959F287}" destId="{7F56C75B-4535-4061-8DD1-78EE22F81567}" srcOrd="4" destOrd="0" parTransId="{FABE67FE-0BED-48D4-9DE1-9CB0A0E0B11C}" sibTransId="{93328035-9F5E-404E-95AA-47F130EB0DC3}"/>
    <dgm:cxn modelId="{C34B0165-1DD2-4A64-A4D5-D00BB794CA77}" type="presOf" srcId="{20AEF549-17E7-4DEB-92FB-EF1B7381CD37}" destId="{D04A564F-44C5-4A5C-8F21-D551BC056549}" srcOrd="0" destOrd="0" presId="urn:microsoft.com/office/officeart/2005/8/layout/pyramid2"/>
    <dgm:cxn modelId="{B2F8854D-DC17-4999-A0E5-F3556FB30247}" srcId="{5C92A10C-6B0B-4AA8-B42D-747A6959F287}" destId="{3905803D-6430-4D97-8157-1792F947BFEA}" srcOrd="0" destOrd="0" parTransId="{0262F9FC-88DE-4500-95CB-9055AF24BD7B}" sibTransId="{ED96B9C4-2CA3-479E-8923-C8D5A8FA9C31}"/>
    <dgm:cxn modelId="{D1A2C74D-21E6-427A-94F6-E564B92991BB}" type="presOf" srcId="{D83CEA7A-A621-4B73-B5CE-B84834D3C914}" destId="{EA23AE79-C65C-4BFE-89A4-2C0C5C3A6EEC}" srcOrd="0" destOrd="0" presId="urn:microsoft.com/office/officeart/2005/8/layout/pyramid2"/>
    <dgm:cxn modelId="{B09E6E4E-46A7-444C-8A65-9CE15DE5B3DD}" srcId="{5C92A10C-6B0B-4AA8-B42D-747A6959F287}" destId="{D83CEA7A-A621-4B73-B5CE-B84834D3C914}" srcOrd="6" destOrd="0" parTransId="{4F9C7926-A6FB-41C0-8C6B-BCF4A4B9FEDA}" sibTransId="{E1EC6742-7662-43C1-91CE-06C86EB3A52A}"/>
    <dgm:cxn modelId="{9952FC79-4BE3-431B-90AE-B358F438BF13}" type="presOf" srcId="{5C92A10C-6B0B-4AA8-B42D-747A6959F287}" destId="{E7C4BB51-C94D-4BEC-8ECF-81BD5993E62C}" srcOrd="0" destOrd="0" presId="urn:microsoft.com/office/officeart/2005/8/layout/pyramid2"/>
    <dgm:cxn modelId="{A95A427C-9365-456F-B8C3-DA5451AFD4E3}" srcId="{5C92A10C-6B0B-4AA8-B42D-747A6959F287}" destId="{7C607C9F-C771-4141-985A-A49C0D2FFCE3}" srcOrd="2" destOrd="0" parTransId="{554F210F-7D3E-439C-AB94-7AA6615BD775}" sibTransId="{D24CE103-29F1-4E49-BE2B-138FA1A05128}"/>
    <dgm:cxn modelId="{3449D2AE-0C3D-4D96-9C1A-1DEC9FBB8AD6}" srcId="{5C92A10C-6B0B-4AA8-B42D-747A6959F287}" destId="{20AEF549-17E7-4DEB-92FB-EF1B7381CD37}" srcOrd="1" destOrd="0" parTransId="{CD150A41-8B8F-4131-9C48-7AFE57F516F1}" sibTransId="{27EFD9DB-40C9-4BFF-865D-E30E6CCEC264}"/>
    <dgm:cxn modelId="{D00329B1-21BC-447C-9BD4-8E82B2D79948}" type="presOf" srcId="{3905803D-6430-4D97-8157-1792F947BFEA}" destId="{52880E28-B606-4FBD-90F2-D497345B2F70}" srcOrd="0" destOrd="0" presId="urn:microsoft.com/office/officeart/2005/8/layout/pyramid2"/>
    <dgm:cxn modelId="{3015D8BC-40C1-4521-9444-5F233C54B091}" srcId="{5C92A10C-6B0B-4AA8-B42D-747A6959F287}" destId="{E97C8AC9-A1C5-43AF-9AAC-750A102B4CD6}" srcOrd="3" destOrd="0" parTransId="{D5D727C5-11ED-4CB9-B166-50EE14DB689E}" sibTransId="{ADC9C876-7F4E-4A68-AC8F-DB3E1C77A87B}"/>
    <dgm:cxn modelId="{466891DB-1E90-484B-B213-183E1457ECA1}" type="presOf" srcId="{3158E067-980D-44B6-9287-0467003284AF}" destId="{0EA0022A-458C-43D4-9BB9-089AAEF16980}" srcOrd="0" destOrd="0" presId="urn:microsoft.com/office/officeart/2005/8/layout/pyramid2"/>
    <dgm:cxn modelId="{65BD39E9-2884-42A4-ACC5-97D96A79ACDC}" type="presOf" srcId="{7F56C75B-4535-4061-8DD1-78EE22F81567}" destId="{9815243C-6B50-4570-8AF2-9032956F44B4}" srcOrd="0" destOrd="0" presId="urn:microsoft.com/office/officeart/2005/8/layout/pyramid2"/>
    <dgm:cxn modelId="{68A8704D-D01F-4323-B310-D7062AD59D2A}" type="presParOf" srcId="{E7C4BB51-C94D-4BEC-8ECF-81BD5993E62C}" destId="{13DFB0C5-C344-4BC1-808D-DB3BA72BF543}" srcOrd="0" destOrd="0" presId="urn:microsoft.com/office/officeart/2005/8/layout/pyramid2"/>
    <dgm:cxn modelId="{FFCFBDAE-2B4D-4D90-84C4-2D7207B044A5}" type="presParOf" srcId="{E7C4BB51-C94D-4BEC-8ECF-81BD5993E62C}" destId="{B6D84B71-54E6-4C7E-92AA-55DBB82B11C8}" srcOrd="1" destOrd="0" presId="urn:microsoft.com/office/officeart/2005/8/layout/pyramid2"/>
    <dgm:cxn modelId="{BEE0A5A8-2C9D-4B3E-88F9-196E1DE2EE57}" type="presParOf" srcId="{B6D84B71-54E6-4C7E-92AA-55DBB82B11C8}" destId="{52880E28-B606-4FBD-90F2-D497345B2F70}" srcOrd="0" destOrd="0" presId="urn:microsoft.com/office/officeart/2005/8/layout/pyramid2"/>
    <dgm:cxn modelId="{EA87B9CD-ABB7-4033-AB0D-34C71C8516BA}" type="presParOf" srcId="{B6D84B71-54E6-4C7E-92AA-55DBB82B11C8}" destId="{0B7D8E57-3F7C-4C06-AB7F-DC4FB4F06213}" srcOrd="1" destOrd="0" presId="urn:microsoft.com/office/officeart/2005/8/layout/pyramid2"/>
    <dgm:cxn modelId="{6DEBD2CA-BEB7-439C-AF2D-674A4E25C401}" type="presParOf" srcId="{B6D84B71-54E6-4C7E-92AA-55DBB82B11C8}" destId="{D04A564F-44C5-4A5C-8F21-D551BC056549}" srcOrd="2" destOrd="0" presId="urn:microsoft.com/office/officeart/2005/8/layout/pyramid2"/>
    <dgm:cxn modelId="{F64BE186-06CC-43DA-AAD3-E9520FFE8E0E}" type="presParOf" srcId="{B6D84B71-54E6-4C7E-92AA-55DBB82B11C8}" destId="{4D200DF1-EEB3-4B82-BD60-41A3F32BF195}" srcOrd="3" destOrd="0" presId="urn:microsoft.com/office/officeart/2005/8/layout/pyramid2"/>
    <dgm:cxn modelId="{C414DF9A-969A-419A-A37B-ED7EFDAD0A6D}" type="presParOf" srcId="{B6D84B71-54E6-4C7E-92AA-55DBB82B11C8}" destId="{31CFCCE8-6CC0-4CC7-B5A5-ECAD1D40CA2D}" srcOrd="4" destOrd="0" presId="urn:microsoft.com/office/officeart/2005/8/layout/pyramid2"/>
    <dgm:cxn modelId="{84115053-63ED-48CA-BABC-C9DE4F62C4E2}" type="presParOf" srcId="{B6D84B71-54E6-4C7E-92AA-55DBB82B11C8}" destId="{FA6966F6-5E64-4CC0-B6EE-68CCC2AE2724}" srcOrd="5" destOrd="0" presId="urn:microsoft.com/office/officeart/2005/8/layout/pyramid2"/>
    <dgm:cxn modelId="{233059FC-80CA-4312-8B6A-1508741FBD63}" type="presParOf" srcId="{B6D84B71-54E6-4C7E-92AA-55DBB82B11C8}" destId="{08EADF45-B19C-4FBB-8608-87BF98DBE92D}" srcOrd="6" destOrd="0" presId="urn:microsoft.com/office/officeart/2005/8/layout/pyramid2"/>
    <dgm:cxn modelId="{DBC133E9-BCE9-44C1-A508-00BE1D60E00B}" type="presParOf" srcId="{B6D84B71-54E6-4C7E-92AA-55DBB82B11C8}" destId="{CDDE5E9C-7EFB-44C7-B638-9A3BF15D9D46}" srcOrd="7" destOrd="0" presId="urn:microsoft.com/office/officeart/2005/8/layout/pyramid2"/>
    <dgm:cxn modelId="{F2D28D38-E897-486D-9E0B-767DD0F0E240}" type="presParOf" srcId="{B6D84B71-54E6-4C7E-92AA-55DBB82B11C8}" destId="{9815243C-6B50-4570-8AF2-9032956F44B4}" srcOrd="8" destOrd="0" presId="urn:microsoft.com/office/officeart/2005/8/layout/pyramid2"/>
    <dgm:cxn modelId="{326970AF-794C-42B3-9141-4234033BA1C0}" type="presParOf" srcId="{B6D84B71-54E6-4C7E-92AA-55DBB82B11C8}" destId="{F25A87C6-D2DF-442C-88A5-E1819081E968}" srcOrd="9" destOrd="0" presId="urn:microsoft.com/office/officeart/2005/8/layout/pyramid2"/>
    <dgm:cxn modelId="{74A7C181-8479-4FDE-9451-51EDF41EC816}" type="presParOf" srcId="{B6D84B71-54E6-4C7E-92AA-55DBB82B11C8}" destId="{0EA0022A-458C-43D4-9BB9-089AAEF16980}" srcOrd="10" destOrd="0" presId="urn:microsoft.com/office/officeart/2005/8/layout/pyramid2"/>
    <dgm:cxn modelId="{01A5483C-DDBE-486B-9285-D35184B6B87A}" type="presParOf" srcId="{B6D84B71-54E6-4C7E-92AA-55DBB82B11C8}" destId="{845D3E93-EC54-4073-9B05-2C9D7EDC91AF}" srcOrd="11" destOrd="0" presId="urn:microsoft.com/office/officeart/2005/8/layout/pyramid2"/>
    <dgm:cxn modelId="{0E0FC427-41E4-45F8-84F4-974B3C3E4CB2}" type="presParOf" srcId="{B6D84B71-54E6-4C7E-92AA-55DBB82B11C8}" destId="{EA23AE79-C65C-4BFE-89A4-2C0C5C3A6EEC}" srcOrd="12" destOrd="0" presId="urn:microsoft.com/office/officeart/2005/8/layout/pyramid2"/>
    <dgm:cxn modelId="{39B1D440-742B-48F8-9BC9-19847A9D5DAE}" type="presParOf" srcId="{B6D84B71-54E6-4C7E-92AA-55DBB82B11C8}" destId="{3378B69E-B39E-4A69-AEA5-32BF1BC4A3B9}" srcOrd="13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B7D0FC-83E3-4945-91A9-032A459809D8}">
      <dsp:nvSpPr>
        <dsp:cNvPr id="0" name=""/>
        <dsp:cNvSpPr/>
      </dsp:nvSpPr>
      <dsp:spPr>
        <a:xfrm>
          <a:off x="2347606" y="14661"/>
          <a:ext cx="3493364" cy="177918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Anytime anywhere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Cross-platform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Paperless work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</dsp:txBody>
      <dsp:txXfrm>
        <a:off x="2347606" y="237059"/>
        <a:ext cx="2826170" cy="1334388"/>
      </dsp:txXfrm>
    </dsp:sp>
    <dsp:sp modelId="{7F9B35D2-5916-4F8B-AF28-6FC0A187D961}">
      <dsp:nvSpPr>
        <dsp:cNvPr id="0" name=""/>
        <dsp:cNvSpPr/>
      </dsp:nvSpPr>
      <dsp:spPr>
        <a:xfrm>
          <a:off x="951723" y="423288"/>
          <a:ext cx="1377213" cy="79818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Advantages</a:t>
          </a:r>
          <a:endParaRPr lang="en-IN" sz="1500" kern="1200" dirty="0"/>
        </a:p>
      </dsp:txBody>
      <dsp:txXfrm>
        <a:off x="990687" y="462252"/>
        <a:ext cx="1299285" cy="720252"/>
      </dsp:txXfrm>
    </dsp:sp>
    <dsp:sp modelId="{BB282906-7AD3-4941-86C1-80D3DDF2C9EA}">
      <dsp:nvSpPr>
        <dsp:cNvPr id="0" name=""/>
        <dsp:cNvSpPr/>
      </dsp:nvSpPr>
      <dsp:spPr>
        <a:xfrm>
          <a:off x="2272942" y="2015774"/>
          <a:ext cx="3586683" cy="2039914"/>
        </a:xfrm>
        <a:prstGeom prst="rightArrow">
          <a:avLst>
            <a:gd name="adj1" fmla="val 75000"/>
            <a:gd name="adj2" fmla="val 50000"/>
          </a:avLst>
        </a:prstGeom>
        <a:solidFill>
          <a:schemeClr val="l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9525" rIns="9525" bIns="952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Only cash &amp; debit cards accepted</a:t>
          </a:r>
          <a:endParaRPr lang="en-IN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Available only in web version </a:t>
          </a:r>
          <a:endParaRPr lang="en-IN" sz="1500" kern="1200" dirty="0"/>
        </a:p>
      </dsp:txBody>
      <dsp:txXfrm>
        <a:off x="2272942" y="2270763"/>
        <a:ext cx="2821715" cy="1529936"/>
      </dsp:txXfrm>
    </dsp:sp>
    <dsp:sp modelId="{B39F9778-4F5B-42EB-B269-9FC917DDA9D5}">
      <dsp:nvSpPr>
        <dsp:cNvPr id="0" name=""/>
        <dsp:cNvSpPr/>
      </dsp:nvSpPr>
      <dsp:spPr>
        <a:xfrm>
          <a:off x="914398" y="2625376"/>
          <a:ext cx="1358544" cy="820709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Limitations</a:t>
          </a:r>
          <a:endParaRPr lang="en-IN" sz="1500" kern="1200" dirty="0"/>
        </a:p>
      </dsp:txBody>
      <dsp:txXfrm>
        <a:off x="954462" y="2665440"/>
        <a:ext cx="1278416" cy="740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DFB0C5-C344-4BC1-808D-DB3BA72BF543}">
      <dsp:nvSpPr>
        <dsp:cNvPr id="0" name=""/>
        <dsp:cNvSpPr/>
      </dsp:nvSpPr>
      <dsp:spPr>
        <a:xfrm>
          <a:off x="149996" y="0"/>
          <a:ext cx="5963832" cy="5963832"/>
        </a:xfrm>
        <a:prstGeom prst="triangl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880E28-B606-4FBD-90F2-D497345B2F70}">
      <dsp:nvSpPr>
        <dsp:cNvPr id="0" name=""/>
        <dsp:cNvSpPr/>
      </dsp:nvSpPr>
      <dsp:spPr>
        <a:xfrm>
          <a:off x="4308970" y="2452343"/>
          <a:ext cx="2648185" cy="406723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Admin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4328825" y="2472198"/>
        <a:ext cx="2608475" cy="367013"/>
      </dsp:txXfrm>
    </dsp:sp>
    <dsp:sp modelId="{D04A564F-44C5-4A5C-8F21-D551BC056549}">
      <dsp:nvSpPr>
        <dsp:cNvPr id="0" name=""/>
        <dsp:cNvSpPr/>
      </dsp:nvSpPr>
      <dsp:spPr>
        <a:xfrm>
          <a:off x="1303139" y="2472428"/>
          <a:ext cx="2662063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Patient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320121" y="2489410"/>
        <a:ext cx="2628099" cy="313922"/>
      </dsp:txXfrm>
    </dsp:sp>
    <dsp:sp modelId="{31CFCCE8-6CC0-4CC7-B5A5-ECAD1D40CA2D}">
      <dsp:nvSpPr>
        <dsp:cNvPr id="0" name=""/>
        <dsp:cNvSpPr/>
      </dsp:nvSpPr>
      <dsp:spPr>
        <a:xfrm>
          <a:off x="1498747" y="3341877"/>
          <a:ext cx="4840961" cy="375085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Staff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517057" y="3360187"/>
        <a:ext cx="4804341" cy="338465"/>
      </dsp:txXfrm>
    </dsp:sp>
    <dsp:sp modelId="{08EADF45-B19C-4FBB-8608-87BF98DBE92D}">
      <dsp:nvSpPr>
        <dsp:cNvPr id="0" name=""/>
        <dsp:cNvSpPr/>
      </dsp:nvSpPr>
      <dsp:spPr>
        <a:xfrm>
          <a:off x="1060665" y="4466224"/>
          <a:ext cx="2211848" cy="302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Doctor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1075421" y="4480980"/>
        <a:ext cx="2182336" cy="272776"/>
      </dsp:txXfrm>
    </dsp:sp>
    <dsp:sp modelId="{9815243C-6B50-4570-8AF2-9032956F44B4}">
      <dsp:nvSpPr>
        <dsp:cNvPr id="0" name=""/>
        <dsp:cNvSpPr/>
      </dsp:nvSpPr>
      <dsp:spPr>
        <a:xfrm>
          <a:off x="2238672" y="4967274"/>
          <a:ext cx="2040003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Care</a:t>
          </a:r>
          <a:r>
            <a:rPr lang="en-US" sz="1500" kern="1200" baseline="0" dirty="0">
              <a:latin typeface="+mn-lt"/>
              <a:ea typeface="Verdana" panose="020B0604030504040204" pitchFamily="34" charset="0"/>
            </a:rPr>
            <a:t> taker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2255654" y="4984256"/>
        <a:ext cx="2006039" cy="313922"/>
      </dsp:txXfrm>
    </dsp:sp>
    <dsp:sp modelId="{0EA0022A-458C-43D4-9BB9-089AAEF16980}">
      <dsp:nvSpPr>
        <dsp:cNvPr id="0" name=""/>
        <dsp:cNvSpPr/>
      </dsp:nvSpPr>
      <dsp:spPr>
        <a:xfrm>
          <a:off x="3881122" y="4463416"/>
          <a:ext cx="1031999" cy="347886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latin typeface="+mn-lt"/>
              <a:ea typeface="Verdana" panose="020B0604030504040204" pitchFamily="34" charset="0"/>
            </a:rPr>
            <a:t>Tester</a:t>
          </a:r>
          <a:endParaRPr lang="en-IN" sz="1500" kern="1200" dirty="0">
            <a:latin typeface="+mn-lt"/>
            <a:ea typeface="Verdana" panose="020B0604030504040204" pitchFamily="34" charset="0"/>
          </a:endParaRPr>
        </a:p>
      </dsp:txBody>
      <dsp:txXfrm>
        <a:off x="3898104" y="4480398"/>
        <a:ext cx="998035" cy="313922"/>
      </dsp:txXfrm>
    </dsp:sp>
    <dsp:sp modelId="{EA23AE79-C65C-4BFE-89A4-2C0C5C3A6EEC}">
      <dsp:nvSpPr>
        <dsp:cNvPr id="0" name=""/>
        <dsp:cNvSpPr/>
      </dsp:nvSpPr>
      <dsp:spPr>
        <a:xfrm>
          <a:off x="4604785" y="4948613"/>
          <a:ext cx="2211848" cy="30228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kern="1200" dirty="0">
              <a:latin typeface="+mn-lt"/>
              <a:ea typeface="Verdana" panose="020B0604030504040204" pitchFamily="34" charset="0"/>
            </a:rPr>
            <a:t>visitor</a:t>
          </a:r>
        </a:p>
      </dsp:txBody>
      <dsp:txXfrm>
        <a:off x="4619541" y="4963369"/>
        <a:ext cx="2182336" cy="2727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9/17/2023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2023/9/17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7105BD-6D6F-49DB-9DE4-D4A6452D7E5F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906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32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12" Type="http://schemas.openxmlformats.org/officeDocument/2006/relationships/slide" Target="slide17.xml"/><Relationship Id="rId2" Type="http://schemas.openxmlformats.org/officeDocument/2006/relationships/slide" Target="slide3.xml"/><Relationship Id="rId16" Type="http://schemas.openxmlformats.org/officeDocument/2006/relationships/slide" Target="slide39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3.xml"/><Relationship Id="rId5" Type="http://schemas.openxmlformats.org/officeDocument/2006/relationships/slide" Target="slide6.xml"/><Relationship Id="rId15" Type="http://schemas.openxmlformats.org/officeDocument/2006/relationships/slide" Target="slide33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3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mailto:abc@gmail.com" TargetMode="Externa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healthcare.co/" TargetMode="Externa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2006590"/>
            <a:ext cx="5257793" cy="2057441"/>
          </a:xfrm>
        </p:spPr>
        <p:txBody>
          <a:bodyPr/>
          <a:lstStyle/>
          <a:p>
            <a:r>
              <a:rPr lang="en-US" sz="4000" dirty="0">
                <a:latin typeface="Abadi" panose="020B0604020104020204" pitchFamily="34" charset="0"/>
              </a:rPr>
              <a:t>HealthCare</a:t>
            </a:r>
            <a:br>
              <a:rPr lang="en-US" sz="4000" dirty="0">
                <a:latin typeface="Abadi" panose="020B0604020104020204" pitchFamily="34" charset="0"/>
              </a:rPr>
            </a:br>
            <a:r>
              <a:rPr lang="en-US" sz="4000" dirty="0">
                <a:latin typeface="Abadi" panose="020B0604020104020204" pitchFamily="34" charset="0"/>
              </a:rPr>
              <a:t>Web-Application</a:t>
            </a:r>
          </a:p>
        </p:txBody>
      </p:sp>
      <p:pic>
        <p:nvPicPr>
          <p:cNvPr id="30" name="Picture placeholder 29">
            <a:extLst>
              <a:ext uri="{FF2B5EF4-FFF2-40B4-BE49-F238E27FC236}">
                <a16:creationId xmlns:a16="http://schemas.microsoft.com/office/drawing/2014/main" id="{18C88B4D-F554-49C2-A23C-DFE94D4C835B}"/>
              </a:ext>
            </a:extLst>
          </p:cNvPr>
          <p:cNvPicPr>
            <a:picLocks noGrp="1" noChangeAspect="1"/>
          </p:cNvPicPr>
          <p:nvPr>
            <p:ph type="pic" sz="quarter" idx="47"/>
          </p:nvPr>
        </p:nvPicPr>
        <p:blipFill>
          <a:blip r:embed="rId2"/>
          <a:srcRect l="27139" r="27139"/>
          <a:stretch/>
        </p:blipFill>
        <p:spPr>
          <a:xfrm>
            <a:off x="6742557" y="821836"/>
            <a:ext cx="3723473" cy="4282009"/>
          </a:xfrm>
        </p:spPr>
      </p:pic>
      <p:sp>
        <p:nvSpPr>
          <p:cNvPr id="10" name="Freeform: Shape 11">
            <a:extLst>
              <a:ext uri="{FF2B5EF4-FFF2-40B4-BE49-F238E27FC236}">
                <a16:creationId xmlns:a16="http://schemas.microsoft.com/office/drawing/2014/main" id="{01A79B69-242C-3AEB-4A42-7A606A54C6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57505" y="838985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:a16="http://schemas.microsoft.com/office/drawing/2014/main" id="{E5D4DE6D-89C8-6FFF-287D-3F3BAD416C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74436" y="3694919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3FF80C0-FA7C-A8F8-31C0-EDE04C48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023371"/>
              </p:ext>
            </p:extLst>
          </p:nvPr>
        </p:nvGraphicFramePr>
        <p:xfrm>
          <a:off x="1484764" y="4802143"/>
          <a:ext cx="5776738" cy="1742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8369">
                  <a:extLst>
                    <a:ext uri="{9D8B030D-6E8A-4147-A177-3AD203B41FA5}">
                      <a16:colId xmlns:a16="http://schemas.microsoft.com/office/drawing/2014/main" val="2956221205"/>
                    </a:ext>
                  </a:extLst>
                </a:gridCol>
                <a:gridCol w="2888369">
                  <a:extLst>
                    <a:ext uri="{9D8B030D-6E8A-4147-A177-3AD203B41FA5}">
                      <a16:colId xmlns:a16="http://schemas.microsoft.com/office/drawing/2014/main" val="2652659580"/>
                    </a:ext>
                  </a:extLst>
                </a:gridCol>
              </a:tblGrid>
              <a:tr h="447010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Name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Enrollment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385307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Arnold Macwan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21004500210065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1972697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Tirth Panchal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21004500210086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822029"/>
                  </a:ext>
                </a:extLst>
              </a:tr>
              <a:tr h="431778">
                <a:tc>
                  <a:txBody>
                    <a:bodyPr/>
                    <a:lstStyle/>
                    <a:p>
                      <a:pPr algn="l"/>
                      <a:r>
                        <a:rPr lang="en-US" sz="1600" dirty="0" err="1">
                          <a:latin typeface="Abadi" panose="020B0604020104020204" pitchFamily="34" charset="0"/>
                        </a:rPr>
                        <a:t>Dharmik</a:t>
                      </a:r>
                      <a:r>
                        <a:rPr lang="en-US" sz="1600" dirty="0">
                          <a:latin typeface="Abadi" panose="020B060402010402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badi" panose="020B0604020104020204" pitchFamily="34" charset="0"/>
                        </a:rPr>
                        <a:t>Halani</a:t>
                      </a:r>
                      <a:r>
                        <a:rPr lang="en-US" sz="1600" dirty="0">
                          <a:latin typeface="Abadi" panose="020B0604020104020204" pitchFamily="34" charset="0"/>
                        </a:rPr>
                        <a:t> 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latin typeface="Abadi" panose="020B0604020104020204" pitchFamily="34" charset="0"/>
                        </a:rPr>
                        <a:t>21004500210046</a:t>
                      </a:r>
                      <a:endParaRPr lang="en-IN" sz="1600" dirty="0">
                        <a:latin typeface="Abadi" panose="020B0604020104020204" pitchFamily="34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68859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7055CFD-FD01-0194-E66F-702AC553C5C6}"/>
              </a:ext>
            </a:extLst>
          </p:cNvPr>
          <p:cNvSpPr txBox="1"/>
          <p:nvPr/>
        </p:nvSpPr>
        <p:spPr>
          <a:xfrm>
            <a:off x="1460076" y="4447182"/>
            <a:ext cx="1790537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Developed by </a:t>
            </a:r>
            <a:endParaRPr lang="en-IN" sz="1800" dirty="0">
              <a:solidFill>
                <a:schemeClr val="bg2">
                  <a:lumMod val="50000"/>
                </a:schemeClr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447929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34144-45A4-E154-0CC5-01D9D2926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922984"/>
            <a:ext cx="10889796" cy="1418998"/>
          </a:xfrm>
        </p:spPr>
        <p:txBody>
          <a:bodyPr/>
          <a:lstStyle/>
          <a:p>
            <a:r>
              <a:rPr lang="en-US" dirty="0"/>
              <a:t>Requirement Determination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46E97FE-D1DF-772E-5FD1-12E4D3DE336E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>
          <a:xfrm>
            <a:off x="533669" y="2341982"/>
            <a:ext cx="10889796" cy="4317856"/>
          </a:xfrm>
        </p:spPr>
        <p:txBody>
          <a:bodyPr/>
          <a:lstStyle/>
          <a:p>
            <a:r>
              <a:rPr lang="en-US" sz="1600" dirty="0"/>
              <a:t>Requirement determination for healthcare project involves gathering, analyzing, and documenting the needs and expectations of stakeholders .</a:t>
            </a:r>
          </a:p>
          <a:p>
            <a:r>
              <a:rPr lang="en-IN" sz="1600" dirty="0"/>
              <a:t>This phase is consists of :</a:t>
            </a:r>
          </a:p>
          <a:p>
            <a:pPr lvl="1"/>
            <a:r>
              <a:rPr lang="en-IN" sz="1600" dirty="0"/>
              <a:t>Surveys &amp; sampling</a:t>
            </a:r>
          </a:p>
          <a:p>
            <a:pPr lvl="1"/>
            <a:r>
              <a:rPr lang="en-IN" sz="1600" dirty="0"/>
              <a:t>Client’s requirements</a:t>
            </a:r>
          </a:p>
          <a:p>
            <a:pPr lvl="1"/>
            <a:r>
              <a:rPr lang="en-IN" sz="1600" dirty="0"/>
              <a:t>Identifying the non-functional requirements</a:t>
            </a:r>
          </a:p>
          <a:p>
            <a:pPr lvl="1"/>
            <a:r>
              <a:rPr lang="en-IN" sz="1600" dirty="0"/>
              <a:t>Review existing system if available </a:t>
            </a:r>
          </a:p>
          <a:p>
            <a:pPr lvl="1"/>
            <a:r>
              <a:rPr lang="en-IN" sz="1600" dirty="0"/>
              <a:t>References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DC3C7D-7B4A-9090-E4F3-51F89D3D46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D4064A-B06F-0F95-5953-EF691846871B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812714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5DF64211-DCD8-B458-DBD2-EBDA7AE33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Targeted users </a:t>
            </a:r>
            <a:endParaRPr lang="en-US" dirty="0"/>
          </a:p>
        </p:txBody>
      </p:sp>
      <p:sp>
        <p:nvSpPr>
          <p:cNvPr id="21" name="Footer Placeholder 19">
            <a:extLst>
              <a:ext uri="{FF2B5EF4-FFF2-40B4-BE49-F238E27FC236}">
                <a16:creationId xmlns:a16="http://schemas.microsoft.com/office/drawing/2014/main" id="{A6E539FA-B60E-5585-524F-1BFA8C5B3E2F}"/>
              </a:ext>
            </a:extLst>
          </p:cNvPr>
          <p:cNvSpPr txBox="1">
            <a:spLocks/>
          </p:cNvSpPr>
          <p:nvPr/>
        </p:nvSpPr>
        <p:spPr>
          <a:xfrm>
            <a:off x="486699" y="6085719"/>
            <a:ext cx="4114800" cy="365125"/>
          </a:xfrm>
          <a:prstGeom prst="rect">
            <a:avLst/>
          </a:prstGeom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200" b="0" i="0" kern="1200">
                <a:solidFill>
                  <a:schemeClr val="tx1"/>
                </a:solidFill>
                <a:latin typeface="Abadi" panose="020B0604020104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Presentation Title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D0CF6-7418-9349-F7A8-045EA96B2D03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BE681AB-301C-4DC8-7FBD-FAA2CC6606A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graphicFrame>
        <p:nvGraphicFramePr>
          <p:cNvPr id="23" name="Diagram 22">
            <a:extLst>
              <a:ext uri="{FF2B5EF4-FFF2-40B4-BE49-F238E27FC236}">
                <a16:creationId xmlns:a16="http://schemas.microsoft.com/office/drawing/2014/main" id="{A2984287-E209-8E6F-3F73-9E0B41BC6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030296"/>
              </p:ext>
            </p:extLst>
          </p:nvPr>
        </p:nvGraphicFramePr>
        <p:xfrm>
          <a:off x="4081575" y="386836"/>
          <a:ext cx="7640636" cy="596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2C394D6-4246-A822-07AD-E1676956FD53}"/>
              </a:ext>
            </a:extLst>
          </p:cNvPr>
          <p:cNvCxnSpPr>
            <a:cxnSpLocks/>
          </p:cNvCxnSpPr>
          <p:nvPr/>
        </p:nvCxnSpPr>
        <p:spPr>
          <a:xfrm flipH="1">
            <a:off x="6473965" y="4124131"/>
            <a:ext cx="10811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774D851-2D9A-7424-2DBA-EC9209D888F4}"/>
              </a:ext>
            </a:extLst>
          </p:cNvPr>
          <p:cNvCxnSpPr>
            <a:cxnSpLocks/>
          </p:cNvCxnSpPr>
          <p:nvPr/>
        </p:nvCxnSpPr>
        <p:spPr>
          <a:xfrm>
            <a:off x="7623110" y="4124131"/>
            <a:ext cx="0" cy="125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956933C-25D5-ED3E-4831-E289631406A9}"/>
              </a:ext>
            </a:extLst>
          </p:cNvPr>
          <p:cNvCxnSpPr>
            <a:cxnSpLocks/>
          </p:cNvCxnSpPr>
          <p:nvPr/>
        </p:nvCxnSpPr>
        <p:spPr>
          <a:xfrm>
            <a:off x="8481527" y="4124131"/>
            <a:ext cx="0" cy="746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60AA9AB-9502-5950-B10A-C271A00B96A9}"/>
              </a:ext>
            </a:extLst>
          </p:cNvPr>
          <p:cNvCxnSpPr>
            <a:cxnSpLocks/>
          </p:cNvCxnSpPr>
          <p:nvPr/>
        </p:nvCxnSpPr>
        <p:spPr>
          <a:xfrm>
            <a:off x="9714648" y="4124131"/>
            <a:ext cx="0" cy="12503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5351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3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0AE8F-73D0-F398-A713-B533B58D0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000" y="2503685"/>
            <a:ext cx="10889796" cy="1102597"/>
          </a:xfrm>
        </p:spPr>
        <p:txBody>
          <a:bodyPr/>
          <a:lstStyle/>
          <a:p>
            <a:pPr algn="ctr"/>
            <a:r>
              <a:rPr lang="en-US" sz="4000" dirty="0"/>
              <a:t>System design 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2A9F6C-8E70-5EC5-CCA8-334E9287AF2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194169" y="6217920"/>
            <a:ext cx="458592" cy="283711"/>
          </a:xfrm>
        </p:spPr>
        <p:txBody>
          <a:bodyPr/>
          <a:lstStyle/>
          <a:p>
            <a:fld id="{47FEACEE-25B4-4A2D-B147-27296E36371D}" type="slidenum">
              <a:rPr lang="en-US" altLang="zh-CN" smtClean="0"/>
              <a:pPr/>
              <a:t>12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608924-99C0-31C6-AA12-D8474AD0F96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3389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58DF-856A-43FB-D664-198AE14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07" y="2514302"/>
            <a:ext cx="7275226" cy="1004625"/>
          </a:xfrm>
        </p:spPr>
        <p:txBody>
          <a:bodyPr/>
          <a:lstStyle/>
          <a:p>
            <a:pPr algn="ctr"/>
            <a:r>
              <a:rPr lang="en-US" sz="4000" dirty="0"/>
              <a:t> Use case diagram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F2C4-635A-849E-3D70-F2A2C8FA533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13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06DA-82D4-6849-B7D9-5702FFF69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42708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BD530E-4DDB-572D-C5B2-27347D7E85C3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14</a:t>
            </a:fld>
            <a:endParaRPr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7E55F-CAD7-4661-A38C-ED4EE403B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148" y="55985"/>
            <a:ext cx="5437704" cy="6858000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7A0876-614B-8CE5-065B-3F9EA444E4C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726049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858DF-856A-43FB-D664-198AE149D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807" y="2514302"/>
            <a:ext cx="7275226" cy="1004625"/>
          </a:xfrm>
        </p:spPr>
        <p:txBody>
          <a:bodyPr/>
          <a:lstStyle/>
          <a:p>
            <a:pPr algn="ctr"/>
            <a:r>
              <a:rPr lang="en-US" sz="4000" dirty="0"/>
              <a:t>Class diagram</a:t>
            </a:r>
            <a:endParaRPr lang="en-IN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0F2C4-635A-849E-3D70-F2A2C8FA5335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15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B006DA-82D4-6849-B7D9-5702FFF6944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70027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4FC0DE-B367-FA44-DAD8-84CF6E05E20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6D3D3-1B08-3E93-2A42-6359708BB60A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82885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E5FE8-2D7C-5B80-E743-E5D6B863E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2541008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Data dictionary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D0FE43-3029-7C50-2CB7-9E8A534CD924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6C81D3-73D9-5BAC-7ED5-5A158516AED1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063491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BEC16-D3B2-F571-EA52-F47CC8E06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2039"/>
            <a:ext cx="10889796" cy="1418998"/>
          </a:xfrm>
        </p:spPr>
        <p:txBody>
          <a:bodyPr/>
          <a:lstStyle/>
          <a:p>
            <a:r>
              <a:rPr lang="en-US" dirty="0"/>
              <a:t>User table </a:t>
            </a:r>
            <a:endParaRPr lang="en-I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886DCA9-DCB1-9E47-E4A9-8513B32F70B3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643371106"/>
              </p:ext>
            </p:extLst>
          </p:nvPr>
        </p:nvGraphicFramePr>
        <p:xfrm>
          <a:off x="484632" y="721538"/>
          <a:ext cx="10889795" cy="557784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2177959">
                  <a:extLst>
                    <a:ext uri="{9D8B030D-6E8A-4147-A177-3AD203B41FA5}">
                      <a16:colId xmlns:a16="http://schemas.microsoft.com/office/drawing/2014/main" val="4107450445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4193058807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3168068500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247204484"/>
                    </a:ext>
                  </a:extLst>
                </a:gridCol>
                <a:gridCol w="2177959">
                  <a:extLst>
                    <a:ext uri="{9D8B030D-6E8A-4147-A177-3AD203B41FA5}">
                      <a16:colId xmlns:a16="http://schemas.microsoft.com/office/drawing/2014/main" val="3897298087"/>
                    </a:ext>
                  </a:extLst>
                </a:gridCol>
              </a:tblGrid>
              <a:tr h="352401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336060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7996155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/>
                        <a:t>First 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r>
                        <a:rPr lang="en-US" dirty="0"/>
                        <a:t>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Arnold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35673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US" dirty="0"/>
                        <a:t>Last name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Macwan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761948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abc@gmail.com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735596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Unique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Phone no of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/>
                        <a:t>5241789630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4045627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Password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abc@123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002490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birth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20-03-1969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7142136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Role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Role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698212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State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State of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Karnataka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108069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IN" dirty="0"/>
                        <a:t>City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City of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Pune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11912"/>
                  </a:ext>
                </a:extLst>
              </a:tr>
              <a:tr h="352401">
                <a:tc>
                  <a:txBody>
                    <a:bodyPr/>
                    <a:lstStyle/>
                    <a:p>
                      <a:r>
                        <a:rPr lang="en-US" dirty="0" err="1"/>
                        <a:t>Pincode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Int(6)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Pincode</a:t>
                      </a:r>
                      <a:r>
                        <a:rPr lang="en-US" dirty="0"/>
                        <a:t> of area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382440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610595"/>
                  </a:ext>
                </a:extLst>
              </a:tr>
              <a:tr h="608253">
                <a:tc>
                  <a:txBody>
                    <a:bodyPr/>
                    <a:lstStyle/>
                    <a:p>
                      <a:r>
                        <a:rPr lang="en-IN" dirty="0" err="1"/>
                        <a:t>Userprofile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Path of image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pics/img.png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7246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200A34-3F6B-95CF-3FE4-B02E7573D33C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18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3118C7-41EA-392F-6418-F478CBBD82A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171255" y="6480836"/>
            <a:ext cx="4114800" cy="365125"/>
          </a:xfrm>
        </p:spPr>
        <p:txBody>
          <a:bodyPr/>
          <a:lstStyle/>
          <a:p>
            <a:r>
              <a:rPr lang="en-US" dirty="0"/>
              <a:t>healthcare</a:t>
            </a:r>
          </a:p>
        </p:txBody>
      </p:sp>
    </p:spTree>
    <p:extLst>
      <p:ext uri="{BB962C8B-B14F-4D97-AF65-F5344CB8AC3E}">
        <p14:creationId xmlns:p14="http://schemas.microsoft.com/office/powerpoint/2010/main" val="561262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397727"/>
            <a:ext cx="10889796" cy="1418998"/>
          </a:xfrm>
        </p:spPr>
        <p:txBody>
          <a:bodyPr/>
          <a:lstStyle/>
          <a:p>
            <a:r>
              <a:rPr lang="en-IN" dirty="0" err="1"/>
              <a:t>Staff_profile</a:t>
            </a:r>
            <a:r>
              <a:rPr lang="en-IN" dirty="0"/>
              <a:t>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189130094"/>
              </p:ext>
            </p:extLst>
          </p:nvPr>
        </p:nvGraphicFramePr>
        <p:xfrm>
          <a:off x="533669" y="1107226"/>
          <a:ext cx="11227118" cy="49580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Qualification_doc</a:t>
                      </a:r>
                      <a:r>
                        <a:rPr lang="en-IN" dirty="0"/>
                        <a:t>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Image path for Document of the qualification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doc/img.jpeg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Profilephoto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Photo of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pic/photo.png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Total_visit_done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No. of visit taken by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09585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Experience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Experience of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25 years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120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Joined_date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joining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20-09-2002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907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About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About the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 supportive caretaker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638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Availability 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for staff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available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351078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72982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C6EC0217-2CE1-86D0-3AF8-2CAEF15A71F0}"/>
              </a:ext>
            </a:extLst>
          </p:cNvPr>
          <p:cNvSpPr txBox="1"/>
          <p:nvPr/>
        </p:nvSpPr>
        <p:spPr>
          <a:xfrm>
            <a:off x="111760" y="132080"/>
            <a:ext cx="11917680" cy="584775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r>
              <a:rPr lang="en-IN" sz="3200" b="1" dirty="0">
                <a:latin typeface="+mj-lt"/>
                <a:ea typeface="微软雅黑"/>
                <a:cs typeface="Posterama" panose="020B0504020200020000" pitchFamily="34" charset="0"/>
              </a:rPr>
              <a:t>Table of content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C9AE8C-2924-19AF-8BAA-CECDC2F3F335}"/>
              </a:ext>
            </a:extLst>
          </p:cNvPr>
          <p:cNvSpPr txBox="1"/>
          <p:nvPr/>
        </p:nvSpPr>
        <p:spPr>
          <a:xfrm>
            <a:off x="375920" y="1031815"/>
            <a:ext cx="5557520" cy="59093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Introduction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 Statement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1.3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Objective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1.4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Core components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1.5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Advantages &amp; Limitations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1.6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Assumptions &amp; Constraints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1.7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Profile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Requirement Determination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2.1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Requirement Determination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2.2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Targeted Users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System design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Use-case Diagram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Dictionary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3.4 Class Diagram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marL="800100" lvl="1" indent="-342900">
              <a:buFontTx/>
              <a:buAutoNum type="arabicPeriod"/>
            </a:pP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61120E-CD28-DC52-01FD-582B6394D780}"/>
              </a:ext>
            </a:extLst>
          </p:cNvPr>
          <p:cNvSpPr txBox="1"/>
          <p:nvPr/>
        </p:nvSpPr>
        <p:spPr>
          <a:xfrm>
            <a:off x="6070600" y="1031815"/>
            <a:ext cx="4511040" cy="323165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   </a:t>
            </a: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Agile Documentation</a:t>
            </a: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4.1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Charter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4.2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User Story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4.3 </a:t>
            </a:r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  <a:hlinkClick r:id="rId1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Release Plan </a:t>
            </a:r>
            <a:endParaRPr lang="en-IN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4.4 Sprint Backlog 	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4.5 Test Plan </a:t>
            </a:r>
          </a:p>
          <a:p>
            <a:pPr lvl="1"/>
            <a:r>
              <a:rPr lang="en-IN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4.6 Burn Down &amp; Earned Value</a:t>
            </a:r>
          </a:p>
          <a:p>
            <a:pPr marL="342900" indent="-342900">
              <a:lnSpc>
                <a:spcPct val="100000"/>
              </a:lnSpc>
              <a:spcBef>
                <a:spcPts val="0"/>
              </a:spcBef>
              <a:buFontTx/>
              <a:buAutoNum type="arabicPeriod"/>
            </a:pPr>
            <a:endParaRPr lang="en-IN" b="1" dirty="0">
              <a:solidFill>
                <a:schemeClr val="tx1">
                  <a:lumMod val="65000"/>
                  <a:lumOff val="35000"/>
                </a:schemeClr>
              </a:solidFill>
              <a:ea typeface="微软雅黑"/>
              <a:cs typeface="Posterama" panose="020B0504020200020000" pitchFamily="34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5.    Proposed enhancement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ea typeface="微软雅黑"/>
                <a:cs typeface="Posterama" panose="020B0504020200020000" pitchFamily="34" charset="0"/>
              </a:rPr>
              <a:t>6.    Conclusion &amp; References 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IN" sz="2400" dirty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D77869-C8B0-2551-23E4-2CC6ECD47E9F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5DAA33-D502-F09B-CA3D-3967B87A1E7E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6792403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397727"/>
            <a:ext cx="10889796" cy="1418998"/>
          </a:xfrm>
        </p:spPr>
        <p:txBody>
          <a:bodyPr/>
          <a:lstStyle/>
          <a:p>
            <a:r>
              <a:rPr lang="en-IN" dirty="0"/>
              <a:t>Staff 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31931604"/>
              </p:ext>
            </p:extLst>
          </p:nvPr>
        </p:nvGraphicFramePr>
        <p:xfrm>
          <a:off x="533669" y="1107226"/>
          <a:ext cx="11227118" cy="259588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Firstname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First name of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John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4958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Lastname</a:t>
                      </a:r>
                      <a:r>
                        <a:rPr lang="en-US" dirty="0"/>
                        <a:t>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Last name of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Smith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3674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Unique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 of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abc@gmail.com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687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DOB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birth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20-05-1996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569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Category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 of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Care taker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704373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4972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Services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181638725"/>
              </p:ext>
            </p:extLst>
          </p:nvPr>
        </p:nvGraphicFramePr>
        <p:xfrm>
          <a:off x="587829" y="1626063"/>
          <a:ext cx="11227118" cy="276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 key references staff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Staff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03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Title of the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0170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5569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Decimal(4,2)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of the service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499/-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88183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21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4C81F1-6E30-8C7E-2BDC-76178F23A9E7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668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22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355163043"/>
              </p:ext>
            </p:extLst>
          </p:nvPr>
        </p:nvGraphicFramePr>
        <p:xfrm>
          <a:off x="581025" y="1614488"/>
          <a:ext cx="10883446" cy="21234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Category of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body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Decimal(4,2)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Cost for the service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Result duration of the test In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30826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1815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5D81-80B6-802D-A7B1-24DF0E05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Staff_history</a:t>
            </a:r>
            <a:r>
              <a:rPr lang="en-IN" dirty="0"/>
              <a:t> table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0983A8-A174-DD59-AB19-8EFE5ED41BC1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203602241"/>
              </p:ext>
            </p:extLst>
          </p:nvPr>
        </p:nvGraphicFramePr>
        <p:xfrm>
          <a:off x="587829" y="1626063"/>
          <a:ext cx="11227118" cy="4592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1491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Job title of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Lab tester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0435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Perfomance_rating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Rating of staff based on user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193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Foreign key references staff table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Staff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1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the staff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Part-time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65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Pending_service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Pending services allocated to staff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09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Completed_services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Completed services by staff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718111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BDC84-64D7-C134-735B-712664416FE0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23</a:t>
            </a:fld>
            <a:endParaRPr lang="en-US" altLang="zh-C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25564-F45D-4967-81A1-3C655C3111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4278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Homevisit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24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583101805"/>
              </p:ext>
            </p:extLst>
          </p:nvPr>
        </p:nvGraphicFramePr>
        <p:xfrm>
          <a:off x="581025" y="1614488"/>
          <a:ext cx="10883446" cy="3683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/>
                        <a:t>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visit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15-10-2023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Status of the visit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Staffid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</a:t>
                      </a:r>
                      <a:r>
                        <a:rPr lang="en-IN" dirty="0"/>
                        <a:t> references staff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Visit allocate to the 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Reason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Reason for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Blood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5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4598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889" y="0"/>
            <a:ext cx="10889796" cy="141899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patientprofile</a:t>
            </a:r>
            <a:r>
              <a:rPr lang="en-US" dirty="0"/>
              <a:t>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25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43589342"/>
              </p:ext>
            </p:extLst>
          </p:nvPr>
        </p:nvGraphicFramePr>
        <p:xfrm>
          <a:off x="484632" y="718830"/>
          <a:ext cx="10883446" cy="61366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Membership_holder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Boolean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 user is membership holder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no_of_visits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 of visits to 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Height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Not null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Height of the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165cm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Weight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Weight of the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56kg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695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Blood_group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Blood group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4974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BMI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Body-mass index of the 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35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Date_joined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Date of the joining organization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20-03-2005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7544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93301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22514"/>
            <a:ext cx="10889796" cy="1418998"/>
          </a:xfrm>
        </p:spPr>
        <p:txBody>
          <a:bodyPr/>
          <a:lstStyle/>
          <a:p>
            <a:r>
              <a:rPr lang="en-US" dirty="0"/>
              <a:t> Billing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26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548551230"/>
              </p:ext>
            </p:extLst>
          </p:nvPr>
        </p:nvGraphicFramePr>
        <p:xfrm>
          <a:off x="484632" y="1794079"/>
          <a:ext cx="10883446" cy="39522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bill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Discount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r>
                        <a:rPr lang="en-IN" dirty="0" err="1"/>
                        <a:t>ecimal</a:t>
                      </a:r>
                      <a:r>
                        <a:rPr lang="en-IN" dirty="0"/>
                        <a:t>(6,2)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Discount price on bill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2500/-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Total_amount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Decimal(6,2)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Amount of the bill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9980/-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547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payment 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Payment id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15002693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09496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09102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22514"/>
            <a:ext cx="10889796" cy="1418998"/>
          </a:xfrm>
        </p:spPr>
        <p:txBody>
          <a:bodyPr/>
          <a:lstStyle/>
          <a:p>
            <a:r>
              <a:rPr lang="en-US" dirty="0"/>
              <a:t>Payment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27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362108100"/>
              </p:ext>
            </p:extLst>
          </p:nvPr>
        </p:nvGraphicFramePr>
        <p:xfrm>
          <a:off x="484632" y="1794079"/>
          <a:ext cx="10883446" cy="357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71246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payment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Status of the payment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pending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4459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Payment_method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Method of the payment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3099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408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59838"/>
            <a:ext cx="10889796" cy="1418998"/>
          </a:xfrm>
        </p:spPr>
        <p:txBody>
          <a:bodyPr/>
          <a:lstStyle/>
          <a:p>
            <a:r>
              <a:rPr lang="en-US" dirty="0" err="1"/>
              <a:t>Medicalhistory</a:t>
            </a:r>
            <a:r>
              <a:rPr lang="en-US" dirty="0"/>
              <a:t>	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28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561625018"/>
              </p:ext>
            </p:extLst>
          </p:nvPr>
        </p:nvGraphicFramePr>
        <p:xfrm>
          <a:off x="478282" y="1581416"/>
          <a:ext cx="10999059" cy="44907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316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1981741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Condition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Varchar2(15)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Medical condition of the 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Critical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751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Patient_profile_id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Int(4)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</a:t>
                      </a:r>
                      <a:r>
                        <a:rPr lang="en-US" dirty="0" err="1"/>
                        <a:t>patientprofile</a:t>
                      </a:r>
                      <a:r>
                        <a:rPr lang="en-US" dirty="0"/>
                        <a:t>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patient profile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189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Status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Varchar2(15)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Status of the medical condition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538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Last_visit_take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of last visit taken by patient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12-05-2003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35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45053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569169"/>
            <a:ext cx="10889796" cy="1418998"/>
          </a:xfrm>
        </p:spPr>
        <p:txBody>
          <a:bodyPr/>
          <a:lstStyle/>
          <a:p>
            <a:r>
              <a:rPr lang="en-US" dirty="0"/>
              <a:t>Premium-user	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29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795292509"/>
              </p:ext>
            </p:extLst>
          </p:nvPr>
        </p:nvGraphicFramePr>
        <p:xfrm>
          <a:off x="487613" y="1581416"/>
          <a:ext cx="10999059" cy="35763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83168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1981741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Startdate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buying the premium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12-12-2022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3767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Expirydate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expiry of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10-11-2023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7652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Renewal_option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Varchar(10)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null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 to renew the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Manual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98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406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Introduction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29000"/>
            <a:ext cx="4260180" cy="2274789"/>
          </a:xfrm>
        </p:spPr>
        <p:txBody>
          <a:bodyPr/>
          <a:lstStyle/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In today's digital era, technology plays a vital role in revolutionizing the healthcare industry.</a:t>
            </a:r>
          </a:p>
          <a:p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The purpose of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badi" panose="020B0604020104020204" pitchFamily="34" charset="0"/>
              </a:rPr>
              <a:t>this</a:t>
            </a:r>
            <a:r>
              <a:rPr lang="en-US" b="0" i="0" dirty="0">
                <a:solidFill>
                  <a:schemeClr val="accent1">
                    <a:lumMod val="50000"/>
                  </a:schemeClr>
                </a:solidFill>
                <a:effectLst/>
                <a:latin typeface="Abadi" panose="020B0604020104020204" pitchFamily="34" charset="0"/>
              </a:rPr>
              <a:t> project is to offer a comprehensive platform that connects people, healthcare experts, and important health services.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pic>
        <p:nvPicPr>
          <p:cNvPr id="12" name="Picture Placeholder 11" descr="People around a table on their laptops">
            <a:extLst>
              <a:ext uri="{FF2B5EF4-FFF2-40B4-BE49-F238E27FC236}">
                <a16:creationId xmlns:a16="http://schemas.microsoft.com/office/drawing/2014/main" id="{8C4B5C6A-45B4-1976-622A-4CEB4E3211B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/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84821" y="311581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20256B3-ECA8-906D-F6A4-74E4351C117C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877431"/>
            <a:ext cx="10889796" cy="1418998"/>
          </a:xfrm>
        </p:spPr>
        <p:txBody>
          <a:bodyPr/>
          <a:lstStyle/>
          <a:p>
            <a:r>
              <a:rPr lang="en-US" dirty="0"/>
              <a:t>Feedback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30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063319481"/>
              </p:ext>
            </p:extLst>
          </p:nvPr>
        </p:nvGraphicFramePr>
        <p:xfrm>
          <a:off x="466531" y="1931809"/>
          <a:ext cx="10901547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347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feedback received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description for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was good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00647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2B102-CDA1-593C-614F-E6C2C97FF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282" y="896093"/>
            <a:ext cx="10889796" cy="1418998"/>
          </a:xfrm>
        </p:spPr>
        <p:txBody>
          <a:bodyPr/>
          <a:lstStyle/>
          <a:p>
            <a:r>
              <a:rPr lang="en-US" dirty="0"/>
              <a:t>Blogs table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E7EB7-3359-17DD-85C3-75E6624A4C12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07EBC2-5586-3B2B-539E-97955A0AB73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31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295AA21D-53EE-A8FD-AD8B-039A4DC9EAEA}"/>
              </a:ext>
            </a:extLst>
          </p:cNvPr>
          <p:cNvGraphicFramePr>
            <a:graphicFrameLocks noGrp="1"/>
          </p:cNvGraphicFramePr>
          <p:nvPr>
            <p:ph type="tbl" sz="quarter" idx="27"/>
          </p:nvPr>
        </p:nvGraphicFramePr>
        <p:xfrm>
          <a:off x="466531" y="1931809"/>
          <a:ext cx="10901547" cy="3210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189347">
                  <a:extLst>
                    <a:ext uri="{9D8B030D-6E8A-4147-A177-3AD203B41FA5}">
                      <a16:colId xmlns:a16="http://schemas.microsoft.com/office/drawing/2014/main" val="142398308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391927534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261904214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1698645868"/>
                    </a:ext>
                  </a:extLst>
                </a:gridCol>
                <a:gridCol w="2178050">
                  <a:extLst>
                    <a:ext uri="{9D8B030D-6E8A-4147-A177-3AD203B41FA5}">
                      <a16:colId xmlns:a16="http://schemas.microsoft.com/office/drawing/2014/main" val="467229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Field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Datatype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Constraints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Sample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932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Int(4)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key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Table 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790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Userid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  <a:r>
                        <a:rPr lang="en-IN" dirty="0"/>
                        <a:t>nt(4)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key references user table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 of the user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150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 of the feedback received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20-04-2024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1083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Message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Varchar2(250)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Not 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Message description for feedback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It was good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8007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76304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250-69F8-5956-FFA3-7029D858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5" y="2719501"/>
            <a:ext cx="10889796" cy="14189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Agile Documentation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8098-4F3E-AF1F-F56D-5AFEB8D5DE2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35DB-00E6-363B-86A1-F9118E7AD9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8717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B250-69F8-5956-FFA3-7029D858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65" y="2719501"/>
            <a:ext cx="10889796" cy="141899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50000"/>
                  </a:schemeClr>
                </a:solidFill>
              </a:rPr>
              <a:t>User Story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288098-4F3E-AF1F-F56D-5AFEB8D5DE2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D35DB-00E6-363B-86A1-F9118E7AD952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056218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A8C20-20F4-5F90-83B5-322B4ED92FD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7847B6-21FC-E08D-0D8B-EC6A6A609CC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34</a:t>
            </a:fld>
            <a:endParaRPr lang="en-US" altLang="zh-CN" dirty="0"/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433CFCDD-2FC7-D878-B443-6101F7510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805829"/>
              </p:ext>
            </p:extLst>
          </p:nvPr>
        </p:nvGraphicFramePr>
        <p:xfrm>
          <a:off x="1366414" y="85408"/>
          <a:ext cx="9459171" cy="649763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98863">
                  <a:extLst>
                    <a:ext uri="{9D8B030D-6E8A-4147-A177-3AD203B41FA5}">
                      <a16:colId xmlns:a16="http://schemas.microsoft.com/office/drawing/2014/main" val="3526122977"/>
                    </a:ext>
                  </a:extLst>
                </a:gridCol>
                <a:gridCol w="1687793">
                  <a:extLst>
                    <a:ext uri="{9D8B030D-6E8A-4147-A177-3AD203B41FA5}">
                      <a16:colId xmlns:a16="http://schemas.microsoft.com/office/drawing/2014/main" val="2907962158"/>
                    </a:ext>
                  </a:extLst>
                </a:gridCol>
                <a:gridCol w="2873828">
                  <a:extLst>
                    <a:ext uri="{9D8B030D-6E8A-4147-A177-3AD203B41FA5}">
                      <a16:colId xmlns:a16="http://schemas.microsoft.com/office/drawing/2014/main" val="438506998"/>
                    </a:ext>
                  </a:extLst>
                </a:gridCol>
                <a:gridCol w="3998687">
                  <a:extLst>
                    <a:ext uri="{9D8B030D-6E8A-4147-A177-3AD203B41FA5}">
                      <a16:colId xmlns:a16="http://schemas.microsoft.com/office/drawing/2014/main" val="1064186293"/>
                    </a:ext>
                  </a:extLst>
                </a:gridCol>
              </a:tblGrid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263904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manage flow and activities as administrator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2044611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users / 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control user activities &amp; account related issues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520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control &amp; review staff activities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630242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Confirm home-visit 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verify &amp; accept user’s request for home visit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883208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Allocate service to 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can handle service for patient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1591936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report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Insights can be visualized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2062807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lab test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Let the Lab tester know about it &amp; patients can use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517703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services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User can request for service provider accordingly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17596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Health reports can be made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8428170"/>
                  </a:ext>
                </a:extLst>
              </a:tr>
              <a:tr h="354224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a blog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Article &amp; blogs can be read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1423768"/>
                  </a:ext>
                </a:extLst>
              </a:tr>
              <a:tr h="61139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Admin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system except me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01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417605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637550893"/>
              </p:ext>
            </p:extLst>
          </p:nvPr>
        </p:nvGraphicFramePr>
        <p:xfrm>
          <a:off x="1337522" y="643815"/>
          <a:ext cx="9114865" cy="53949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015854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the system as existing 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the system as new 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profile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edit or delete my profile account &amp; review profile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528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 premium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extra benefits of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599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service provider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spectate particular provider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27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Browse services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search &amp; view services accordingly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284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feedback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give feedback of system &amp; enhancement can be done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339934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71579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1334235375"/>
              </p:ext>
            </p:extLst>
          </p:nvPr>
        </p:nvGraphicFramePr>
        <p:xfrm>
          <a:off x="1038943" y="629111"/>
          <a:ext cx="9114865" cy="5323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015854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</a:tblGrid>
              <a:tr h="249832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So that &lt;goal&gt;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Request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book a home visit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6708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review health report &amp; history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594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Get service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book service according to need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0228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Cancel home visit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remove appointment for home visit If it isn’t needed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404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Make payment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get confirmed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75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Subscribe newsletter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quickly get update of new news &amp; events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61632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Download reports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soft copy of medical history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6411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16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 bill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get a copy of payments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1556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Patient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my data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18563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589093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Placeholder 5">
            <a:extLst>
              <a:ext uri="{FF2B5EF4-FFF2-40B4-BE49-F238E27FC236}">
                <a16:creationId xmlns:a16="http://schemas.microsoft.com/office/drawing/2014/main" id="{A3E4E488-FD52-FE0A-A36F-7B89B04AFDFF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4164963186"/>
              </p:ext>
            </p:extLst>
          </p:nvPr>
        </p:nvGraphicFramePr>
        <p:xfrm>
          <a:off x="1112344" y="335584"/>
          <a:ext cx="9435326" cy="5943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866145">
                  <a:extLst>
                    <a:ext uri="{9D8B030D-6E8A-4147-A177-3AD203B41FA5}">
                      <a16:colId xmlns:a16="http://schemas.microsoft.com/office/drawing/2014/main" val="206918028"/>
                    </a:ext>
                  </a:extLst>
                </a:gridCol>
                <a:gridCol w="2505359">
                  <a:extLst>
                    <a:ext uri="{9D8B030D-6E8A-4147-A177-3AD203B41FA5}">
                      <a16:colId xmlns:a16="http://schemas.microsoft.com/office/drawing/2014/main" val="1823941313"/>
                    </a:ext>
                  </a:extLst>
                </a:gridCol>
                <a:gridCol w="2727507">
                  <a:extLst>
                    <a:ext uri="{9D8B030D-6E8A-4147-A177-3AD203B41FA5}">
                      <a16:colId xmlns:a16="http://schemas.microsoft.com/office/drawing/2014/main" val="2776501761"/>
                    </a:ext>
                  </a:extLst>
                </a:gridCol>
                <a:gridCol w="3336315">
                  <a:extLst>
                    <a:ext uri="{9D8B030D-6E8A-4147-A177-3AD203B41FA5}">
                      <a16:colId xmlns:a16="http://schemas.microsoft.com/office/drawing/2014/main" val="1757720684"/>
                    </a:ext>
                  </a:extLst>
                </a:gridCol>
              </a:tblGrid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Sr.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 a &lt;user&gt;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Want to &lt;task&gt;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So that &lt;goal&gt;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323784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 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join system as service provider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678770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2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Login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use system as existing user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0804536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3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patient profile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update patient profile after providing service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067180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profile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edit or remove personal profile from system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78871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5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Access patient medical history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provide service accordingly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914139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 blog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publish articles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4763034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7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Availability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take leave accordingly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002373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8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 tasks/appointments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review or update all pending tasks allocated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205278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9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Delete account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can remove my self as a service provider from system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172167"/>
                  </a:ext>
                </a:extLst>
              </a:tr>
              <a:tr h="165857">
                <a:tc>
                  <a:txBody>
                    <a:bodyPr/>
                    <a:lstStyle/>
                    <a:p>
                      <a:r>
                        <a:rPr lang="en-US" dirty="0"/>
                        <a:t>10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Staff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Logout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one can access my data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8990799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251435-36E0-3FBF-02D3-43B6D0804B2C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>
          <a:xfrm>
            <a:off x="554025" y="6096622"/>
            <a:ext cx="4114800" cy="365125"/>
          </a:xfrm>
        </p:spPr>
        <p:txBody>
          <a:bodyPr/>
          <a:lstStyle/>
          <a:p>
            <a:pPr algn="just"/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A06A44-BB8F-7956-2C18-1136D907A58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>
          <a:xfrm>
            <a:off x="11263562" y="6096622"/>
            <a:ext cx="458592" cy="365125"/>
          </a:xfrm>
        </p:spPr>
        <p:txBody>
          <a:bodyPr/>
          <a:lstStyle/>
          <a:p>
            <a:pPr algn="just"/>
            <a:fld id="{47FEACEE-25B4-4A2D-B147-27296E36371D}" type="slidenum">
              <a:rPr lang="en-US" altLang="zh-CN" smtClean="0"/>
              <a:pPr algn="just"/>
              <a:t>37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37151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9F6FA-64BA-EA1A-B311-1B337CBA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charter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4F15F5A-D322-840B-D205-F67B78371D80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573012516"/>
              </p:ext>
            </p:extLst>
          </p:nvPr>
        </p:nvGraphicFramePr>
        <p:xfrm>
          <a:off x="581025" y="1614488"/>
          <a:ext cx="10890250" cy="4500880"/>
        </p:xfrm>
        <a:graphic>
          <a:graphicData uri="http://schemas.openxmlformats.org/drawingml/2006/table">
            <a:tbl>
              <a:tblPr firstCol="1" bandRow="1">
                <a:tableStyleId>{93296810-A885-4BE3-A3E7-6D5BEEA58F35}</a:tableStyleId>
              </a:tblPr>
              <a:tblGrid>
                <a:gridCol w="3141889">
                  <a:extLst>
                    <a:ext uri="{9D8B030D-6E8A-4147-A177-3AD203B41FA5}">
                      <a16:colId xmlns:a16="http://schemas.microsoft.com/office/drawing/2014/main" val="2219513117"/>
                    </a:ext>
                  </a:extLst>
                </a:gridCol>
                <a:gridCol w="7748361">
                  <a:extLst>
                    <a:ext uri="{9D8B030D-6E8A-4147-A177-3AD203B41FA5}">
                      <a16:colId xmlns:a16="http://schemas.microsoft.com/office/drawing/2014/main" val="26930403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b="0" dirty="0"/>
                        <a:t>Project 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Healthcare webApplication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9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Leader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Arnold Macwan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293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expected start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14-08-2023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99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expected end date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30-11-2023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891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Scope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Integration of Booking health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Custom Admin UI deployment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Report and documentation download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dirty="0"/>
                        <a:t>Safe &amp; secure storing patient information and medical history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3374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mission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Our mission is to provide such a platform so that every customer using the system will get the enhanced online service for their health accordingly their customization.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141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Project vision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IN" dirty="0"/>
                        <a:t>Our vision is to reach every person who is not able to take even primary healthcare services and provide them services at doorstep by using their phones.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57677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9DABF7-88EA-B653-8D00-0CF4B0BFDE40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CA52F-7C14-9F58-54BD-2EC2DEADF7D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982452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6A03D-626F-73F6-891B-5131EA9F3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428" y="2719501"/>
            <a:ext cx="10889796" cy="1418998"/>
          </a:xfrm>
        </p:spPr>
        <p:txBody>
          <a:bodyPr/>
          <a:lstStyle/>
          <a:p>
            <a:pPr algn="ctr"/>
            <a:r>
              <a:rPr lang="en-US" dirty="0"/>
              <a:t>Release plan 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0880D-D31C-DD93-DD7F-AC3EC2730CFF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30C491-8465-A0C9-310A-BC07144498C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7960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D6517-EEB5-0629-52BE-0F9231769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B77BA6-B690-539C-FB87-E467E5F5E1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09574" y="3435546"/>
            <a:ext cx="4260180" cy="1640308"/>
          </a:xfrm>
        </p:spPr>
        <p:txBody>
          <a:bodyPr/>
          <a:lstStyle/>
          <a:p>
            <a:r>
              <a:rPr lang="en-US" dirty="0"/>
              <a:t>A web-based Healthcare Management System , which allows healthcare providers to efficiently manage patient records, appointments, and medical history and also it enables patients to access and interact with their health information.</a:t>
            </a:r>
            <a:endParaRPr lang="en-IN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04EB27EE-7947-926E-73F5-6413B071867C}"/>
              </a:ext>
            </a:extLst>
          </p:cNvPr>
          <p:cNvPicPr>
            <a:picLocks noGrp="1" noChangeAspect="1"/>
          </p:cNvPicPr>
          <p:nvPr>
            <p:ph type="pic" sz="quarter" idx="51"/>
          </p:nvPr>
        </p:nvPicPr>
        <p:blipFill>
          <a:blip r:embed="rId2"/>
          <a:srcRect l="25315" r="25315"/>
          <a:stretch>
            <a:fillRect/>
          </a:stretch>
        </p:blipFill>
        <p:spPr>
          <a:xfrm>
            <a:off x="6306303" y="913222"/>
            <a:ext cx="5117162" cy="4825104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0F152-CA68-F71C-1899-25CC8F7CB18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22E9B6-EE2E-E18F-2C47-2A93BBDF4E1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7607365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7DD71-22DF-6E35-EB6D-1458D2647866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615E2-94CB-AB78-6093-2228BE45558F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8197653-6D97-39DA-C0DA-453BFBDA0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178741"/>
              </p:ext>
            </p:extLst>
          </p:nvPr>
        </p:nvGraphicFramePr>
        <p:xfrm>
          <a:off x="111969" y="447867"/>
          <a:ext cx="11429999" cy="453421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32857">
                  <a:extLst>
                    <a:ext uri="{9D8B030D-6E8A-4147-A177-3AD203B41FA5}">
                      <a16:colId xmlns:a16="http://schemas.microsoft.com/office/drawing/2014/main" val="1397146476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404432762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3737750667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1489420008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451871890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2880964994"/>
                    </a:ext>
                  </a:extLst>
                </a:gridCol>
                <a:gridCol w="1632857">
                  <a:extLst>
                    <a:ext uri="{9D8B030D-6E8A-4147-A177-3AD203B41FA5}">
                      <a16:colId xmlns:a16="http://schemas.microsoft.com/office/drawing/2014/main" val="912362818"/>
                    </a:ext>
                  </a:extLst>
                </a:gridCol>
              </a:tblGrid>
              <a:tr h="5423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Sprint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Start 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End date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Duration(Days)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Status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Release date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099140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Login &amp; signup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Released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19-08-2023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9880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Admin home screen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23-08-2023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Released 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26-08-2023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411297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595516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0957692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231461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6741273"/>
                  </a:ext>
                </a:extLst>
              </a:tr>
              <a:tr h="542342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9160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90737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BBD48-4F23-E51A-EA86-533CF54FA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 		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0B2D370-672B-ADC9-D9DB-653CA2FFE226}"/>
              </a:ext>
            </a:extLst>
          </p:cNvPr>
          <p:cNvSpPr>
            <a:spLocks noGrp="1"/>
          </p:cNvSpPr>
          <p:nvPr>
            <p:ph type="tbl" sz="quarter" idx="27"/>
          </p:nvPr>
        </p:nvSpPr>
        <p:spPr/>
        <p:txBody>
          <a:bodyPr/>
          <a:lstStyle/>
          <a:p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https://www.myhealthcare.co/</a:t>
            </a:r>
            <a:endParaRPr lang="en-IN" sz="1800" u="sng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800" u="sng" dirty="0">
                <a:solidFill>
                  <a:schemeClr val="accent1">
                    <a:lumMod val="75000"/>
                  </a:schemeClr>
                </a:solidFill>
              </a:rPr>
              <a:t>https://www.indimac.in/</a:t>
            </a:r>
          </a:p>
          <a:p>
            <a:endParaRPr lang="en-IN" sz="1800" u="sng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86F8-EEAE-9E80-946C-D50A0D0DF08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6F8CE2-8535-0C27-E112-B48360809EE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1448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45">
            <a:extLst>
              <a:ext uri="{FF2B5EF4-FFF2-40B4-BE49-F238E27FC236}">
                <a16:creationId xmlns:a16="http://schemas.microsoft.com/office/drawing/2014/main" id="{4D761329-3BEF-0173-1328-A4DB26572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25910"/>
            <a:ext cx="4441188" cy="2775857"/>
          </a:xfrm>
        </p:spPr>
        <p:txBody>
          <a:bodyPr/>
          <a:lstStyle/>
          <a:p>
            <a:r>
              <a:rPr lang="en-US" sz="4000" dirty="0"/>
              <a:t>Objective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C101F03-8617-09D4-619B-F38E2F0A4F1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51723" y="2487775"/>
            <a:ext cx="4264090" cy="23046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500" b="0" cap="none" dirty="0">
                <a:latin typeface="Abadi" panose="020B0604020104020204" pitchFamily="34" charset="0"/>
                <a:cs typeface="Arial" panose="020B0604020202020204" pitchFamily="34" charset="0"/>
              </a:rPr>
              <a:t>Main goal of the project is to provide a primary healthcare services and reliable health information to the patients.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sz="1500" b="0" cap="none" dirty="0">
                <a:latin typeface="Abadi" panose="020B0604020104020204" pitchFamily="34" charset="0"/>
                <a:cs typeface="Arial" panose="020B0604020202020204" pitchFamily="34" charset="0"/>
              </a:rPr>
              <a:t>Provides a platform that helps to connect patients &amp; service providers</a:t>
            </a:r>
          </a:p>
          <a:p>
            <a:pPr algn="l"/>
            <a:endParaRPr lang="en-US" sz="1500" b="0" cap="none" dirty="0">
              <a:latin typeface="Abadi" panose="020B0604020104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0796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E9466-176F-B92B-A16F-2EE4CC56C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2651755"/>
            <a:ext cx="5117162" cy="1325563"/>
          </a:xfrm>
        </p:spPr>
        <p:txBody>
          <a:bodyPr/>
          <a:lstStyle/>
          <a:p>
            <a:r>
              <a:rPr lang="en-IN" dirty="0"/>
              <a:t>Core components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B7B07-2C45-C6B4-32BF-B95954FE466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33989" y="2485052"/>
            <a:ext cx="4260180" cy="2245568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Patient profile management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Staff logins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Home visit scheduling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Patient history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600" dirty="0"/>
              <a:t>Reports &amp; insights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3FFB2-44E1-B3D1-4B78-97E3928D72FB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E5A73-979D-D483-DAFD-E2313B66A80C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807793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37">
            <a:extLst>
              <a:ext uri="{FF2B5EF4-FFF2-40B4-BE49-F238E27FC236}">
                <a16:creationId xmlns:a16="http://schemas.microsoft.com/office/drawing/2014/main" id="{478CB64C-71AF-6B72-8069-000DD250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1488"/>
            <a:ext cx="10515600" cy="1325563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Advantages</a:t>
            </a:r>
            <a:r>
              <a:rPr lang="en-US" dirty="0"/>
              <a:t> &amp; limitations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D68CE-EF5C-4046-41F5-3763D028DAE5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FC7183-3EBB-B8D1-A66D-964D3C3A7DA8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7</a:t>
            </a:fld>
            <a:endParaRPr lang="en-US" altLang="zh-CN" noProof="0" dirty="0"/>
          </a:p>
        </p:txBody>
      </p:sp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63558ADA-F57D-88CD-EC44-660CCDF9FE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1549936"/>
              </p:ext>
            </p:extLst>
          </p:nvPr>
        </p:nvGraphicFramePr>
        <p:xfrm>
          <a:off x="2071396" y="1876684"/>
          <a:ext cx="6774025" cy="40588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240212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746" y="1961891"/>
            <a:ext cx="8960528" cy="1467110"/>
          </a:xfrm>
          <a:solidFill>
            <a:schemeClr val="bg2"/>
          </a:solidFill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500" b="0" dirty="0"/>
              <a:t> Assumptions :</a:t>
            </a:r>
            <a:br>
              <a:rPr lang="en-US" sz="1500" b="0" dirty="0"/>
            </a:br>
            <a:br>
              <a:rPr lang="en-US" sz="1500" b="0" dirty="0"/>
            </a:br>
            <a:r>
              <a:rPr lang="en-US" sz="1500" b="0" dirty="0"/>
              <a:t>- 	we assumes that sources or patients provide reliable and trustable health information.</a:t>
            </a:r>
            <a:br>
              <a:rPr lang="en-US" sz="1500" b="0" dirty="0"/>
            </a:br>
            <a:r>
              <a:rPr lang="en-US" sz="1500" b="0" dirty="0"/>
              <a:t>- 	We also assume that sources follow regulations &amp; protection laws on website.</a:t>
            </a:r>
            <a:br>
              <a:rPr lang="en-US" sz="1500" b="0" dirty="0"/>
            </a:br>
            <a:br>
              <a:rPr lang="en-US" sz="1500" b="0" dirty="0"/>
            </a:br>
            <a:endParaRPr lang="en-US" sz="1500" b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610345-FF40-D90A-5C88-A462A10E487B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/>
          <a:lstStyle/>
          <a:p>
            <a:r>
              <a:rPr lang="en-US" noProof="0"/>
              <a:t>healthcare</a:t>
            </a:r>
            <a:endParaRPr lang="en-US" noProof="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1C7500-E032-DBB5-A780-8247E3B7367B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/>
          <a:lstStyle/>
          <a:p>
            <a:fld id="{47FEACEE-25B4-4A2D-B147-27296E36371D}" type="slidenum">
              <a:rPr lang="en-US" altLang="zh-CN" noProof="0" smtClean="0"/>
              <a:pPr/>
              <a:t>8</a:t>
            </a:fld>
            <a:endParaRPr lang="en-US" altLang="zh-CN" noProof="0" dirty="0"/>
          </a:p>
        </p:txBody>
      </p:sp>
      <p:sp>
        <p:nvSpPr>
          <p:cNvPr id="2" name="Title 37">
            <a:extLst>
              <a:ext uri="{FF2B5EF4-FFF2-40B4-BE49-F238E27FC236}">
                <a16:creationId xmlns:a16="http://schemas.microsoft.com/office/drawing/2014/main" id="{F3F78B1E-C919-F225-A639-51FB6283FC76}"/>
              </a:ext>
            </a:extLst>
          </p:cNvPr>
          <p:cNvSpPr txBox="1">
            <a:spLocks/>
          </p:cNvSpPr>
          <p:nvPr/>
        </p:nvSpPr>
        <p:spPr>
          <a:xfrm>
            <a:off x="838200" y="2114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US" sz="3600" dirty="0">
                <a:latin typeface="+mj-lt"/>
              </a:rPr>
              <a:t>Assumptions &amp; constraints</a:t>
            </a:r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299FA58F-89E4-F7AB-9544-1B1A96FD44E2}"/>
              </a:ext>
            </a:extLst>
          </p:cNvPr>
          <p:cNvSpPr txBox="1">
            <a:spLocks/>
          </p:cNvSpPr>
          <p:nvPr/>
        </p:nvSpPr>
        <p:spPr>
          <a:xfrm>
            <a:off x="713746" y="3293965"/>
            <a:ext cx="8960528" cy="1549815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700" b="1" kern="1200">
                <a:solidFill>
                  <a:schemeClr val="accent6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1500" b="0" dirty="0"/>
              <a:t>Constraints :</a:t>
            </a:r>
          </a:p>
          <a:p>
            <a:endParaRPr lang="en-US" sz="1500" b="0" dirty="0"/>
          </a:p>
          <a:p>
            <a:r>
              <a:rPr lang="en-US" sz="1500" b="0" dirty="0"/>
              <a:t>    -	No Backup services </a:t>
            </a:r>
          </a:p>
          <a:p>
            <a:r>
              <a:rPr lang="en-US" sz="1500" b="0" dirty="0"/>
              <a:t>    - 	Supported English language only		</a:t>
            </a:r>
          </a:p>
          <a:p>
            <a:r>
              <a:rPr lang="en-US" sz="1500" b="0" dirty="0"/>
              <a:t> </a:t>
            </a:r>
          </a:p>
          <a:p>
            <a:pPr lvl="1"/>
            <a:endParaRPr lang="en-US" sz="1500" b="0" dirty="0"/>
          </a:p>
        </p:txBody>
      </p:sp>
    </p:spTree>
    <p:extLst>
      <p:ext uri="{BB962C8B-B14F-4D97-AF65-F5344CB8AC3E}">
        <p14:creationId xmlns:p14="http://schemas.microsoft.com/office/powerpoint/2010/main" val="329559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79BBF1-9BC2-6DCE-0154-887346987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669" y="1066771"/>
            <a:ext cx="10889796" cy="1418998"/>
          </a:xfrm>
        </p:spPr>
        <p:txBody>
          <a:bodyPr/>
          <a:lstStyle/>
          <a:p>
            <a:r>
              <a:rPr lang="en-US" dirty="0"/>
              <a:t>Project Profile 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7E5E2BDF-8ED2-40CB-B07C-B015E1420EA8}"/>
              </a:ext>
            </a:extLst>
          </p:cNvPr>
          <p:cNvGraphicFramePr>
            <a:graphicFrameLocks noGrp="1"/>
          </p:cNvGraphicFramePr>
          <p:nvPr>
            <p:ph type="tbl" sz="quarter" idx="27"/>
            <p:extLst>
              <p:ext uri="{D42A27DB-BD31-4B8C-83A1-F6EECF244321}">
                <p14:modId xmlns:p14="http://schemas.microsoft.com/office/powerpoint/2010/main" val="2825495736"/>
              </p:ext>
            </p:extLst>
          </p:nvPr>
        </p:nvGraphicFramePr>
        <p:xfrm>
          <a:off x="533214" y="2240999"/>
          <a:ext cx="8060280" cy="198117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4030140">
                  <a:extLst>
                    <a:ext uri="{9D8B030D-6E8A-4147-A177-3AD203B41FA5}">
                      <a16:colId xmlns:a16="http://schemas.microsoft.com/office/drawing/2014/main" val="1939741220"/>
                    </a:ext>
                  </a:extLst>
                </a:gridCol>
                <a:gridCol w="4030140">
                  <a:extLst>
                    <a:ext uri="{9D8B030D-6E8A-4147-A177-3AD203B41FA5}">
                      <a16:colId xmlns:a16="http://schemas.microsoft.com/office/drawing/2014/main" val="1728182267"/>
                    </a:ext>
                  </a:extLst>
                </a:gridCol>
              </a:tblGrid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Project name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Healthcare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4343578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Front-end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HTML5,CSS3,Javascript,BootStrap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34691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Back-end </a:t>
                      </a:r>
                      <a:endParaRPr lang="en-IN" sz="150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Python, Django, MySQL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15783827"/>
                  </a:ext>
                </a:extLst>
              </a:tr>
              <a:tr h="495293">
                <a:tc>
                  <a:txBody>
                    <a:bodyPr/>
                    <a:lstStyle/>
                    <a:p>
                      <a:r>
                        <a:rPr lang="en-US" sz="1500" dirty="0">
                          <a:latin typeface="+mn-lt"/>
                        </a:rPr>
                        <a:t>Tools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Vs code , MS office , </a:t>
                      </a:r>
                      <a:r>
                        <a:rPr lang="en-US" sz="1500" b="0" i="0" dirty="0" err="1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Dia</a:t>
                      </a:r>
                      <a:r>
                        <a:rPr lang="en-US" sz="1500" b="0" i="0" dirty="0">
                          <a:solidFill>
                            <a:schemeClr val="accent6"/>
                          </a:solidFill>
                          <a:latin typeface="+mn-lt"/>
                          <a:cs typeface="Posterama" panose="020B0504020200020000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8827937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18E7F7-120D-E343-B41C-E8DF89FC0F49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healthcare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25C86-7BE3-4BC6-C0B8-7F7D7C3EC286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460212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879</TotalTime>
  <Words>2296</Words>
  <Application>Microsoft Office PowerPoint</Application>
  <PresentationFormat>Widescreen</PresentationFormat>
  <Paragraphs>904</Paragraphs>
  <Slides>41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等线</vt:lpstr>
      <vt:lpstr>Abadi</vt:lpstr>
      <vt:lpstr>Arial</vt:lpstr>
      <vt:lpstr>Calibri</vt:lpstr>
      <vt:lpstr>Posterama</vt:lpstr>
      <vt:lpstr>Posterama Text Black</vt:lpstr>
      <vt:lpstr>Posterama Text SemiBold</vt:lpstr>
      <vt:lpstr>Wingdings</vt:lpstr>
      <vt:lpstr>Office 主题​​</vt:lpstr>
      <vt:lpstr>HealthCare Web-Application</vt:lpstr>
      <vt:lpstr>PowerPoint Presentation</vt:lpstr>
      <vt:lpstr>Introduction</vt:lpstr>
      <vt:lpstr>Problem statement</vt:lpstr>
      <vt:lpstr>Objective</vt:lpstr>
      <vt:lpstr>Core components </vt:lpstr>
      <vt:lpstr>Advantages &amp; limitations</vt:lpstr>
      <vt:lpstr> Assumptions :  -  we assumes that sources or patients provide reliable and trustable health information. -  We also assume that sources follow regulations &amp; protection laws on website.  </vt:lpstr>
      <vt:lpstr>Project Profile </vt:lpstr>
      <vt:lpstr>Requirement Determination</vt:lpstr>
      <vt:lpstr>Targeted users </vt:lpstr>
      <vt:lpstr>System design </vt:lpstr>
      <vt:lpstr> Use case diagram</vt:lpstr>
      <vt:lpstr>PowerPoint Presentation</vt:lpstr>
      <vt:lpstr>Class diagram</vt:lpstr>
      <vt:lpstr>PowerPoint Presentation</vt:lpstr>
      <vt:lpstr>Data dictionary</vt:lpstr>
      <vt:lpstr>User table </vt:lpstr>
      <vt:lpstr>Staff_profile table</vt:lpstr>
      <vt:lpstr>Staff  table</vt:lpstr>
      <vt:lpstr>Services table</vt:lpstr>
      <vt:lpstr>test table</vt:lpstr>
      <vt:lpstr>Staff_history table</vt:lpstr>
      <vt:lpstr>Homevisit table</vt:lpstr>
      <vt:lpstr> patientprofile table</vt:lpstr>
      <vt:lpstr> Billing table</vt:lpstr>
      <vt:lpstr>Payment table</vt:lpstr>
      <vt:lpstr>Medicalhistory table</vt:lpstr>
      <vt:lpstr>Premium-user table</vt:lpstr>
      <vt:lpstr>Feedback table</vt:lpstr>
      <vt:lpstr>Blogs table</vt:lpstr>
      <vt:lpstr>Agile Documentation</vt:lpstr>
      <vt:lpstr>User Story </vt:lpstr>
      <vt:lpstr>PowerPoint Presentation</vt:lpstr>
      <vt:lpstr>PowerPoint Presentation</vt:lpstr>
      <vt:lpstr>PowerPoint Presentation</vt:lpstr>
      <vt:lpstr>PowerPoint Presentation</vt:lpstr>
      <vt:lpstr>Project charter</vt:lpstr>
      <vt:lpstr>Release plan </vt:lpstr>
      <vt:lpstr>PowerPoint Presentation</vt:lpstr>
      <vt:lpstr>References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Web-Application</dc:title>
  <dc:creator>arnold macwan</dc:creator>
  <cp:lastModifiedBy>arnold macwan</cp:lastModifiedBy>
  <cp:revision>231</cp:revision>
  <dcterms:created xsi:type="dcterms:W3CDTF">2023-07-07T17:12:48Z</dcterms:created>
  <dcterms:modified xsi:type="dcterms:W3CDTF">2023-09-16T19:01:32Z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