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9.xml"/>
  <Override ContentType="application/vnd.openxmlformats-officedocument.presentationml.slideMaster+xml" PartName="/ppt/slideMasters/slideMaster18.xml"/>
  <Override ContentType="application/vnd.openxmlformats-officedocument.presentationml.slideMaster+xml" PartName="/ppt/slideMasters/slideMaster26.xml"/>
  <Override ContentType="application/vnd.openxmlformats-officedocument.presentationml.slideMaster+xml" PartName="/ppt/slideMasters/slideMaster13.xml"/>
  <Override ContentType="application/vnd.openxmlformats-officedocument.presentationml.slideMaster+xml" PartName="/ppt/slideMasters/slideMaster30.xml"/>
  <Override ContentType="application/vnd.openxmlformats-officedocument.presentationml.slideMaster+xml" PartName="/ppt/slideMasters/slideMaster21.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5.xml"/>
  <Override ContentType="application/vnd.openxmlformats-officedocument.presentationml.slideMaster+xml" PartName="/ppt/slideMasters/slideMaster19.xml"/>
  <Override ContentType="application/vnd.openxmlformats-officedocument.presentationml.slideMaster+xml" PartName="/ppt/slideMasters/slideMaster12.xml"/>
  <Override ContentType="application/vnd.openxmlformats-officedocument.presentationml.slideMaster+xml" PartName="/ppt/slideMasters/slideMaster28.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20.xml"/>
  <Override ContentType="application/vnd.openxmlformats-officedocument.presentationml.slideMaster+xml" PartName="/ppt/slideMasters/slideMaster2.xml"/>
  <Override ContentType="application/vnd.openxmlformats-officedocument.presentationml.slideMaster+xml" PartName="/ppt/slideMasters/slideMaster24.xml"/>
  <Override ContentType="application/vnd.openxmlformats-officedocument.presentationml.slideMaster+xml" PartName="/ppt/slideMasters/slideMaster29.xml"/>
  <Override ContentType="application/vnd.openxmlformats-officedocument.presentationml.slideMaster+xml" PartName="/ppt/slideMasters/slideMaster11.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23.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31.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27.xml"/>
  <Override ContentType="application/vnd.openxmlformats-officedocument.presentationml.slideMaster+xml" PartName="/ppt/slideMasters/slideMaster22.xml"/>
  <Override ContentType="application/vnd.openxmlformats-officedocument.presentationml.slideMaster+xml" PartName="/ppt/slideMasters/slideMaster6.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0.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24.xml"/>
  <Override ContentType="application/vnd.openxmlformats-officedocument.theme+xml" PartName="/ppt/theme/theme5.xml"/>
  <Override ContentType="application/vnd.openxmlformats-officedocument.theme+xml" PartName="/ppt/theme/theme26.xml"/>
  <Override ContentType="application/vnd.openxmlformats-officedocument.theme+xml" PartName="/ppt/theme/theme7.xml"/>
  <Override ContentType="application/vnd.openxmlformats-officedocument.theme+xml" PartName="/ppt/theme/theme3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23.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27.xml"/>
  <Override ContentType="application/vnd.openxmlformats-officedocument.theme+xml" PartName="/ppt/theme/theme14.xml"/>
  <Override ContentType="application/vnd.openxmlformats-officedocument.theme+xml" PartName="/ppt/theme/theme19.xml"/>
  <Override ContentType="application/vnd.openxmlformats-officedocument.theme+xml" PartName="/ppt/theme/theme22.xml"/>
  <Override ContentType="application/vnd.openxmlformats-officedocument.theme+xml" PartName="/ppt/theme/theme3.xml"/>
  <Override ContentType="application/vnd.openxmlformats-officedocument.theme+xml" PartName="/ppt/theme/theme31.xml"/>
  <Override ContentType="application/vnd.openxmlformats-officedocument.theme+xml" PartName="/ppt/theme/theme30.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28.xml"/>
  <Override ContentType="application/vnd.openxmlformats-officedocument.theme+xml" PartName="/ppt/theme/theme21.xml"/>
  <Override ContentType="application/vnd.openxmlformats-officedocument.theme+xml" PartName="/ppt/theme/theme2.xml"/>
  <Override ContentType="application/vnd.openxmlformats-officedocument.theme+xml" PartName="/ppt/theme/theme29.xml"/>
  <Override ContentType="application/vnd.openxmlformats-officedocument.theme+xml" PartName="/ppt/theme/theme16.xml"/>
  <Override ContentType="application/vnd.openxmlformats-officedocument.theme+xml" PartName="/ppt/theme/theme25.xml"/>
  <Override ContentType="application/vnd.openxmlformats-officedocument.theme+xml" PartName="/ppt/theme/theme1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2" r:id="rId5"/>
    <p:sldMasterId id="2147483654" r:id="rId6"/>
    <p:sldMasterId id="2147483656" r:id="rId7"/>
    <p:sldMasterId id="2147483658" r:id="rId8"/>
    <p:sldMasterId id="2147483660" r:id="rId9"/>
    <p:sldMasterId id="2147483662" r:id="rId10"/>
    <p:sldMasterId id="2147483664" r:id="rId11"/>
    <p:sldMasterId id="2147483666" r:id="rId12"/>
    <p:sldMasterId id="2147483668" r:id="rId13"/>
    <p:sldMasterId id="2147483670" r:id="rId14"/>
    <p:sldMasterId id="2147483672" r:id="rId15"/>
    <p:sldMasterId id="2147483674" r:id="rId16"/>
    <p:sldMasterId id="2147483676" r:id="rId17"/>
    <p:sldMasterId id="2147483678" r:id="rId18"/>
    <p:sldMasterId id="2147483680" r:id="rId19"/>
    <p:sldMasterId id="2147483682" r:id="rId20"/>
    <p:sldMasterId id="2147483684" r:id="rId21"/>
    <p:sldMasterId id="2147483686" r:id="rId22"/>
    <p:sldMasterId id="2147483688" r:id="rId23"/>
    <p:sldMasterId id="2147483690" r:id="rId24"/>
    <p:sldMasterId id="2147483692" r:id="rId25"/>
    <p:sldMasterId id="2147483694" r:id="rId26"/>
    <p:sldMasterId id="2147483696" r:id="rId27"/>
    <p:sldMasterId id="2147483698" r:id="rId28"/>
    <p:sldMasterId id="2147483700" r:id="rId29"/>
    <p:sldMasterId id="2147483702" r:id="rId30"/>
    <p:sldMasterId id="2147483704" r:id="rId31"/>
    <p:sldMasterId id="2147483706" r:id="rId32"/>
    <p:sldMasterId id="2147483708" r:id="rId33"/>
  </p:sldMasterIdLst>
  <p:notesMasterIdLst>
    <p:notesMasterId r:id="rId34"/>
  </p:notes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 id="280" r:id="rId59"/>
  </p:sldIdLst>
  <p:sldSz cy="5143500" cx="9144000"/>
  <p:notesSz cx="6858000" cy="9144000"/>
  <p:embeddedFontLst>
    <p:embeddedFont>
      <p:font typeface="Noto Sans Symbols"/>
      <p:regular r:id="rId60"/>
      <p:bold r:id="rId61"/>
    </p:embeddedFont>
    <p:embeddedFont>
      <p:font typeface="Syncopate"/>
      <p:regular r:id="rId62"/>
      <p:bold r:id="rId63"/>
    </p:embeddedFont>
    <p:embeddedFont>
      <p:font typeface="Archivo"/>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8" roundtripDataSignature="AMtx7mgsY4LmVnHXRYEI4ZoK0qG7vuT1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6.xml"/><Relationship Id="rId42" Type="http://schemas.openxmlformats.org/officeDocument/2006/relationships/slide" Target="slides/slide8.xml"/><Relationship Id="rId41" Type="http://schemas.openxmlformats.org/officeDocument/2006/relationships/slide" Target="slides/slide7.xml"/><Relationship Id="rId44" Type="http://schemas.openxmlformats.org/officeDocument/2006/relationships/slide" Target="slides/slide10.xml"/><Relationship Id="rId43" Type="http://schemas.openxmlformats.org/officeDocument/2006/relationships/slide" Target="slides/slide9.xml"/><Relationship Id="rId46" Type="http://schemas.openxmlformats.org/officeDocument/2006/relationships/slide" Target="slides/slide12.xml"/><Relationship Id="rId45" Type="http://schemas.openxmlformats.org/officeDocument/2006/relationships/slide" Target="slides/slide11.xml"/><Relationship Id="rId1" Type="http://schemas.openxmlformats.org/officeDocument/2006/relationships/theme" Target="theme/theme1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Master" Target="slideMasters/slideMaster7.xml"/><Relationship Id="rId48" Type="http://schemas.openxmlformats.org/officeDocument/2006/relationships/slide" Target="slides/slide14.xml"/><Relationship Id="rId47" Type="http://schemas.openxmlformats.org/officeDocument/2006/relationships/slide" Target="slides/slide13.xml"/><Relationship Id="rId49" Type="http://schemas.openxmlformats.org/officeDocument/2006/relationships/slide" Target="slides/slide15.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slideMaster" Target="slideMasters/slideMaster6.xml"/><Relationship Id="rId31" Type="http://schemas.openxmlformats.org/officeDocument/2006/relationships/slideMaster" Target="slideMasters/slideMaster29.xml"/><Relationship Id="rId30" Type="http://schemas.openxmlformats.org/officeDocument/2006/relationships/slideMaster" Target="slideMasters/slideMaster28.xml"/><Relationship Id="rId33" Type="http://schemas.openxmlformats.org/officeDocument/2006/relationships/slideMaster" Target="slideMasters/slideMaster31.xml"/><Relationship Id="rId32" Type="http://schemas.openxmlformats.org/officeDocument/2006/relationships/slideMaster" Target="slideMasters/slideMaster30.xml"/><Relationship Id="rId35" Type="http://schemas.openxmlformats.org/officeDocument/2006/relationships/slide" Target="slides/slide1.xml"/><Relationship Id="rId34" Type="http://schemas.openxmlformats.org/officeDocument/2006/relationships/notesMaster" Target="notesMasters/notesMaster1.xml"/><Relationship Id="rId37" Type="http://schemas.openxmlformats.org/officeDocument/2006/relationships/slide" Target="slides/slide3.xml"/><Relationship Id="rId36" Type="http://schemas.openxmlformats.org/officeDocument/2006/relationships/slide" Target="slides/slide2.xml"/><Relationship Id="rId39" Type="http://schemas.openxmlformats.org/officeDocument/2006/relationships/slide" Target="slides/slide5.xml"/><Relationship Id="rId38" Type="http://schemas.openxmlformats.org/officeDocument/2006/relationships/slide" Target="slides/slide4.xml"/><Relationship Id="rId62" Type="http://schemas.openxmlformats.org/officeDocument/2006/relationships/font" Target="fonts/Syncopate-regular.fntdata"/><Relationship Id="rId61" Type="http://schemas.openxmlformats.org/officeDocument/2006/relationships/font" Target="fonts/NotoSansSymbols-bold.fntdata"/><Relationship Id="rId20" Type="http://schemas.openxmlformats.org/officeDocument/2006/relationships/slideMaster" Target="slideMasters/slideMaster18.xml"/><Relationship Id="rId64" Type="http://schemas.openxmlformats.org/officeDocument/2006/relationships/font" Target="fonts/Archivo-regular.fntdata"/><Relationship Id="rId63" Type="http://schemas.openxmlformats.org/officeDocument/2006/relationships/font" Target="fonts/Syncopate-bold.fntdata"/><Relationship Id="rId22" Type="http://schemas.openxmlformats.org/officeDocument/2006/relationships/slideMaster" Target="slideMasters/slideMaster20.xml"/><Relationship Id="rId66" Type="http://schemas.openxmlformats.org/officeDocument/2006/relationships/font" Target="fonts/Archivo-italic.fntdata"/><Relationship Id="rId21" Type="http://schemas.openxmlformats.org/officeDocument/2006/relationships/slideMaster" Target="slideMasters/slideMaster19.xml"/><Relationship Id="rId65" Type="http://schemas.openxmlformats.org/officeDocument/2006/relationships/font" Target="fonts/Archivo-bold.fntdata"/><Relationship Id="rId24" Type="http://schemas.openxmlformats.org/officeDocument/2006/relationships/slideMaster" Target="slideMasters/slideMaster22.xml"/><Relationship Id="rId68" Type="http://customschemas.google.com/relationships/presentationmetadata" Target="metadata"/><Relationship Id="rId23" Type="http://schemas.openxmlformats.org/officeDocument/2006/relationships/slideMaster" Target="slideMasters/slideMaster21.xml"/><Relationship Id="rId67" Type="http://schemas.openxmlformats.org/officeDocument/2006/relationships/font" Target="fonts/Archivo-boldItalic.fntdata"/><Relationship Id="rId60" Type="http://schemas.openxmlformats.org/officeDocument/2006/relationships/font" Target="fonts/NotoSansSymbols-regular.fntdata"/><Relationship Id="rId26" Type="http://schemas.openxmlformats.org/officeDocument/2006/relationships/slideMaster" Target="slideMasters/slideMaster24.xml"/><Relationship Id="rId25" Type="http://schemas.openxmlformats.org/officeDocument/2006/relationships/slideMaster" Target="slideMasters/slideMaster23.xml"/><Relationship Id="rId28" Type="http://schemas.openxmlformats.org/officeDocument/2006/relationships/slideMaster" Target="slideMasters/slideMaster26.xml"/><Relationship Id="rId27" Type="http://schemas.openxmlformats.org/officeDocument/2006/relationships/slideMaster" Target="slideMasters/slideMaster25.xml"/><Relationship Id="rId29" Type="http://schemas.openxmlformats.org/officeDocument/2006/relationships/slideMaster" Target="slideMasters/slideMaster27.xml"/><Relationship Id="rId51" Type="http://schemas.openxmlformats.org/officeDocument/2006/relationships/slide" Target="slides/slide17.xml"/><Relationship Id="rId50" Type="http://schemas.openxmlformats.org/officeDocument/2006/relationships/slide" Target="slides/slide16.xml"/><Relationship Id="rId53" Type="http://schemas.openxmlformats.org/officeDocument/2006/relationships/slide" Target="slides/slide19.xml"/><Relationship Id="rId52" Type="http://schemas.openxmlformats.org/officeDocument/2006/relationships/slide" Target="slides/slide18.xml"/><Relationship Id="rId11" Type="http://schemas.openxmlformats.org/officeDocument/2006/relationships/slideMaster" Target="slideMasters/slideMaster9.xml"/><Relationship Id="rId55" Type="http://schemas.openxmlformats.org/officeDocument/2006/relationships/slide" Target="slides/slide21.xml"/><Relationship Id="rId10" Type="http://schemas.openxmlformats.org/officeDocument/2006/relationships/slideMaster" Target="slideMasters/slideMaster8.xml"/><Relationship Id="rId54" Type="http://schemas.openxmlformats.org/officeDocument/2006/relationships/slide" Target="slides/slide20.xml"/><Relationship Id="rId13" Type="http://schemas.openxmlformats.org/officeDocument/2006/relationships/slideMaster" Target="slideMasters/slideMaster11.xml"/><Relationship Id="rId57" Type="http://schemas.openxmlformats.org/officeDocument/2006/relationships/slide" Target="slides/slide23.xml"/><Relationship Id="rId12" Type="http://schemas.openxmlformats.org/officeDocument/2006/relationships/slideMaster" Target="slideMasters/slideMaster10.xml"/><Relationship Id="rId56" Type="http://schemas.openxmlformats.org/officeDocument/2006/relationships/slide" Target="slides/slide22.xml"/><Relationship Id="rId15" Type="http://schemas.openxmlformats.org/officeDocument/2006/relationships/slideMaster" Target="slideMasters/slideMaster13.xml"/><Relationship Id="rId59" Type="http://schemas.openxmlformats.org/officeDocument/2006/relationships/slide" Target="slides/slide25.xml"/><Relationship Id="rId14" Type="http://schemas.openxmlformats.org/officeDocument/2006/relationships/slideMaster" Target="slideMasters/slideMaster12.xml"/><Relationship Id="rId58" Type="http://schemas.openxmlformats.org/officeDocument/2006/relationships/slide" Target="slides/slide24.xml"/><Relationship Id="rId17" Type="http://schemas.openxmlformats.org/officeDocument/2006/relationships/slideMaster" Target="slideMasters/slideMaster15.xml"/><Relationship Id="rId16" Type="http://schemas.openxmlformats.org/officeDocument/2006/relationships/slideMaster" Target="slideMasters/slideMaster14.xml"/><Relationship Id="rId19" Type="http://schemas.openxmlformats.org/officeDocument/2006/relationships/slideMaster" Target="slideMasters/slideMaster17.xml"/><Relationship Id="rId18" Type="http://schemas.openxmlformats.org/officeDocument/2006/relationships/slideMaster" Target="slideMasters/slideMaster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76" name="Shape 76"/>
        <p:cNvGrpSpPr/>
        <p:nvPr/>
      </p:nvGrpSpPr>
      <p:grpSpPr>
        <a:xfrm>
          <a:off x="0" y="0"/>
          <a:ext cx="0" cy="0"/>
          <a:chOff x="0" y="0"/>
          <a:chExt cx="0" cy="0"/>
        </a:xfrm>
      </p:grpSpPr>
      <p:sp>
        <p:nvSpPr>
          <p:cNvPr id="77" name="Google Shape;77;p27"/>
          <p:cNvSpPr txBox="1"/>
          <p:nvPr>
            <p:ph type="title"/>
          </p:nvPr>
        </p:nvSpPr>
        <p:spPr>
          <a:xfrm>
            <a:off x="2347920" y="707760"/>
            <a:ext cx="4447800" cy="12250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 type="blank">
  <p:cSld name="BLANK">
    <p:spTree>
      <p:nvGrpSpPr>
        <p:cNvPr id="373" name="Shape 37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2" type="blank">
  <p:cSld name="BLANK">
    <p:spTree>
      <p:nvGrpSpPr>
        <p:cNvPr id="396" name="Shape 3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2_1" type="blank">
  <p:cSld name="BLANK">
    <p:spTree>
      <p:nvGrpSpPr>
        <p:cNvPr id="407" name="Shape 40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 type="blank">
  <p:cSld name="BLANK">
    <p:spTree>
      <p:nvGrpSpPr>
        <p:cNvPr id="415" name="Shape 41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1" type="blank">
  <p:cSld name="BLANK">
    <p:spTree>
      <p:nvGrpSpPr>
        <p:cNvPr id="428" name="Shape 42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 type="blank">
  <p:cSld name="BLANK">
    <p:spTree>
      <p:nvGrpSpPr>
        <p:cNvPr id="457" name="Shape 457"/>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_1" type="blank">
  <p:cSld name="BLANK">
    <p:spTree>
      <p:nvGrpSpPr>
        <p:cNvPr id="476" name="Shape 476"/>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_1_1" type="blank">
  <p:cSld name="BLANK">
    <p:spTree>
      <p:nvGrpSpPr>
        <p:cNvPr id="494" name="Shape 494"/>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6" type="blank">
  <p:cSld name="BLANK">
    <p:spTree>
      <p:nvGrpSpPr>
        <p:cNvPr id="529" name="Shape 52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5" type="blank">
  <p:cSld name="BLANK">
    <p:spTree>
      <p:nvGrpSpPr>
        <p:cNvPr id="574" name="Shape 57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4_2_1" type="blank">
  <p:cSld name="BLANK">
    <p:spTree>
      <p:nvGrpSpPr>
        <p:cNvPr id="116" name="Shape 116"/>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1" type="blank">
  <p:cSld name="BLANK">
    <p:spTree>
      <p:nvGrpSpPr>
        <p:cNvPr id="611" name="Shape 611"/>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7" type="blank">
  <p:cSld name="BLANK">
    <p:spTree>
      <p:nvGrpSpPr>
        <p:cNvPr id="625" name="Shape 62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8" type="blank">
  <p:cSld name="BLANK">
    <p:spTree>
      <p:nvGrpSpPr>
        <p:cNvPr id="648" name="Shape 648"/>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678" name="Shape 678"/>
        <p:cNvGrpSpPr/>
        <p:nvPr/>
      </p:nvGrpSpPr>
      <p:grpSpPr>
        <a:xfrm>
          <a:off x="0" y="0"/>
          <a:ext cx="0" cy="0"/>
          <a:chOff x="0" y="0"/>
          <a:chExt cx="0" cy="0"/>
        </a:xfrm>
      </p:grpSpPr>
      <p:sp>
        <p:nvSpPr>
          <p:cNvPr id="679" name="Google Shape;679;p71"/>
          <p:cNvSpPr txBox="1"/>
          <p:nvPr>
            <p:ph type="title"/>
          </p:nvPr>
        </p:nvSpPr>
        <p:spPr>
          <a:xfrm>
            <a:off x="2347920" y="707760"/>
            <a:ext cx="4447800" cy="12250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0" name="Google Shape;680;p7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 type="blank">
  <p:cSld name="BLANK">
    <p:spTree>
      <p:nvGrpSpPr>
        <p:cNvPr id="692" name="Shape 692"/>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9_1" type="blank">
  <p:cSld name="BLANK">
    <p:spTree>
      <p:nvGrpSpPr>
        <p:cNvPr id="751" name="Shape 751"/>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Obj">
  <p:cSld name="TWO_OBJECTS">
    <p:spTree>
      <p:nvGrpSpPr>
        <p:cNvPr id="780" name="Shape 780"/>
        <p:cNvGrpSpPr/>
        <p:nvPr/>
      </p:nvGrpSpPr>
      <p:grpSpPr>
        <a:xfrm>
          <a:off x="0" y="0"/>
          <a:ext cx="0" cy="0"/>
          <a:chOff x="0" y="0"/>
          <a:chExt cx="0" cy="0"/>
        </a:xfrm>
      </p:grpSpPr>
      <p:sp>
        <p:nvSpPr>
          <p:cNvPr id="781" name="Google Shape;781;p77"/>
          <p:cNvSpPr txBox="1"/>
          <p:nvPr>
            <p:ph type="title"/>
          </p:nvPr>
        </p:nvSpPr>
        <p:spPr>
          <a:xfrm>
            <a:off x="2347920" y="707760"/>
            <a:ext cx="4447800" cy="12250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2" name="Google Shape;782;p7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3" name="Google Shape;783;p77"/>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807" name="Shape 807"/>
        <p:cNvGrpSpPr/>
        <p:nvPr/>
      </p:nvGrpSpPr>
      <p:grpSpPr>
        <a:xfrm>
          <a:off x="0" y="0"/>
          <a:ext cx="0" cy="0"/>
          <a:chOff x="0" y="0"/>
          <a:chExt cx="0" cy="0"/>
        </a:xfrm>
      </p:grpSpPr>
      <p:sp>
        <p:nvSpPr>
          <p:cNvPr id="808" name="Google Shape;808;p79"/>
          <p:cNvSpPr txBox="1"/>
          <p:nvPr>
            <p:ph type="title"/>
          </p:nvPr>
        </p:nvSpPr>
        <p:spPr>
          <a:xfrm>
            <a:off x="2347920" y="707760"/>
            <a:ext cx="4447800" cy="122508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type="blank">
  <p:cSld name="BLANK">
    <p:spTree>
      <p:nvGrpSpPr>
        <p:cNvPr id="835" name="Shape 835"/>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type="blank">
  <p:cSld name="BLANK">
    <p:spTree>
      <p:nvGrpSpPr>
        <p:cNvPr id="871" name="Shape 87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10" type="blank">
  <p:cSld name="BLANK">
    <p:spTree>
      <p:nvGrpSpPr>
        <p:cNvPr id="148" name="Shape 148"/>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type="blank">
  <p:cSld name="BLANK">
    <p:spTree>
      <p:nvGrpSpPr>
        <p:cNvPr id="875" name="Shape 87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light-2" type="blank">
  <p:cSld name="BLANK">
    <p:spTree>
      <p:nvGrpSpPr>
        <p:cNvPr id="877" name="Shape 87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blank">
  <p:cSld name="BLANK">
    <p:spTree>
      <p:nvGrpSpPr>
        <p:cNvPr id="167" name="Shape 1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type="blank">
  <p:cSld name="BLANK">
    <p:spTree>
      <p:nvGrpSpPr>
        <p:cNvPr id="218" name="Shape 2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250" name="Shape 2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type="blank">
  <p:cSld name="BLANK">
    <p:spTree>
      <p:nvGrpSpPr>
        <p:cNvPr id="280" name="Shape 28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2" name="Shape 28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_1_1_1_1_1" type="blank">
  <p:cSld name="BLANK">
    <p:spTree>
      <p:nvGrpSpPr>
        <p:cNvPr id="325" name="Shape 3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3.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0.xml"/><Relationship Id="rId3" Type="http://schemas.openxmlformats.org/officeDocument/2006/relationships/theme" Target="../theme/theme27.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21.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theme" Target="../theme/theme7.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theme" Target="../theme/theme19.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4.xml"/><Relationship Id="rId4" Type="http://schemas.openxmlformats.org/officeDocument/2006/relationships/theme" Target="../theme/theme16.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Relationship Id="rId3" Type="http://schemas.openxmlformats.org/officeDocument/2006/relationships/theme" Target="../theme/theme2.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6.xml"/><Relationship Id="rId4" Type="http://schemas.openxmlformats.org/officeDocument/2006/relationships/theme" Target="../theme/theme1.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7.xml"/><Relationship Id="rId4" Type="http://schemas.openxmlformats.org/officeDocument/2006/relationships/theme" Target="../theme/theme3.xml"/></Relationships>
</file>

<file path=ppt/slideMasters/_rels/slideMaster1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theme" Target="../theme/theme11.xml"/></Relationships>
</file>

<file path=ppt/slideMasters/_rels/slideMaster1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9.xml"/><Relationship Id="rId3" Type="http://schemas.openxmlformats.org/officeDocument/2006/relationships/theme" Target="../theme/theme3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0.xml"/><Relationship Id="rId3" Type="http://schemas.openxmlformats.org/officeDocument/2006/relationships/theme" Target="../theme/theme6.xml"/></Relationships>
</file>

<file path=ppt/slideMasters/_rels/slideMaster2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1.xml"/><Relationship Id="rId4" Type="http://schemas.openxmlformats.org/officeDocument/2006/relationships/theme" Target="../theme/theme14.xml"/></Relationships>
</file>

<file path=ppt/slideMasters/_rels/slideMaster2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2.xml"/><Relationship Id="rId3" Type="http://schemas.openxmlformats.org/officeDocument/2006/relationships/theme" Target="../theme/theme17.xml"/></Relationships>
</file>

<file path=ppt/slideMasters/_rels/slideMaster2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3.xml"/><Relationship Id="rId3" Type="http://schemas.openxmlformats.org/officeDocument/2006/relationships/theme" Target="../theme/theme18.xml"/></Relationships>
</file>

<file path=ppt/slideMasters/_rels/slideMaster2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4.xml"/><Relationship Id="rId3" Type="http://schemas.openxmlformats.org/officeDocument/2006/relationships/theme" Target="../theme/theme8.xml"/></Relationships>
</file>

<file path=ppt/slideMasters/_rels/slideMaster2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Relationship Id="rId3" Type="http://schemas.openxmlformats.org/officeDocument/2006/relationships/theme" Target="../theme/theme29.xml"/></Relationships>
</file>

<file path=ppt/slideMasters/_rels/slideMaster2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6.xml"/><Relationship Id="rId3" Type="http://schemas.openxmlformats.org/officeDocument/2006/relationships/theme" Target="../theme/theme20.xml"/></Relationships>
</file>

<file path=ppt/slideMasters/_rels/slideMaster2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27.xml"/><Relationship Id="rId4" Type="http://schemas.openxmlformats.org/officeDocument/2006/relationships/theme" Target="../theme/theme15.xml"/></Relationships>
</file>

<file path=ppt/slideMasters/_rels/slideMaster2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8.xml"/><Relationship Id="rId3" Type="http://schemas.openxmlformats.org/officeDocument/2006/relationships/theme" Target="../theme/theme28.xml"/></Relationships>
</file>

<file path=ppt/slideMasters/_rels/slideMaster2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Relationship Id="rId3" Type="http://schemas.openxmlformats.org/officeDocument/2006/relationships/theme" Target="../theme/theme1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theme" Target="../theme/theme26.xml"/></Relationships>
</file>

<file path=ppt/slideMasters/_rels/slideMaster3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theme" Target="../theme/theme31.xml"/></Relationships>
</file>

<file path=ppt/slideMasters/_rels/slideMaster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theme" Target="../theme/theme9.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Relationship Id="rId3" Type="http://schemas.openxmlformats.org/officeDocument/2006/relationships/theme" Target="../theme/theme10.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Relationship Id="rId3" Type="http://schemas.openxmlformats.org/officeDocument/2006/relationships/theme" Target="../theme/theme24.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6.xml"/><Relationship Id="rId4" Type="http://schemas.openxmlformats.org/officeDocument/2006/relationships/theme" Target="../theme/theme25.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Relationship Id="rId3" Type="http://schemas.openxmlformats.org/officeDocument/2006/relationships/theme" Target="../theme/theme30.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5.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9.xml"/><Relationship Id="rId4" Type="http://schemas.openxmlformats.org/officeDocument/2006/relationships/theme" Target="../theme/theme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7" name="Google Shape;7;p26"/>
          <p:cNvSpPr txBox="1"/>
          <p:nvPr>
            <p:ph type="title"/>
          </p:nvPr>
        </p:nvSpPr>
        <p:spPr>
          <a:xfrm>
            <a:off x="2003760" y="1668240"/>
            <a:ext cx="5119920" cy="144252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8" name="Google Shape;8;p26"/>
          <p:cNvGrpSpPr/>
          <p:nvPr/>
        </p:nvGrpSpPr>
        <p:grpSpPr>
          <a:xfrm>
            <a:off x="363600" y="272880"/>
            <a:ext cx="8416080" cy="4597200"/>
            <a:chOff x="363600" y="272880"/>
            <a:chExt cx="8416080" cy="4597200"/>
          </a:xfrm>
        </p:grpSpPr>
        <p:pic>
          <p:nvPicPr>
            <p:cNvPr id="9" name="Google Shape;9;p26"/>
            <p:cNvPicPr preferRelativeResize="0"/>
            <p:nvPr/>
          </p:nvPicPr>
          <p:blipFill rotWithShape="1">
            <a:blip r:embed="rId2">
              <a:alphaModFix/>
            </a:blip>
            <a:srcRect b="0" l="0" r="0" t="0"/>
            <a:stretch/>
          </p:blipFill>
          <p:spPr>
            <a:xfrm>
              <a:off x="363600" y="4551840"/>
              <a:ext cx="2007000" cy="318240"/>
            </a:xfrm>
            <a:prstGeom prst="rect">
              <a:avLst/>
            </a:prstGeom>
            <a:noFill/>
            <a:ln>
              <a:noFill/>
            </a:ln>
          </p:spPr>
        </p:pic>
        <p:pic>
          <p:nvPicPr>
            <p:cNvPr id="10" name="Google Shape;10;p26"/>
            <p:cNvPicPr preferRelativeResize="0"/>
            <p:nvPr/>
          </p:nvPicPr>
          <p:blipFill rotWithShape="1">
            <a:blip r:embed="rId2">
              <a:alphaModFix/>
            </a:blip>
            <a:srcRect b="0" l="0" r="0" t="0"/>
            <a:stretch/>
          </p:blipFill>
          <p:spPr>
            <a:xfrm>
              <a:off x="6772680" y="272880"/>
              <a:ext cx="2007000" cy="318240"/>
            </a:xfrm>
            <a:prstGeom prst="rect">
              <a:avLst/>
            </a:prstGeom>
            <a:noFill/>
            <a:ln>
              <a:noFill/>
            </a:ln>
          </p:spPr>
        </p:pic>
      </p:grpSp>
      <p:grpSp>
        <p:nvGrpSpPr>
          <p:cNvPr id="11" name="Google Shape;11;p26"/>
          <p:cNvGrpSpPr/>
          <p:nvPr/>
        </p:nvGrpSpPr>
        <p:grpSpPr>
          <a:xfrm>
            <a:off x="795960" y="186120"/>
            <a:ext cx="8026920" cy="4708080"/>
            <a:chOff x="795960" y="186120"/>
            <a:chExt cx="8026920" cy="4708080"/>
          </a:xfrm>
        </p:grpSpPr>
        <p:sp>
          <p:nvSpPr>
            <p:cNvPr id="12" name="Google Shape;12;p26"/>
            <p:cNvSpPr/>
            <p:nvPr/>
          </p:nvSpPr>
          <p:spPr>
            <a:xfrm>
              <a:off x="795960" y="28807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3" name="Google Shape;13;p26"/>
            <p:cNvSpPr/>
            <p:nvPr/>
          </p:nvSpPr>
          <p:spPr>
            <a:xfrm>
              <a:off x="8745480" y="11250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14" name="Google Shape;14;p26"/>
            <p:cNvSpPr/>
            <p:nvPr/>
          </p:nvSpPr>
          <p:spPr>
            <a:xfrm>
              <a:off x="3991680" y="48168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5" name="Google Shape;15;p26"/>
            <p:cNvSpPr/>
            <p:nvPr/>
          </p:nvSpPr>
          <p:spPr>
            <a:xfrm>
              <a:off x="3991680" y="1861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grpSp>
      <p:grpSp>
        <p:nvGrpSpPr>
          <p:cNvPr id="16" name="Google Shape;16;p26"/>
          <p:cNvGrpSpPr/>
          <p:nvPr/>
        </p:nvGrpSpPr>
        <p:grpSpPr>
          <a:xfrm>
            <a:off x="5211360" y="2075760"/>
            <a:ext cx="4252680" cy="3328560"/>
            <a:chOff x="5211360" y="2075760"/>
            <a:chExt cx="4252680" cy="3328560"/>
          </a:xfrm>
        </p:grpSpPr>
        <p:grpSp>
          <p:nvGrpSpPr>
            <p:cNvPr id="17" name="Google Shape;17;p26"/>
            <p:cNvGrpSpPr/>
            <p:nvPr/>
          </p:nvGrpSpPr>
          <p:grpSpPr>
            <a:xfrm>
              <a:off x="8487720" y="4095720"/>
              <a:ext cx="437760" cy="938520"/>
              <a:chOff x="8487720" y="4095720"/>
              <a:chExt cx="437760" cy="938520"/>
            </a:xfrm>
          </p:grpSpPr>
          <p:sp>
            <p:nvSpPr>
              <p:cNvPr id="18" name="Google Shape;18;p26"/>
              <p:cNvSpPr/>
              <p:nvPr/>
            </p:nvSpPr>
            <p:spPr>
              <a:xfrm rot="10800000">
                <a:off x="88318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19" name="Google Shape;19;p26"/>
              <p:cNvSpPr/>
              <p:nvPr/>
            </p:nvSpPr>
            <p:spPr>
              <a:xfrm rot="10800000">
                <a:off x="88318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0" name="Google Shape;20;p26"/>
              <p:cNvSpPr/>
              <p:nvPr/>
            </p:nvSpPr>
            <p:spPr>
              <a:xfrm rot="10800000">
                <a:off x="88318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1" name="Google Shape;21;p26"/>
              <p:cNvSpPr/>
              <p:nvPr/>
            </p:nvSpPr>
            <p:spPr>
              <a:xfrm rot="10800000">
                <a:off x="883188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2" name="Google Shape;22;p26"/>
              <p:cNvSpPr/>
              <p:nvPr/>
            </p:nvSpPr>
            <p:spPr>
              <a:xfrm rot="10800000">
                <a:off x="883188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3" name="Google Shape;23;p26"/>
              <p:cNvSpPr/>
              <p:nvPr/>
            </p:nvSpPr>
            <p:spPr>
              <a:xfrm rot="10800000">
                <a:off x="883188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4" name="Google Shape;24;p26"/>
              <p:cNvSpPr/>
              <p:nvPr/>
            </p:nvSpPr>
            <p:spPr>
              <a:xfrm rot="10800000">
                <a:off x="86572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5" name="Google Shape;25;p26"/>
              <p:cNvSpPr/>
              <p:nvPr/>
            </p:nvSpPr>
            <p:spPr>
              <a:xfrm rot="10800000">
                <a:off x="86572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6" name="Google Shape;26;p26"/>
              <p:cNvSpPr/>
              <p:nvPr/>
            </p:nvSpPr>
            <p:spPr>
              <a:xfrm rot="10800000">
                <a:off x="86572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7" name="Google Shape;27;p26"/>
              <p:cNvSpPr/>
              <p:nvPr/>
            </p:nvSpPr>
            <p:spPr>
              <a:xfrm rot="10800000">
                <a:off x="84877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28" name="Google Shape;28;p26"/>
              <p:cNvSpPr/>
              <p:nvPr/>
            </p:nvSpPr>
            <p:spPr>
              <a:xfrm rot="10800000">
                <a:off x="84877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sp>
          <p:nvSpPr>
            <p:cNvPr id="29" name="Google Shape;29;p26"/>
            <p:cNvSpPr/>
            <p:nvPr/>
          </p:nvSpPr>
          <p:spPr>
            <a:xfrm rot="10800000">
              <a:off x="8379360" y="23400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nvGrpSpPr>
            <p:cNvPr id="30" name="Google Shape;30;p26"/>
            <p:cNvGrpSpPr/>
            <p:nvPr/>
          </p:nvGrpSpPr>
          <p:grpSpPr>
            <a:xfrm>
              <a:off x="5211360" y="2075760"/>
              <a:ext cx="4252680" cy="3328560"/>
              <a:chOff x="5211360" y="2075760"/>
              <a:chExt cx="4252680" cy="3328560"/>
            </a:xfrm>
          </p:grpSpPr>
          <p:sp>
            <p:nvSpPr>
              <p:cNvPr id="31" name="Google Shape;31;p26"/>
              <p:cNvSpPr/>
              <p:nvPr/>
            </p:nvSpPr>
            <p:spPr>
              <a:xfrm rot="10800000">
                <a:off x="5211360" y="2075760"/>
                <a:ext cx="4057200" cy="32223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2" name="Google Shape;32;p26"/>
              <p:cNvSpPr/>
              <p:nvPr/>
            </p:nvSpPr>
            <p:spPr>
              <a:xfrm rot="10800000">
                <a:off x="617508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sp>
            <p:nvSpPr>
              <p:cNvPr id="33" name="Google Shape;33;p26"/>
              <p:cNvSpPr/>
              <p:nvPr/>
            </p:nvSpPr>
            <p:spPr>
              <a:xfrm rot="10800000">
                <a:off x="738252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Noto Sans Symbols"/>
                  <a:ea typeface="Noto Sans Symbols"/>
                  <a:cs typeface="Noto Sans Symbols"/>
                  <a:sym typeface="Noto Sans Symbols"/>
                </a:endParaRPr>
              </a:p>
            </p:txBody>
          </p:sp>
          <p:cxnSp>
            <p:nvCxnSpPr>
              <p:cNvPr id="34" name="Google Shape;34;p26"/>
              <p:cNvCxnSpPr/>
              <p:nvPr/>
            </p:nvCxnSpPr>
            <p:spPr>
              <a:xfrm flipH="1" rot="10800000">
                <a:off x="7458840" y="3346200"/>
                <a:ext cx="2005200" cy="2004840"/>
              </a:xfrm>
              <a:prstGeom prst="straightConnector1">
                <a:avLst/>
              </a:prstGeom>
              <a:noFill/>
              <a:ln cap="flat" cmpd="sng" w="19050">
                <a:solidFill>
                  <a:srgbClr val="FFFFFF"/>
                </a:solidFill>
                <a:prstDash val="solid"/>
                <a:round/>
                <a:headEnd len="sm" w="sm" type="none"/>
                <a:tailEnd len="sm" w="sm" type="none"/>
              </a:ln>
            </p:spPr>
          </p:cxnSp>
          <p:grpSp>
            <p:nvGrpSpPr>
              <p:cNvPr id="35" name="Google Shape;35;p26"/>
              <p:cNvGrpSpPr/>
              <p:nvPr/>
            </p:nvGrpSpPr>
            <p:grpSpPr>
              <a:xfrm>
                <a:off x="6207480" y="2556000"/>
                <a:ext cx="2953440" cy="2742120"/>
                <a:chOff x="6207480" y="2556000"/>
                <a:chExt cx="2953440" cy="2742120"/>
              </a:xfrm>
            </p:grpSpPr>
            <p:sp>
              <p:nvSpPr>
                <p:cNvPr id="36" name="Google Shape;36;p26"/>
                <p:cNvSpPr/>
                <p:nvPr/>
              </p:nvSpPr>
              <p:spPr>
                <a:xfrm rot="10800000">
                  <a:off x="6393240" y="2556000"/>
                  <a:ext cx="2767680" cy="274176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7" name="Google Shape;37;p26"/>
                <p:cNvSpPr/>
                <p:nvPr/>
              </p:nvSpPr>
              <p:spPr>
                <a:xfrm rot="10800000">
                  <a:off x="6296040" y="2987640"/>
                  <a:ext cx="2336760" cy="231048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sp>
              <p:nvSpPr>
                <p:cNvPr id="38" name="Google Shape;38;p26"/>
                <p:cNvSpPr/>
                <p:nvPr/>
              </p:nvSpPr>
              <p:spPr>
                <a:xfrm rot="10800000">
                  <a:off x="6207480" y="3220920"/>
                  <a:ext cx="2099880" cy="207720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Noto Sans Symbols"/>
                    <a:ea typeface="Noto Sans Symbols"/>
                    <a:cs typeface="Noto Sans Symbols"/>
                    <a:sym typeface="Noto Sans Symbols"/>
                  </a:endParaRPr>
                </a:p>
              </p:txBody>
            </p:sp>
          </p:grpSp>
          <p:grpSp>
            <p:nvGrpSpPr>
              <p:cNvPr id="39" name="Google Shape;39;p26"/>
              <p:cNvGrpSpPr/>
              <p:nvPr/>
            </p:nvGrpSpPr>
            <p:grpSpPr>
              <a:xfrm>
                <a:off x="5717520" y="2621880"/>
                <a:ext cx="2383200" cy="2130480"/>
                <a:chOff x="5717520" y="2621880"/>
                <a:chExt cx="2383200" cy="2130480"/>
              </a:xfrm>
            </p:grpSpPr>
            <p:sp>
              <p:nvSpPr>
                <p:cNvPr id="40" name="Google Shape;40;p26"/>
                <p:cNvSpPr/>
                <p:nvPr/>
              </p:nvSpPr>
              <p:spPr>
                <a:xfrm rot="10800000">
                  <a:off x="6452640" y="26467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1" name="Google Shape;41;p26"/>
                <p:cNvSpPr/>
                <p:nvPr/>
              </p:nvSpPr>
              <p:spPr>
                <a:xfrm rot="10800000">
                  <a:off x="5796360" y="299052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2" name="Google Shape;42;p26"/>
                <p:cNvSpPr/>
                <p:nvPr/>
              </p:nvSpPr>
              <p:spPr>
                <a:xfrm rot="10800000">
                  <a:off x="6372000" y="41360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3" name="Google Shape;43;p26"/>
                <p:cNvSpPr/>
                <p:nvPr/>
              </p:nvSpPr>
              <p:spPr>
                <a:xfrm rot="10800000">
                  <a:off x="5717520" y="46472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 name="Google Shape;44;p26"/>
                <p:cNvSpPr/>
                <p:nvPr/>
              </p:nvSpPr>
              <p:spPr>
                <a:xfrm rot="10800000">
                  <a:off x="7503480" y="29649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 name="Google Shape;45;p26"/>
                <p:cNvSpPr/>
                <p:nvPr/>
              </p:nvSpPr>
              <p:spPr>
                <a:xfrm rot="10800000">
                  <a:off x="8048160" y="26218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grpSp>
        <p:nvGrpSpPr>
          <p:cNvPr id="46" name="Google Shape;46;p26"/>
          <p:cNvGrpSpPr/>
          <p:nvPr/>
        </p:nvGrpSpPr>
        <p:grpSpPr>
          <a:xfrm>
            <a:off x="-286920" y="-182160"/>
            <a:ext cx="4251960" cy="3328200"/>
            <a:chOff x="-286920" y="-182160"/>
            <a:chExt cx="4251960" cy="3328200"/>
          </a:xfrm>
        </p:grpSpPr>
        <p:grpSp>
          <p:nvGrpSpPr>
            <p:cNvPr id="47" name="Google Shape;47;p26"/>
            <p:cNvGrpSpPr/>
            <p:nvPr/>
          </p:nvGrpSpPr>
          <p:grpSpPr>
            <a:xfrm>
              <a:off x="250920" y="187560"/>
              <a:ext cx="437760" cy="938520"/>
              <a:chOff x="250920" y="187560"/>
              <a:chExt cx="437760" cy="938520"/>
            </a:xfrm>
          </p:grpSpPr>
          <p:sp>
            <p:nvSpPr>
              <p:cNvPr id="48" name="Google Shape;48;p26"/>
              <p:cNvSpPr/>
              <p:nvPr/>
            </p:nvSpPr>
            <p:spPr>
              <a:xfrm>
                <a:off x="2509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 name="Google Shape;49;p26"/>
              <p:cNvSpPr/>
              <p:nvPr/>
            </p:nvSpPr>
            <p:spPr>
              <a:xfrm>
                <a:off x="2509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0" name="Google Shape;50;p26"/>
              <p:cNvSpPr/>
              <p:nvPr/>
            </p:nvSpPr>
            <p:spPr>
              <a:xfrm>
                <a:off x="2509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1" name="Google Shape;51;p26"/>
              <p:cNvSpPr/>
              <p:nvPr/>
            </p:nvSpPr>
            <p:spPr>
              <a:xfrm>
                <a:off x="250920" y="6944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 name="Google Shape;52;p26"/>
              <p:cNvSpPr/>
              <p:nvPr/>
            </p:nvSpPr>
            <p:spPr>
              <a:xfrm>
                <a:off x="250920" y="863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3" name="Google Shape;53;p26"/>
              <p:cNvSpPr/>
              <p:nvPr/>
            </p:nvSpPr>
            <p:spPr>
              <a:xfrm>
                <a:off x="250920" y="10324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 name="Google Shape;54;p26"/>
              <p:cNvSpPr/>
              <p:nvPr/>
            </p:nvSpPr>
            <p:spPr>
              <a:xfrm>
                <a:off x="4255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5" name="Google Shape;55;p26"/>
              <p:cNvSpPr/>
              <p:nvPr/>
            </p:nvSpPr>
            <p:spPr>
              <a:xfrm>
                <a:off x="4255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6" name="Google Shape;56;p26"/>
              <p:cNvSpPr/>
              <p:nvPr/>
            </p:nvSpPr>
            <p:spPr>
              <a:xfrm>
                <a:off x="4255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7" name="Google Shape;57;p26"/>
              <p:cNvSpPr/>
              <p:nvPr/>
            </p:nvSpPr>
            <p:spPr>
              <a:xfrm>
                <a:off x="59508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8" name="Google Shape;58;p26"/>
              <p:cNvSpPr/>
              <p:nvPr/>
            </p:nvSpPr>
            <p:spPr>
              <a:xfrm>
                <a:off x="59508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9" name="Google Shape;59;p26"/>
            <p:cNvGrpSpPr/>
            <p:nvPr/>
          </p:nvGrpSpPr>
          <p:grpSpPr>
            <a:xfrm>
              <a:off x="-286920" y="-182160"/>
              <a:ext cx="4251960" cy="3328200"/>
              <a:chOff x="-286920" y="-182160"/>
              <a:chExt cx="4251960" cy="3328200"/>
            </a:xfrm>
          </p:grpSpPr>
          <p:sp>
            <p:nvSpPr>
              <p:cNvPr id="60" name="Google Shape;60;p26"/>
              <p:cNvSpPr/>
              <p:nvPr/>
            </p:nvSpPr>
            <p:spPr>
              <a:xfrm>
                <a:off x="-92160" y="-76320"/>
                <a:ext cx="4057200" cy="32223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1" name="Google Shape;61;p26"/>
              <p:cNvSpPr/>
              <p:nvPr/>
            </p:nvSpPr>
            <p:spPr>
              <a:xfrm>
                <a:off x="-763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2" name="Google Shape;62;p26"/>
              <p:cNvSpPr/>
              <p:nvPr/>
            </p:nvSpPr>
            <p:spPr>
              <a:xfrm>
                <a:off x="-97920" y="-18216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cxnSp>
            <p:nvCxnSpPr>
              <p:cNvPr id="63" name="Google Shape;63;p26"/>
              <p:cNvCxnSpPr/>
              <p:nvPr/>
            </p:nvCxnSpPr>
            <p:spPr>
              <a:xfrm flipH="1">
                <a:off x="-286920" y="-128880"/>
                <a:ext cx="2004480" cy="2004840"/>
              </a:xfrm>
              <a:prstGeom prst="straightConnector1">
                <a:avLst/>
              </a:prstGeom>
              <a:noFill/>
              <a:ln cap="flat" cmpd="sng" w="19050">
                <a:solidFill>
                  <a:srgbClr val="FFFFFF"/>
                </a:solidFill>
                <a:prstDash val="solid"/>
                <a:round/>
                <a:headEnd len="sm" w="sm" type="none"/>
                <a:tailEnd len="sm" w="sm" type="none"/>
              </a:ln>
            </p:spPr>
          </p:cxnSp>
          <p:grpSp>
            <p:nvGrpSpPr>
              <p:cNvPr id="64" name="Google Shape;64;p26"/>
              <p:cNvGrpSpPr/>
              <p:nvPr/>
            </p:nvGrpSpPr>
            <p:grpSpPr>
              <a:xfrm>
                <a:off x="15480" y="-76320"/>
                <a:ext cx="2953440" cy="2741760"/>
                <a:chOff x="15480" y="-76320"/>
                <a:chExt cx="2953440" cy="2741760"/>
              </a:xfrm>
            </p:grpSpPr>
            <p:sp>
              <p:nvSpPr>
                <p:cNvPr id="65" name="Google Shape;65;p26"/>
                <p:cNvSpPr/>
                <p:nvPr/>
              </p:nvSpPr>
              <p:spPr>
                <a:xfrm>
                  <a:off x="15480" y="-76320"/>
                  <a:ext cx="2767680" cy="274176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 name="Google Shape;66;p26"/>
                <p:cNvSpPr/>
                <p:nvPr/>
              </p:nvSpPr>
              <p:spPr>
                <a:xfrm>
                  <a:off x="543600" y="-76320"/>
                  <a:ext cx="2336760" cy="231048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7" name="Google Shape;67;p26"/>
                <p:cNvSpPr/>
                <p:nvPr/>
              </p:nvSpPr>
              <p:spPr>
                <a:xfrm>
                  <a:off x="869040" y="-76320"/>
                  <a:ext cx="2099880" cy="207720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8" name="Google Shape;68;p26"/>
              <p:cNvGrpSpPr/>
              <p:nvPr/>
            </p:nvGrpSpPr>
            <p:grpSpPr>
              <a:xfrm>
                <a:off x="1076040" y="469800"/>
                <a:ext cx="2382840" cy="2130120"/>
                <a:chOff x="1076040" y="469800"/>
                <a:chExt cx="2382840" cy="2130120"/>
              </a:xfrm>
            </p:grpSpPr>
            <p:sp>
              <p:nvSpPr>
                <p:cNvPr id="69" name="Google Shape;69;p26"/>
                <p:cNvSpPr/>
                <p:nvPr/>
              </p:nvSpPr>
              <p:spPr>
                <a:xfrm>
                  <a:off x="1100160" y="10609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0" name="Google Shape;70;p26"/>
                <p:cNvSpPr/>
                <p:nvPr/>
              </p:nvSpPr>
              <p:spPr>
                <a:xfrm>
                  <a:off x="1646280" y="54828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1" name="Google Shape;71;p26"/>
                <p:cNvSpPr/>
                <p:nvPr/>
              </p:nvSpPr>
              <p:spPr>
                <a:xfrm>
                  <a:off x="2699640" y="9806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 name="Google Shape;72;p26"/>
                <p:cNvSpPr/>
                <p:nvPr/>
              </p:nvSpPr>
              <p:spPr>
                <a:xfrm>
                  <a:off x="3353760" y="46980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3" name="Google Shape;73;p26"/>
                <p:cNvSpPr/>
                <p:nvPr/>
              </p:nvSpPr>
              <p:spPr>
                <a:xfrm>
                  <a:off x="1620360" y="220464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4" name="Google Shape;74;p26"/>
                <p:cNvSpPr/>
                <p:nvPr/>
              </p:nvSpPr>
              <p:spPr>
                <a:xfrm>
                  <a:off x="1076040" y="25473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sp>
        <p:nvSpPr>
          <p:cNvPr id="75" name="Google Shape;75;p2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6" name="Shape 326"/>
        <p:cNvGrpSpPr/>
        <p:nvPr/>
      </p:nvGrpSpPr>
      <p:grpSpPr>
        <a:xfrm>
          <a:off x="0" y="0"/>
          <a:ext cx="0" cy="0"/>
          <a:chOff x="0" y="0"/>
          <a:chExt cx="0" cy="0"/>
        </a:xfrm>
      </p:grpSpPr>
      <p:pic>
        <p:nvPicPr>
          <p:cNvPr id="327" name="Google Shape;327;p44"/>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328" name="Google Shape;328;p44"/>
          <p:cNvSpPr txBox="1"/>
          <p:nvPr>
            <p:ph type="title"/>
          </p:nvPr>
        </p:nvSpPr>
        <p:spPr>
          <a:xfrm>
            <a:off x="1910880" y="3100320"/>
            <a:ext cx="5321520" cy="53172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329" name="Google Shape;329;p44"/>
          <p:cNvGrpSpPr/>
          <p:nvPr/>
        </p:nvGrpSpPr>
        <p:grpSpPr>
          <a:xfrm>
            <a:off x="327240" y="360720"/>
            <a:ext cx="8468280" cy="4330800"/>
            <a:chOff x="327240" y="360720"/>
            <a:chExt cx="8468280" cy="4330800"/>
          </a:xfrm>
        </p:grpSpPr>
        <p:sp>
          <p:nvSpPr>
            <p:cNvPr id="330" name="Google Shape;330;p44"/>
            <p:cNvSpPr/>
            <p:nvPr/>
          </p:nvSpPr>
          <p:spPr>
            <a:xfrm rot="10800000">
              <a:off x="8718120" y="18871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1" name="Google Shape;331;p44"/>
            <p:cNvSpPr/>
            <p:nvPr/>
          </p:nvSpPr>
          <p:spPr>
            <a:xfrm>
              <a:off x="7377120" y="3607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32" name="Google Shape;332;p44"/>
            <p:cNvSpPr/>
            <p:nvPr/>
          </p:nvSpPr>
          <p:spPr>
            <a:xfrm>
              <a:off x="327240" y="30225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33" name="Google Shape;333;p44"/>
            <p:cNvSpPr/>
            <p:nvPr/>
          </p:nvSpPr>
          <p:spPr>
            <a:xfrm>
              <a:off x="27086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34" name="Google Shape;334;p44"/>
            <p:cNvSpPr/>
            <p:nvPr/>
          </p:nvSpPr>
          <p:spPr>
            <a:xfrm>
              <a:off x="3472560" y="46141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335" name="Google Shape;335;p44"/>
          <p:cNvGrpSpPr/>
          <p:nvPr/>
        </p:nvGrpSpPr>
        <p:grpSpPr>
          <a:xfrm>
            <a:off x="-177120" y="-182160"/>
            <a:ext cx="3134520" cy="3090960"/>
            <a:chOff x="-177120" y="-182160"/>
            <a:chExt cx="3134520" cy="3090960"/>
          </a:xfrm>
        </p:grpSpPr>
        <p:sp>
          <p:nvSpPr>
            <p:cNvPr id="336" name="Google Shape;336;p44"/>
            <p:cNvSpPr/>
            <p:nvPr/>
          </p:nvSpPr>
          <p:spPr>
            <a:xfrm>
              <a:off x="-12024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37" name="Google Shape;337;p44"/>
            <p:cNvSpPr/>
            <p:nvPr/>
          </p:nvSpPr>
          <p:spPr>
            <a:xfrm>
              <a:off x="-141840" y="-18216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338" name="Google Shape;338;p44"/>
            <p:cNvGrpSpPr/>
            <p:nvPr/>
          </p:nvGrpSpPr>
          <p:grpSpPr>
            <a:xfrm>
              <a:off x="-177120" y="0"/>
              <a:ext cx="2454480" cy="2278080"/>
              <a:chOff x="-177120" y="0"/>
              <a:chExt cx="2454480" cy="2278080"/>
            </a:xfrm>
          </p:grpSpPr>
          <p:sp>
            <p:nvSpPr>
              <p:cNvPr id="339" name="Google Shape;339;p44"/>
              <p:cNvSpPr/>
              <p:nvPr/>
            </p:nvSpPr>
            <p:spPr>
              <a:xfrm>
                <a:off x="-177120" y="0"/>
                <a:ext cx="2300040" cy="227808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0" name="Google Shape;340;p44"/>
              <p:cNvSpPr/>
              <p:nvPr/>
            </p:nvSpPr>
            <p:spPr>
              <a:xfrm>
                <a:off x="261720" y="0"/>
                <a:ext cx="1941840" cy="192024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1" name="Google Shape;341;p44"/>
              <p:cNvSpPr/>
              <p:nvPr/>
            </p:nvSpPr>
            <p:spPr>
              <a:xfrm>
                <a:off x="532440" y="0"/>
                <a:ext cx="1744920" cy="172620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342" name="Google Shape;342;p44"/>
            <p:cNvGrpSpPr/>
            <p:nvPr/>
          </p:nvGrpSpPr>
          <p:grpSpPr>
            <a:xfrm>
              <a:off x="250920" y="187560"/>
              <a:ext cx="437760" cy="938520"/>
              <a:chOff x="250920" y="187560"/>
              <a:chExt cx="437760" cy="938520"/>
            </a:xfrm>
          </p:grpSpPr>
          <p:sp>
            <p:nvSpPr>
              <p:cNvPr id="343" name="Google Shape;343;p44"/>
              <p:cNvSpPr/>
              <p:nvPr/>
            </p:nvSpPr>
            <p:spPr>
              <a:xfrm>
                <a:off x="2509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4" name="Google Shape;344;p44"/>
              <p:cNvSpPr/>
              <p:nvPr/>
            </p:nvSpPr>
            <p:spPr>
              <a:xfrm>
                <a:off x="2509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5" name="Google Shape;345;p44"/>
              <p:cNvSpPr/>
              <p:nvPr/>
            </p:nvSpPr>
            <p:spPr>
              <a:xfrm>
                <a:off x="2509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6" name="Google Shape;346;p44"/>
              <p:cNvSpPr/>
              <p:nvPr/>
            </p:nvSpPr>
            <p:spPr>
              <a:xfrm>
                <a:off x="250920" y="6944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7" name="Google Shape;347;p44"/>
              <p:cNvSpPr/>
              <p:nvPr/>
            </p:nvSpPr>
            <p:spPr>
              <a:xfrm>
                <a:off x="250920" y="863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8" name="Google Shape;348;p44"/>
              <p:cNvSpPr/>
              <p:nvPr/>
            </p:nvSpPr>
            <p:spPr>
              <a:xfrm>
                <a:off x="250920" y="10324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49" name="Google Shape;349;p44"/>
              <p:cNvSpPr/>
              <p:nvPr/>
            </p:nvSpPr>
            <p:spPr>
              <a:xfrm>
                <a:off x="4255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0" name="Google Shape;350;p44"/>
              <p:cNvSpPr/>
              <p:nvPr/>
            </p:nvSpPr>
            <p:spPr>
              <a:xfrm>
                <a:off x="4255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1" name="Google Shape;351;p44"/>
              <p:cNvSpPr/>
              <p:nvPr/>
            </p:nvSpPr>
            <p:spPr>
              <a:xfrm>
                <a:off x="4255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2" name="Google Shape;352;p44"/>
              <p:cNvSpPr/>
              <p:nvPr/>
            </p:nvSpPr>
            <p:spPr>
              <a:xfrm>
                <a:off x="59508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3" name="Google Shape;353;p44"/>
              <p:cNvSpPr/>
              <p:nvPr/>
            </p:nvSpPr>
            <p:spPr>
              <a:xfrm>
                <a:off x="59508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354" name="Google Shape;354;p44"/>
          <p:cNvGrpSpPr/>
          <p:nvPr/>
        </p:nvGrpSpPr>
        <p:grpSpPr>
          <a:xfrm>
            <a:off x="6131160" y="2313000"/>
            <a:ext cx="3189960" cy="3091320"/>
            <a:chOff x="6131160" y="2313000"/>
            <a:chExt cx="3189960" cy="3091320"/>
          </a:xfrm>
        </p:grpSpPr>
        <p:sp>
          <p:nvSpPr>
            <p:cNvPr id="355" name="Google Shape;355;p44"/>
            <p:cNvSpPr/>
            <p:nvPr/>
          </p:nvSpPr>
          <p:spPr>
            <a:xfrm rot="10800000">
              <a:off x="613116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56" name="Google Shape;356;p44"/>
            <p:cNvSpPr/>
            <p:nvPr/>
          </p:nvSpPr>
          <p:spPr>
            <a:xfrm rot="10800000">
              <a:off x="733860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357" name="Google Shape;357;p44"/>
            <p:cNvGrpSpPr/>
            <p:nvPr/>
          </p:nvGrpSpPr>
          <p:grpSpPr>
            <a:xfrm>
              <a:off x="6866640" y="2915640"/>
              <a:ext cx="2454480" cy="2278080"/>
              <a:chOff x="6866640" y="2915640"/>
              <a:chExt cx="2454480" cy="2278080"/>
            </a:xfrm>
          </p:grpSpPr>
          <p:sp>
            <p:nvSpPr>
              <p:cNvPr id="358" name="Google Shape;358;p44"/>
              <p:cNvSpPr/>
              <p:nvPr/>
            </p:nvSpPr>
            <p:spPr>
              <a:xfrm rot="10800000">
                <a:off x="7021080" y="2915640"/>
                <a:ext cx="2300040" cy="227808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59" name="Google Shape;359;p44"/>
              <p:cNvSpPr/>
              <p:nvPr/>
            </p:nvSpPr>
            <p:spPr>
              <a:xfrm rot="10800000">
                <a:off x="6940440" y="3273480"/>
                <a:ext cx="1941840" cy="192024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0" name="Google Shape;360;p44"/>
              <p:cNvSpPr/>
              <p:nvPr/>
            </p:nvSpPr>
            <p:spPr>
              <a:xfrm rot="10800000">
                <a:off x="6866640" y="3467520"/>
                <a:ext cx="1744920" cy="172620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361" name="Google Shape;361;p44"/>
            <p:cNvGrpSpPr/>
            <p:nvPr/>
          </p:nvGrpSpPr>
          <p:grpSpPr>
            <a:xfrm>
              <a:off x="8487720" y="4095720"/>
              <a:ext cx="437760" cy="938520"/>
              <a:chOff x="8487720" y="4095720"/>
              <a:chExt cx="437760" cy="938520"/>
            </a:xfrm>
          </p:grpSpPr>
          <p:sp>
            <p:nvSpPr>
              <p:cNvPr id="362" name="Google Shape;362;p44"/>
              <p:cNvSpPr/>
              <p:nvPr/>
            </p:nvSpPr>
            <p:spPr>
              <a:xfrm rot="10800000">
                <a:off x="88318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3" name="Google Shape;363;p44"/>
              <p:cNvSpPr/>
              <p:nvPr/>
            </p:nvSpPr>
            <p:spPr>
              <a:xfrm rot="10800000">
                <a:off x="88318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4" name="Google Shape;364;p44"/>
              <p:cNvSpPr/>
              <p:nvPr/>
            </p:nvSpPr>
            <p:spPr>
              <a:xfrm rot="10800000">
                <a:off x="88318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5" name="Google Shape;365;p44"/>
              <p:cNvSpPr/>
              <p:nvPr/>
            </p:nvSpPr>
            <p:spPr>
              <a:xfrm rot="10800000">
                <a:off x="883188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6" name="Google Shape;366;p44"/>
              <p:cNvSpPr/>
              <p:nvPr/>
            </p:nvSpPr>
            <p:spPr>
              <a:xfrm rot="10800000">
                <a:off x="883188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7" name="Google Shape;367;p44"/>
              <p:cNvSpPr/>
              <p:nvPr/>
            </p:nvSpPr>
            <p:spPr>
              <a:xfrm rot="10800000">
                <a:off x="883188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8" name="Google Shape;368;p44"/>
              <p:cNvSpPr/>
              <p:nvPr/>
            </p:nvSpPr>
            <p:spPr>
              <a:xfrm rot="10800000">
                <a:off x="86572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69" name="Google Shape;369;p44"/>
              <p:cNvSpPr/>
              <p:nvPr/>
            </p:nvSpPr>
            <p:spPr>
              <a:xfrm rot="10800000">
                <a:off x="86572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70" name="Google Shape;370;p44"/>
              <p:cNvSpPr/>
              <p:nvPr/>
            </p:nvSpPr>
            <p:spPr>
              <a:xfrm rot="10800000">
                <a:off x="86572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71" name="Google Shape;371;p44"/>
              <p:cNvSpPr/>
              <p:nvPr/>
            </p:nvSpPr>
            <p:spPr>
              <a:xfrm rot="10800000">
                <a:off x="84877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72" name="Google Shape;372;p44"/>
              <p:cNvSpPr/>
              <p:nvPr/>
            </p:nvSpPr>
            <p:spPr>
              <a:xfrm rot="10800000">
                <a:off x="84877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pic>
        <p:nvPicPr>
          <p:cNvPr id="375" name="Google Shape;375;p46"/>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376" name="Google Shape;376;p46"/>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377" name="Google Shape;377;p46"/>
          <p:cNvGrpSpPr/>
          <p:nvPr/>
        </p:nvGrpSpPr>
        <p:grpSpPr>
          <a:xfrm>
            <a:off x="7382520" y="3346200"/>
            <a:ext cx="2081520" cy="2058120"/>
            <a:chOff x="7382520" y="3346200"/>
            <a:chExt cx="2081520" cy="2058120"/>
          </a:xfrm>
        </p:grpSpPr>
        <p:sp>
          <p:nvSpPr>
            <p:cNvPr id="378" name="Google Shape;378;p46"/>
            <p:cNvSpPr/>
            <p:nvPr/>
          </p:nvSpPr>
          <p:spPr>
            <a:xfrm rot="10800000">
              <a:off x="738252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379" name="Google Shape;379;p46"/>
            <p:cNvGrpSpPr/>
            <p:nvPr/>
          </p:nvGrpSpPr>
          <p:grpSpPr>
            <a:xfrm>
              <a:off x="8487720" y="4095720"/>
              <a:ext cx="437760" cy="938520"/>
              <a:chOff x="8487720" y="4095720"/>
              <a:chExt cx="437760" cy="938520"/>
            </a:xfrm>
          </p:grpSpPr>
          <p:sp>
            <p:nvSpPr>
              <p:cNvPr id="380" name="Google Shape;380;p46"/>
              <p:cNvSpPr/>
              <p:nvPr/>
            </p:nvSpPr>
            <p:spPr>
              <a:xfrm rot="10800000">
                <a:off x="88318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1" name="Google Shape;381;p46"/>
              <p:cNvSpPr/>
              <p:nvPr/>
            </p:nvSpPr>
            <p:spPr>
              <a:xfrm rot="10800000">
                <a:off x="88318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2" name="Google Shape;382;p46"/>
              <p:cNvSpPr/>
              <p:nvPr/>
            </p:nvSpPr>
            <p:spPr>
              <a:xfrm rot="10800000">
                <a:off x="88318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3" name="Google Shape;383;p46"/>
              <p:cNvSpPr/>
              <p:nvPr/>
            </p:nvSpPr>
            <p:spPr>
              <a:xfrm rot="10800000">
                <a:off x="883188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4" name="Google Shape;384;p46"/>
              <p:cNvSpPr/>
              <p:nvPr/>
            </p:nvSpPr>
            <p:spPr>
              <a:xfrm rot="10800000">
                <a:off x="883188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5" name="Google Shape;385;p46"/>
              <p:cNvSpPr/>
              <p:nvPr/>
            </p:nvSpPr>
            <p:spPr>
              <a:xfrm rot="10800000">
                <a:off x="883188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6" name="Google Shape;386;p46"/>
              <p:cNvSpPr/>
              <p:nvPr/>
            </p:nvSpPr>
            <p:spPr>
              <a:xfrm rot="10800000">
                <a:off x="86572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7" name="Google Shape;387;p46"/>
              <p:cNvSpPr/>
              <p:nvPr/>
            </p:nvSpPr>
            <p:spPr>
              <a:xfrm rot="10800000">
                <a:off x="86572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8" name="Google Shape;388;p46"/>
              <p:cNvSpPr/>
              <p:nvPr/>
            </p:nvSpPr>
            <p:spPr>
              <a:xfrm rot="10800000">
                <a:off x="86572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89" name="Google Shape;389;p46"/>
              <p:cNvSpPr/>
              <p:nvPr/>
            </p:nvSpPr>
            <p:spPr>
              <a:xfrm rot="10800000">
                <a:off x="84877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90" name="Google Shape;390;p46"/>
              <p:cNvSpPr/>
              <p:nvPr/>
            </p:nvSpPr>
            <p:spPr>
              <a:xfrm rot="10800000">
                <a:off x="84877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cxnSp>
          <p:nvCxnSpPr>
            <p:cNvPr id="391" name="Google Shape;391;p46"/>
            <p:cNvCxnSpPr/>
            <p:nvPr/>
          </p:nvCxnSpPr>
          <p:spPr>
            <a:xfrm flipH="1" rot="10800000">
              <a:off x="7458840" y="3346200"/>
              <a:ext cx="2005200" cy="2004840"/>
            </a:xfrm>
            <a:prstGeom prst="straightConnector1">
              <a:avLst/>
            </a:prstGeom>
            <a:noFill/>
            <a:ln cap="flat" cmpd="sng" w="19050">
              <a:solidFill>
                <a:srgbClr val="FFFFFF"/>
              </a:solidFill>
              <a:prstDash val="solid"/>
              <a:round/>
              <a:headEnd len="sm" w="sm" type="none"/>
              <a:tailEnd len="sm" w="sm" type="none"/>
            </a:ln>
          </p:spPr>
        </p:cxnSp>
      </p:grpSp>
      <p:grpSp>
        <p:nvGrpSpPr>
          <p:cNvPr id="392" name="Google Shape;392;p46"/>
          <p:cNvGrpSpPr/>
          <p:nvPr/>
        </p:nvGrpSpPr>
        <p:grpSpPr>
          <a:xfrm>
            <a:off x="203760" y="275400"/>
            <a:ext cx="7422120" cy="4580640"/>
            <a:chOff x="203760" y="275400"/>
            <a:chExt cx="7422120" cy="4580640"/>
          </a:xfrm>
        </p:grpSpPr>
        <p:sp>
          <p:nvSpPr>
            <p:cNvPr id="393" name="Google Shape;393;p46"/>
            <p:cNvSpPr/>
            <p:nvPr/>
          </p:nvSpPr>
          <p:spPr>
            <a:xfrm rot="10800000">
              <a:off x="203760" y="11286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94" name="Google Shape;394;p46"/>
            <p:cNvSpPr/>
            <p:nvPr/>
          </p:nvSpPr>
          <p:spPr>
            <a:xfrm>
              <a:off x="7548480" y="2754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95" name="Google Shape;395;p46"/>
            <p:cNvSpPr/>
            <p:nvPr/>
          </p:nvSpPr>
          <p:spPr>
            <a:xfrm>
              <a:off x="5811120" y="47786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7" name="Shape 397"/>
        <p:cNvGrpSpPr/>
        <p:nvPr/>
      </p:nvGrpSpPr>
      <p:grpSpPr>
        <a:xfrm>
          <a:off x="0" y="0"/>
          <a:ext cx="0" cy="0"/>
          <a:chOff x="0" y="0"/>
          <a:chExt cx="0" cy="0"/>
        </a:xfrm>
      </p:grpSpPr>
      <p:pic>
        <p:nvPicPr>
          <p:cNvPr id="398" name="Google Shape;398;p48"/>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399" name="Google Shape;399;p48"/>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400" name="Google Shape;400;p48"/>
          <p:cNvGrpSpPr/>
          <p:nvPr/>
        </p:nvGrpSpPr>
        <p:grpSpPr>
          <a:xfrm>
            <a:off x="-189360" y="0"/>
            <a:ext cx="1476000" cy="1172160"/>
            <a:chOff x="-189360" y="0"/>
            <a:chExt cx="1476000" cy="1172160"/>
          </a:xfrm>
        </p:grpSpPr>
        <p:sp>
          <p:nvSpPr>
            <p:cNvPr id="401" name="Google Shape;401;p48"/>
            <p:cNvSpPr/>
            <p:nvPr/>
          </p:nvSpPr>
          <p:spPr>
            <a:xfrm>
              <a:off x="-189360" y="0"/>
              <a:ext cx="1476000" cy="11721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02" name="Google Shape;402;p48"/>
            <p:cNvSpPr/>
            <p:nvPr/>
          </p:nvSpPr>
          <p:spPr>
            <a:xfrm>
              <a:off x="-189360" y="0"/>
              <a:ext cx="1072440" cy="28152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403" name="Google Shape;403;p48"/>
          <p:cNvGrpSpPr/>
          <p:nvPr/>
        </p:nvGrpSpPr>
        <p:grpSpPr>
          <a:xfrm>
            <a:off x="356040" y="1189800"/>
            <a:ext cx="8184240" cy="3666240"/>
            <a:chOff x="356040" y="1189800"/>
            <a:chExt cx="8184240" cy="3666240"/>
          </a:xfrm>
        </p:grpSpPr>
        <p:sp>
          <p:nvSpPr>
            <p:cNvPr id="404" name="Google Shape;404;p48"/>
            <p:cNvSpPr/>
            <p:nvPr/>
          </p:nvSpPr>
          <p:spPr>
            <a:xfrm rot="10800000">
              <a:off x="356040" y="18903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05" name="Google Shape;405;p48"/>
            <p:cNvSpPr/>
            <p:nvPr/>
          </p:nvSpPr>
          <p:spPr>
            <a:xfrm>
              <a:off x="8462880" y="11898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06" name="Google Shape;406;p48"/>
            <p:cNvSpPr/>
            <p:nvPr/>
          </p:nvSpPr>
          <p:spPr>
            <a:xfrm>
              <a:off x="5277600" y="47786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7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8" name="Shape 408"/>
        <p:cNvGrpSpPr/>
        <p:nvPr/>
      </p:nvGrpSpPr>
      <p:grpSpPr>
        <a:xfrm>
          <a:off x="0" y="0"/>
          <a:ext cx="0" cy="0"/>
          <a:chOff x="0" y="0"/>
          <a:chExt cx="0" cy="0"/>
        </a:xfrm>
      </p:grpSpPr>
      <p:pic>
        <p:nvPicPr>
          <p:cNvPr id="409" name="Google Shape;409;p50"/>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410" name="Google Shape;410;p50"/>
          <p:cNvSpPr txBox="1"/>
          <p:nvPr>
            <p:ph type="title"/>
          </p:nvPr>
        </p:nvSpPr>
        <p:spPr>
          <a:xfrm>
            <a:off x="720000" y="1685520"/>
            <a:ext cx="3394440" cy="100116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1" name="Google Shape;411;p50"/>
          <p:cNvSpPr/>
          <p:nvPr/>
        </p:nvSpPr>
        <p:spPr>
          <a:xfrm flipH="1" rot="10800000">
            <a:off x="-172440" y="2874960"/>
            <a:ext cx="2508840" cy="24336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12" name="Google Shape;412;p50"/>
          <p:cNvSpPr/>
          <p:nvPr/>
        </p:nvSpPr>
        <p:spPr>
          <a:xfrm flipH="1" rot="10800000">
            <a:off x="-36720" y="3941640"/>
            <a:ext cx="1542240" cy="122472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13" name="Google Shape;413;p50"/>
          <p:cNvSpPr/>
          <p:nvPr/>
        </p:nvSpPr>
        <p:spPr>
          <a:xfrm flipH="1">
            <a:off x="6832080" y="-195480"/>
            <a:ext cx="2508840" cy="24336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14" name="Google Shape;414;p50"/>
          <p:cNvSpPr/>
          <p:nvPr/>
        </p:nvSpPr>
        <p:spPr>
          <a:xfrm flipH="1">
            <a:off x="7664400" y="-53640"/>
            <a:ext cx="1542240" cy="122472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Tree>
  </p:cSld>
  <p:clrMap accent1="accent1" accent2="accent2" accent3="accent3" accent4="accent4" accent5="accent5" accent6="accent6" bg1="lt1" bg2="dk2" tx1="dk1" tx2="lt2" folHlink="folHlink" hlink="hlink"/>
  <p:sldLayoutIdLst>
    <p:sldLayoutId id="214748367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6" name="Shape 416"/>
        <p:cNvGrpSpPr/>
        <p:nvPr/>
      </p:nvGrpSpPr>
      <p:grpSpPr>
        <a:xfrm>
          <a:off x="0" y="0"/>
          <a:ext cx="0" cy="0"/>
          <a:chOff x="0" y="0"/>
          <a:chExt cx="0" cy="0"/>
        </a:xfrm>
      </p:grpSpPr>
      <p:pic>
        <p:nvPicPr>
          <p:cNvPr id="417" name="Google Shape;417;p52"/>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418" name="Google Shape;418;p52"/>
          <p:cNvSpPr txBox="1"/>
          <p:nvPr>
            <p:ph type="title"/>
          </p:nvPr>
        </p:nvSpPr>
        <p:spPr>
          <a:xfrm>
            <a:off x="4800600" y="1811880"/>
            <a:ext cx="3382920" cy="88488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19" name="Google Shape;419;p52"/>
          <p:cNvSpPr/>
          <p:nvPr/>
        </p:nvSpPr>
        <p:spPr>
          <a:xfrm>
            <a:off x="-15840" y="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20" name="Google Shape;420;p52"/>
          <p:cNvSpPr/>
          <p:nvPr/>
        </p:nvSpPr>
        <p:spPr>
          <a:xfrm>
            <a:off x="-15840" y="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pic>
        <p:nvPicPr>
          <p:cNvPr id="421" name="Google Shape;421;p52"/>
          <p:cNvPicPr preferRelativeResize="0"/>
          <p:nvPr/>
        </p:nvPicPr>
        <p:blipFill rotWithShape="1">
          <a:blip r:embed="rId2">
            <a:alphaModFix/>
          </a:blip>
          <a:srcRect b="0" l="0" r="0" t="0"/>
          <a:stretch/>
        </p:blipFill>
        <p:spPr>
          <a:xfrm>
            <a:off x="421920" y="4604040"/>
            <a:ext cx="2007000" cy="318240"/>
          </a:xfrm>
          <a:prstGeom prst="rect">
            <a:avLst/>
          </a:prstGeom>
          <a:noFill/>
          <a:ln>
            <a:noFill/>
          </a:ln>
        </p:spPr>
      </p:pic>
      <p:grpSp>
        <p:nvGrpSpPr>
          <p:cNvPr id="422" name="Google Shape;422;p52"/>
          <p:cNvGrpSpPr/>
          <p:nvPr/>
        </p:nvGrpSpPr>
        <p:grpSpPr>
          <a:xfrm>
            <a:off x="-347400" y="673920"/>
            <a:ext cx="3153240" cy="940320"/>
            <a:chOff x="-347400" y="673920"/>
            <a:chExt cx="3153240" cy="940320"/>
          </a:xfrm>
        </p:grpSpPr>
        <p:sp>
          <p:nvSpPr>
            <p:cNvPr id="423" name="Google Shape;423;p52"/>
            <p:cNvSpPr/>
            <p:nvPr/>
          </p:nvSpPr>
          <p:spPr>
            <a:xfrm>
              <a:off x="-347400" y="6739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24" name="Google Shape;424;p52"/>
            <p:cNvSpPr/>
            <p:nvPr/>
          </p:nvSpPr>
          <p:spPr>
            <a:xfrm>
              <a:off x="-5040" y="121536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25" name="Google Shape;425;p52"/>
            <p:cNvSpPr/>
            <p:nvPr/>
          </p:nvSpPr>
          <p:spPr>
            <a:xfrm>
              <a:off x="-5040" y="111168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26" name="Google Shape;426;p52"/>
            <p:cNvSpPr/>
            <p:nvPr/>
          </p:nvSpPr>
          <p:spPr>
            <a:xfrm>
              <a:off x="1793160" y="119448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27" name="Google Shape;427;p52"/>
            <p:cNvSpPr/>
            <p:nvPr/>
          </p:nvSpPr>
          <p:spPr>
            <a:xfrm>
              <a:off x="2039040" y="109080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7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9" name="Shape 429"/>
        <p:cNvGrpSpPr/>
        <p:nvPr/>
      </p:nvGrpSpPr>
      <p:grpSpPr>
        <a:xfrm>
          <a:off x="0" y="0"/>
          <a:ext cx="0" cy="0"/>
          <a:chOff x="0" y="0"/>
          <a:chExt cx="0" cy="0"/>
        </a:xfrm>
      </p:grpSpPr>
      <p:pic>
        <p:nvPicPr>
          <p:cNvPr id="430" name="Google Shape;430;p54"/>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431" name="Google Shape;431;p54"/>
          <p:cNvSpPr txBox="1"/>
          <p:nvPr>
            <p:ph type="title"/>
          </p:nvPr>
        </p:nvSpPr>
        <p:spPr>
          <a:xfrm>
            <a:off x="720000" y="1743480"/>
            <a:ext cx="3478680" cy="9378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432" name="Google Shape;432;p54"/>
          <p:cNvGrpSpPr/>
          <p:nvPr/>
        </p:nvGrpSpPr>
        <p:grpSpPr>
          <a:xfrm>
            <a:off x="474840" y="500760"/>
            <a:ext cx="8141760" cy="4308480"/>
            <a:chOff x="474840" y="500760"/>
            <a:chExt cx="8141760" cy="4308480"/>
          </a:xfrm>
        </p:grpSpPr>
        <p:sp>
          <p:nvSpPr>
            <p:cNvPr id="433" name="Google Shape;433;p54"/>
            <p:cNvSpPr/>
            <p:nvPr/>
          </p:nvSpPr>
          <p:spPr>
            <a:xfrm>
              <a:off x="8539200" y="12430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34" name="Google Shape;434;p54"/>
            <p:cNvSpPr/>
            <p:nvPr/>
          </p:nvSpPr>
          <p:spPr>
            <a:xfrm>
              <a:off x="474840" y="24508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35" name="Google Shape;435;p54"/>
            <p:cNvSpPr/>
            <p:nvPr/>
          </p:nvSpPr>
          <p:spPr>
            <a:xfrm>
              <a:off x="2851200" y="5007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36" name="Google Shape;436;p54"/>
            <p:cNvSpPr/>
            <p:nvPr/>
          </p:nvSpPr>
          <p:spPr>
            <a:xfrm>
              <a:off x="4898880" y="47318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437" name="Google Shape;437;p54"/>
          <p:cNvGrpSpPr/>
          <p:nvPr/>
        </p:nvGrpSpPr>
        <p:grpSpPr>
          <a:xfrm>
            <a:off x="6175080" y="2313000"/>
            <a:ext cx="3288960" cy="3091320"/>
            <a:chOff x="6175080" y="2313000"/>
            <a:chExt cx="3288960" cy="3091320"/>
          </a:xfrm>
        </p:grpSpPr>
        <p:sp>
          <p:nvSpPr>
            <p:cNvPr id="438" name="Google Shape;438;p54"/>
            <p:cNvSpPr/>
            <p:nvPr/>
          </p:nvSpPr>
          <p:spPr>
            <a:xfrm rot="10800000">
              <a:off x="617508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39" name="Google Shape;439;p54"/>
            <p:cNvSpPr/>
            <p:nvPr/>
          </p:nvSpPr>
          <p:spPr>
            <a:xfrm rot="10800000">
              <a:off x="738252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440" name="Google Shape;440;p54"/>
            <p:cNvGrpSpPr/>
            <p:nvPr/>
          </p:nvGrpSpPr>
          <p:grpSpPr>
            <a:xfrm>
              <a:off x="8487720" y="4095720"/>
              <a:ext cx="437760" cy="938520"/>
              <a:chOff x="8487720" y="4095720"/>
              <a:chExt cx="437760" cy="938520"/>
            </a:xfrm>
          </p:grpSpPr>
          <p:sp>
            <p:nvSpPr>
              <p:cNvPr id="441" name="Google Shape;441;p54"/>
              <p:cNvSpPr/>
              <p:nvPr/>
            </p:nvSpPr>
            <p:spPr>
              <a:xfrm rot="10800000">
                <a:off x="88318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2" name="Google Shape;442;p54"/>
              <p:cNvSpPr/>
              <p:nvPr/>
            </p:nvSpPr>
            <p:spPr>
              <a:xfrm rot="10800000">
                <a:off x="88318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3" name="Google Shape;443;p54"/>
              <p:cNvSpPr/>
              <p:nvPr/>
            </p:nvSpPr>
            <p:spPr>
              <a:xfrm rot="10800000">
                <a:off x="88318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4" name="Google Shape;444;p54"/>
              <p:cNvSpPr/>
              <p:nvPr/>
            </p:nvSpPr>
            <p:spPr>
              <a:xfrm rot="10800000">
                <a:off x="883188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5" name="Google Shape;445;p54"/>
              <p:cNvSpPr/>
              <p:nvPr/>
            </p:nvSpPr>
            <p:spPr>
              <a:xfrm rot="10800000">
                <a:off x="883188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6" name="Google Shape;446;p54"/>
              <p:cNvSpPr/>
              <p:nvPr/>
            </p:nvSpPr>
            <p:spPr>
              <a:xfrm rot="10800000">
                <a:off x="883188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7" name="Google Shape;447;p54"/>
              <p:cNvSpPr/>
              <p:nvPr/>
            </p:nvSpPr>
            <p:spPr>
              <a:xfrm rot="10800000">
                <a:off x="86572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8" name="Google Shape;448;p54"/>
              <p:cNvSpPr/>
              <p:nvPr/>
            </p:nvSpPr>
            <p:spPr>
              <a:xfrm rot="10800000">
                <a:off x="86572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49" name="Google Shape;449;p54"/>
              <p:cNvSpPr/>
              <p:nvPr/>
            </p:nvSpPr>
            <p:spPr>
              <a:xfrm rot="10800000">
                <a:off x="86572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0" name="Google Shape;450;p54"/>
              <p:cNvSpPr/>
              <p:nvPr/>
            </p:nvSpPr>
            <p:spPr>
              <a:xfrm rot="10800000">
                <a:off x="84877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1" name="Google Shape;451;p54"/>
              <p:cNvSpPr/>
              <p:nvPr/>
            </p:nvSpPr>
            <p:spPr>
              <a:xfrm rot="10800000">
                <a:off x="84877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cxnSp>
          <p:nvCxnSpPr>
            <p:cNvPr id="452" name="Google Shape;452;p54"/>
            <p:cNvCxnSpPr/>
            <p:nvPr/>
          </p:nvCxnSpPr>
          <p:spPr>
            <a:xfrm flipH="1" rot="10800000">
              <a:off x="7458840" y="3346200"/>
              <a:ext cx="2005200" cy="2004840"/>
            </a:xfrm>
            <a:prstGeom prst="straightConnector1">
              <a:avLst/>
            </a:prstGeom>
            <a:noFill/>
            <a:ln cap="flat" cmpd="sng" w="19050">
              <a:solidFill>
                <a:srgbClr val="FFFFFF"/>
              </a:solidFill>
              <a:prstDash val="solid"/>
              <a:round/>
              <a:headEnd len="sm" w="sm" type="none"/>
              <a:tailEnd len="sm" w="sm" type="none"/>
            </a:ln>
          </p:spPr>
        </p:cxnSp>
        <p:grpSp>
          <p:nvGrpSpPr>
            <p:cNvPr id="453" name="Google Shape;453;p54"/>
            <p:cNvGrpSpPr/>
            <p:nvPr/>
          </p:nvGrpSpPr>
          <p:grpSpPr>
            <a:xfrm>
              <a:off x="6436080" y="2556000"/>
              <a:ext cx="2953440" cy="2742120"/>
              <a:chOff x="6436080" y="2556000"/>
              <a:chExt cx="2953440" cy="2742120"/>
            </a:xfrm>
          </p:grpSpPr>
          <p:sp>
            <p:nvSpPr>
              <p:cNvPr id="454" name="Google Shape;454;p54"/>
              <p:cNvSpPr/>
              <p:nvPr/>
            </p:nvSpPr>
            <p:spPr>
              <a:xfrm rot="10800000">
                <a:off x="6621840" y="2556000"/>
                <a:ext cx="2767680" cy="274176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5" name="Google Shape;455;p54"/>
              <p:cNvSpPr/>
              <p:nvPr/>
            </p:nvSpPr>
            <p:spPr>
              <a:xfrm rot="10800000">
                <a:off x="6524640" y="2987640"/>
                <a:ext cx="2336760" cy="231048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56" name="Google Shape;456;p54"/>
              <p:cNvSpPr/>
              <p:nvPr/>
            </p:nvSpPr>
            <p:spPr>
              <a:xfrm rot="10800000">
                <a:off x="6436080" y="3220920"/>
                <a:ext cx="2099880" cy="207720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67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8" name="Shape 458"/>
        <p:cNvGrpSpPr/>
        <p:nvPr/>
      </p:nvGrpSpPr>
      <p:grpSpPr>
        <a:xfrm>
          <a:off x="0" y="0"/>
          <a:ext cx="0" cy="0"/>
          <a:chOff x="0" y="0"/>
          <a:chExt cx="0" cy="0"/>
        </a:xfrm>
      </p:grpSpPr>
      <p:pic>
        <p:nvPicPr>
          <p:cNvPr id="459" name="Google Shape;459;p56"/>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460" name="Google Shape;460;p56"/>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461" name="Google Shape;461;p56"/>
          <p:cNvGrpSpPr/>
          <p:nvPr/>
        </p:nvGrpSpPr>
        <p:grpSpPr>
          <a:xfrm>
            <a:off x="-23760" y="5760"/>
            <a:ext cx="9177480" cy="5137920"/>
            <a:chOff x="-23760" y="5760"/>
            <a:chExt cx="9177480" cy="5137920"/>
          </a:xfrm>
        </p:grpSpPr>
        <p:sp>
          <p:nvSpPr>
            <p:cNvPr id="462" name="Google Shape;462;p56"/>
            <p:cNvSpPr/>
            <p:nvPr/>
          </p:nvSpPr>
          <p:spPr>
            <a:xfrm flipH="1" rot="10800000">
              <a:off x="-23760" y="3746880"/>
              <a:ext cx="1758600" cy="13968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63" name="Google Shape;463;p56"/>
            <p:cNvSpPr/>
            <p:nvPr/>
          </p:nvSpPr>
          <p:spPr>
            <a:xfrm flipH="1">
              <a:off x="7395120" y="5760"/>
              <a:ext cx="1758600" cy="13968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464" name="Google Shape;464;p56"/>
          <p:cNvGrpSpPr/>
          <p:nvPr/>
        </p:nvGrpSpPr>
        <p:grpSpPr>
          <a:xfrm>
            <a:off x="283140" y="301140"/>
            <a:ext cx="8557560" cy="4540320"/>
            <a:chOff x="283140" y="301140"/>
            <a:chExt cx="8557560" cy="4540320"/>
          </a:xfrm>
        </p:grpSpPr>
        <p:grpSp>
          <p:nvGrpSpPr>
            <p:cNvPr id="465" name="Google Shape;465;p56"/>
            <p:cNvGrpSpPr/>
            <p:nvPr/>
          </p:nvGrpSpPr>
          <p:grpSpPr>
            <a:xfrm>
              <a:off x="8666100" y="301140"/>
              <a:ext cx="174600" cy="2067120"/>
              <a:chOff x="8666100" y="301140"/>
              <a:chExt cx="174600" cy="2067120"/>
            </a:xfrm>
          </p:grpSpPr>
          <p:pic>
            <p:nvPicPr>
              <p:cNvPr id="466" name="Google Shape;466;p56"/>
              <p:cNvPicPr preferRelativeResize="0"/>
              <p:nvPr/>
            </p:nvPicPr>
            <p:blipFill rotWithShape="1">
              <a:blip r:embed="rId2">
                <a:alphaModFix/>
              </a:blip>
              <a:srcRect b="0" l="0" r="0" t="0"/>
              <a:stretch/>
            </p:blipFill>
            <p:spPr>
              <a:xfrm rot="5400000">
                <a:off x="8202240" y="765000"/>
                <a:ext cx="1102320" cy="174600"/>
              </a:xfrm>
              <a:prstGeom prst="rect">
                <a:avLst/>
              </a:prstGeom>
              <a:noFill/>
              <a:ln>
                <a:noFill/>
              </a:ln>
            </p:spPr>
          </p:pic>
          <p:pic>
            <p:nvPicPr>
              <p:cNvPr id="467" name="Google Shape;467;p56"/>
              <p:cNvPicPr preferRelativeResize="0"/>
              <p:nvPr/>
            </p:nvPicPr>
            <p:blipFill rotWithShape="1">
              <a:blip r:embed="rId2">
                <a:alphaModFix/>
              </a:blip>
              <a:srcRect b="0" l="0" r="0" t="0"/>
              <a:stretch/>
            </p:blipFill>
            <p:spPr>
              <a:xfrm rot="5400000">
                <a:off x="8202240" y="1729800"/>
                <a:ext cx="1102320" cy="174600"/>
              </a:xfrm>
              <a:prstGeom prst="rect">
                <a:avLst/>
              </a:prstGeom>
              <a:noFill/>
              <a:ln>
                <a:noFill/>
              </a:ln>
            </p:spPr>
          </p:pic>
        </p:grpSp>
        <p:grpSp>
          <p:nvGrpSpPr>
            <p:cNvPr id="468" name="Google Shape;468;p56"/>
            <p:cNvGrpSpPr/>
            <p:nvPr/>
          </p:nvGrpSpPr>
          <p:grpSpPr>
            <a:xfrm>
              <a:off x="283140" y="2774340"/>
              <a:ext cx="174600" cy="2067120"/>
              <a:chOff x="283140" y="2774340"/>
              <a:chExt cx="174600" cy="2067120"/>
            </a:xfrm>
          </p:grpSpPr>
          <p:pic>
            <p:nvPicPr>
              <p:cNvPr id="469" name="Google Shape;469;p56"/>
              <p:cNvPicPr preferRelativeResize="0"/>
              <p:nvPr/>
            </p:nvPicPr>
            <p:blipFill rotWithShape="1">
              <a:blip r:embed="rId2">
                <a:alphaModFix/>
              </a:blip>
              <a:srcRect b="0" l="0" r="0" t="0"/>
              <a:stretch/>
            </p:blipFill>
            <p:spPr>
              <a:xfrm rot="5400000">
                <a:off x="-180720" y="3238200"/>
                <a:ext cx="1102320" cy="174600"/>
              </a:xfrm>
              <a:prstGeom prst="rect">
                <a:avLst/>
              </a:prstGeom>
              <a:noFill/>
              <a:ln>
                <a:noFill/>
              </a:ln>
            </p:spPr>
          </p:pic>
          <p:pic>
            <p:nvPicPr>
              <p:cNvPr id="470" name="Google Shape;470;p56"/>
              <p:cNvPicPr preferRelativeResize="0"/>
              <p:nvPr/>
            </p:nvPicPr>
            <p:blipFill rotWithShape="1">
              <a:blip r:embed="rId2">
                <a:alphaModFix/>
              </a:blip>
              <a:srcRect b="0" l="0" r="0" t="0"/>
              <a:stretch/>
            </p:blipFill>
            <p:spPr>
              <a:xfrm rot="5400000">
                <a:off x="-180720" y="4203000"/>
                <a:ext cx="1102320" cy="174600"/>
              </a:xfrm>
              <a:prstGeom prst="rect">
                <a:avLst/>
              </a:prstGeom>
              <a:noFill/>
              <a:ln>
                <a:noFill/>
              </a:ln>
            </p:spPr>
          </p:pic>
        </p:grpSp>
      </p:grpSp>
      <p:grpSp>
        <p:nvGrpSpPr>
          <p:cNvPr id="471" name="Google Shape;471;p56"/>
          <p:cNvGrpSpPr/>
          <p:nvPr/>
        </p:nvGrpSpPr>
        <p:grpSpPr>
          <a:xfrm>
            <a:off x="421920" y="248400"/>
            <a:ext cx="8310240" cy="4455360"/>
            <a:chOff x="421920" y="248400"/>
            <a:chExt cx="8310240" cy="4455360"/>
          </a:xfrm>
        </p:grpSpPr>
        <p:sp>
          <p:nvSpPr>
            <p:cNvPr id="472" name="Google Shape;472;p56"/>
            <p:cNvSpPr/>
            <p:nvPr/>
          </p:nvSpPr>
          <p:spPr>
            <a:xfrm rot="10800000">
              <a:off x="8654760" y="29952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73" name="Google Shape;473;p56"/>
            <p:cNvSpPr/>
            <p:nvPr/>
          </p:nvSpPr>
          <p:spPr>
            <a:xfrm>
              <a:off x="421920" y="20710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74" name="Google Shape;474;p56"/>
            <p:cNvSpPr/>
            <p:nvPr/>
          </p:nvSpPr>
          <p:spPr>
            <a:xfrm>
              <a:off x="759600" y="2484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75" name="Google Shape;475;p56"/>
            <p:cNvSpPr/>
            <p:nvPr/>
          </p:nvSpPr>
          <p:spPr>
            <a:xfrm>
              <a:off x="5811120" y="46263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7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7" name="Shape 477"/>
        <p:cNvGrpSpPr/>
        <p:nvPr/>
      </p:nvGrpSpPr>
      <p:grpSpPr>
        <a:xfrm>
          <a:off x="0" y="0"/>
          <a:ext cx="0" cy="0"/>
          <a:chOff x="0" y="0"/>
          <a:chExt cx="0" cy="0"/>
        </a:xfrm>
      </p:grpSpPr>
      <p:pic>
        <p:nvPicPr>
          <p:cNvPr id="478" name="Google Shape;478;p58"/>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479" name="Google Shape;479;p58"/>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480" name="Google Shape;480;p58"/>
          <p:cNvGrpSpPr/>
          <p:nvPr/>
        </p:nvGrpSpPr>
        <p:grpSpPr>
          <a:xfrm>
            <a:off x="283140" y="301140"/>
            <a:ext cx="8557560" cy="4540320"/>
            <a:chOff x="283140" y="301140"/>
            <a:chExt cx="8557560" cy="4540320"/>
          </a:xfrm>
        </p:grpSpPr>
        <p:grpSp>
          <p:nvGrpSpPr>
            <p:cNvPr id="481" name="Google Shape;481;p58"/>
            <p:cNvGrpSpPr/>
            <p:nvPr/>
          </p:nvGrpSpPr>
          <p:grpSpPr>
            <a:xfrm>
              <a:off x="8666100" y="301140"/>
              <a:ext cx="174600" cy="2067120"/>
              <a:chOff x="8666100" y="301140"/>
              <a:chExt cx="174600" cy="2067120"/>
            </a:xfrm>
          </p:grpSpPr>
          <p:pic>
            <p:nvPicPr>
              <p:cNvPr id="482" name="Google Shape;482;p58"/>
              <p:cNvPicPr preferRelativeResize="0"/>
              <p:nvPr/>
            </p:nvPicPr>
            <p:blipFill rotWithShape="1">
              <a:blip r:embed="rId2">
                <a:alphaModFix/>
              </a:blip>
              <a:srcRect b="0" l="0" r="0" t="0"/>
              <a:stretch/>
            </p:blipFill>
            <p:spPr>
              <a:xfrm rot="5400000">
                <a:off x="8202240" y="765000"/>
                <a:ext cx="1102320" cy="174600"/>
              </a:xfrm>
              <a:prstGeom prst="rect">
                <a:avLst/>
              </a:prstGeom>
              <a:noFill/>
              <a:ln>
                <a:noFill/>
              </a:ln>
            </p:spPr>
          </p:pic>
          <p:pic>
            <p:nvPicPr>
              <p:cNvPr id="483" name="Google Shape;483;p58"/>
              <p:cNvPicPr preferRelativeResize="0"/>
              <p:nvPr/>
            </p:nvPicPr>
            <p:blipFill rotWithShape="1">
              <a:blip r:embed="rId2">
                <a:alphaModFix/>
              </a:blip>
              <a:srcRect b="0" l="0" r="0" t="0"/>
              <a:stretch/>
            </p:blipFill>
            <p:spPr>
              <a:xfrm rot="5400000">
                <a:off x="8202240" y="1729800"/>
                <a:ext cx="1102320" cy="174600"/>
              </a:xfrm>
              <a:prstGeom prst="rect">
                <a:avLst/>
              </a:prstGeom>
              <a:noFill/>
              <a:ln>
                <a:noFill/>
              </a:ln>
            </p:spPr>
          </p:pic>
        </p:grpSp>
        <p:grpSp>
          <p:nvGrpSpPr>
            <p:cNvPr id="484" name="Google Shape;484;p58"/>
            <p:cNvGrpSpPr/>
            <p:nvPr/>
          </p:nvGrpSpPr>
          <p:grpSpPr>
            <a:xfrm>
              <a:off x="283140" y="2774340"/>
              <a:ext cx="174600" cy="2067120"/>
              <a:chOff x="283140" y="2774340"/>
              <a:chExt cx="174600" cy="2067120"/>
            </a:xfrm>
          </p:grpSpPr>
          <p:pic>
            <p:nvPicPr>
              <p:cNvPr id="485" name="Google Shape;485;p58"/>
              <p:cNvPicPr preferRelativeResize="0"/>
              <p:nvPr/>
            </p:nvPicPr>
            <p:blipFill rotWithShape="1">
              <a:blip r:embed="rId2">
                <a:alphaModFix/>
              </a:blip>
              <a:srcRect b="0" l="0" r="0" t="0"/>
              <a:stretch/>
            </p:blipFill>
            <p:spPr>
              <a:xfrm rot="5400000">
                <a:off x="-180720" y="3238200"/>
                <a:ext cx="1102320" cy="174600"/>
              </a:xfrm>
              <a:prstGeom prst="rect">
                <a:avLst/>
              </a:prstGeom>
              <a:noFill/>
              <a:ln>
                <a:noFill/>
              </a:ln>
            </p:spPr>
          </p:pic>
          <p:pic>
            <p:nvPicPr>
              <p:cNvPr id="486" name="Google Shape;486;p58"/>
              <p:cNvPicPr preferRelativeResize="0"/>
              <p:nvPr/>
            </p:nvPicPr>
            <p:blipFill rotWithShape="1">
              <a:blip r:embed="rId2">
                <a:alphaModFix/>
              </a:blip>
              <a:srcRect b="0" l="0" r="0" t="0"/>
              <a:stretch/>
            </p:blipFill>
            <p:spPr>
              <a:xfrm rot="5400000">
                <a:off x="-180720" y="4203000"/>
                <a:ext cx="1102320" cy="174600"/>
              </a:xfrm>
              <a:prstGeom prst="rect">
                <a:avLst/>
              </a:prstGeom>
              <a:noFill/>
              <a:ln>
                <a:noFill/>
              </a:ln>
            </p:spPr>
          </p:pic>
        </p:grpSp>
      </p:grpSp>
      <p:sp>
        <p:nvSpPr>
          <p:cNvPr id="487" name="Google Shape;487;p58"/>
          <p:cNvSpPr/>
          <p:nvPr/>
        </p:nvSpPr>
        <p:spPr>
          <a:xfrm rot="10800000">
            <a:off x="6945480" y="3387240"/>
            <a:ext cx="2224800" cy="176688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cxnSp>
        <p:nvCxnSpPr>
          <p:cNvPr id="488" name="Google Shape;488;p58"/>
          <p:cNvCxnSpPr/>
          <p:nvPr/>
        </p:nvCxnSpPr>
        <p:spPr>
          <a:xfrm flipH="1">
            <a:off x="7288200" y="3436920"/>
            <a:ext cx="2004840" cy="2005200"/>
          </a:xfrm>
          <a:prstGeom prst="straightConnector1">
            <a:avLst/>
          </a:prstGeom>
          <a:noFill/>
          <a:ln cap="flat" cmpd="sng" w="19050">
            <a:solidFill>
              <a:srgbClr val="FFFFFF"/>
            </a:solidFill>
            <a:prstDash val="solid"/>
            <a:round/>
            <a:headEnd len="sm" w="sm" type="none"/>
            <a:tailEnd len="sm" w="sm" type="none"/>
          </a:ln>
        </p:spPr>
      </p:cxnSp>
      <p:grpSp>
        <p:nvGrpSpPr>
          <p:cNvPr id="489" name="Google Shape;489;p58"/>
          <p:cNvGrpSpPr/>
          <p:nvPr/>
        </p:nvGrpSpPr>
        <p:grpSpPr>
          <a:xfrm>
            <a:off x="421920" y="333000"/>
            <a:ext cx="8310240" cy="4447080"/>
            <a:chOff x="421920" y="333000"/>
            <a:chExt cx="8310240" cy="4447080"/>
          </a:xfrm>
        </p:grpSpPr>
        <p:sp>
          <p:nvSpPr>
            <p:cNvPr id="490" name="Google Shape;490;p58"/>
            <p:cNvSpPr/>
            <p:nvPr/>
          </p:nvSpPr>
          <p:spPr>
            <a:xfrm rot="10800000">
              <a:off x="8654760" y="29952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1" name="Google Shape;491;p58"/>
            <p:cNvSpPr/>
            <p:nvPr/>
          </p:nvSpPr>
          <p:spPr>
            <a:xfrm>
              <a:off x="421920" y="20710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492" name="Google Shape;492;p58"/>
            <p:cNvSpPr/>
            <p:nvPr/>
          </p:nvSpPr>
          <p:spPr>
            <a:xfrm>
              <a:off x="941400" y="3330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493" name="Google Shape;493;p58"/>
            <p:cNvSpPr/>
            <p:nvPr/>
          </p:nvSpPr>
          <p:spPr>
            <a:xfrm>
              <a:off x="5811120" y="47026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8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5" name="Shape 495"/>
        <p:cNvGrpSpPr/>
        <p:nvPr/>
      </p:nvGrpSpPr>
      <p:grpSpPr>
        <a:xfrm>
          <a:off x="0" y="0"/>
          <a:ext cx="0" cy="0"/>
          <a:chOff x="0" y="0"/>
          <a:chExt cx="0" cy="0"/>
        </a:xfrm>
      </p:grpSpPr>
      <p:pic>
        <p:nvPicPr>
          <p:cNvPr id="496" name="Google Shape;496;p60"/>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497" name="Google Shape;497;p60"/>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498" name="Google Shape;498;p60"/>
          <p:cNvGrpSpPr/>
          <p:nvPr/>
        </p:nvGrpSpPr>
        <p:grpSpPr>
          <a:xfrm>
            <a:off x="222660" y="169380"/>
            <a:ext cx="8698320" cy="4803840"/>
            <a:chOff x="222660" y="169380"/>
            <a:chExt cx="8698320" cy="4803840"/>
          </a:xfrm>
        </p:grpSpPr>
        <p:grpSp>
          <p:nvGrpSpPr>
            <p:cNvPr id="499" name="Google Shape;499;p60"/>
            <p:cNvGrpSpPr/>
            <p:nvPr/>
          </p:nvGrpSpPr>
          <p:grpSpPr>
            <a:xfrm>
              <a:off x="7793460" y="4901940"/>
              <a:ext cx="1127520" cy="71280"/>
              <a:chOff x="7793460" y="4901940"/>
              <a:chExt cx="1127520" cy="71280"/>
            </a:xfrm>
          </p:grpSpPr>
          <p:sp>
            <p:nvSpPr>
              <p:cNvPr id="500" name="Google Shape;500;p60"/>
              <p:cNvSpPr/>
              <p:nvPr/>
            </p:nvSpPr>
            <p:spPr>
              <a:xfrm rot="5400000">
                <a:off x="884952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01" name="Google Shape;501;p60"/>
              <p:cNvSpPr/>
              <p:nvPr/>
            </p:nvSpPr>
            <p:spPr>
              <a:xfrm rot="5400000">
                <a:off x="871776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02" name="Google Shape;502;p60"/>
              <p:cNvSpPr/>
              <p:nvPr/>
            </p:nvSpPr>
            <p:spPr>
              <a:xfrm rot="5400000">
                <a:off x="858564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03" name="Google Shape;503;p60"/>
              <p:cNvSpPr/>
              <p:nvPr/>
            </p:nvSpPr>
            <p:spPr>
              <a:xfrm rot="5400000">
                <a:off x="845352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04" name="Google Shape;504;p60"/>
              <p:cNvSpPr/>
              <p:nvPr/>
            </p:nvSpPr>
            <p:spPr>
              <a:xfrm rot="5400000">
                <a:off x="832176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05" name="Google Shape;505;p60"/>
              <p:cNvSpPr/>
              <p:nvPr/>
            </p:nvSpPr>
            <p:spPr>
              <a:xfrm rot="5400000">
                <a:off x="818964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06" name="Google Shape;506;p60"/>
              <p:cNvSpPr/>
              <p:nvPr/>
            </p:nvSpPr>
            <p:spPr>
              <a:xfrm rot="5400000">
                <a:off x="805752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07" name="Google Shape;507;p60"/>
              <p:cNvSpPr/>
              <p:nvPr/>
            </p:nvSpPr>
            <p:spPr>
              <a:xfrm rot="5400000">
                <a:off x="792576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08" name="Google Shape;508;p60"/>
              <p:cNvSpPr/>
              <p:nvPr/>
            </p:nvSpPr>
            <p:spPr>
              <a:xfrm rot="5400000">
                <a:off x="7793640" y="490176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509" name="Google Shape;509;p60"/>
            <p:cNvGrpSpPr/>
            <p:nvPr/>
          </p:nvGrpSpPr>
          <p:grpSpPr>
            <a:xfrm>
              <a:off x="222660" y="169380"/>
              <a:ext cx="1127520" cy="71280"/>
              <a:chOff x="222660" y="169380"/>
              <a:chExt cx="1127520" cy="71280"/>
            </a:xfrm>
          </p:grpSpPr>
          <p:sp>
            <p:nvSpPr>
              <p:cNvPr id="510" name="Google Shape;510;p60"/>
              <p:cNvSpPr/>
              <p:nvPr/>
            </p:nvSpPr>
            <p:spPr>
              <a:xfrm rot="5400000">
                <a:off x="127872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11" name="Google Shape;511;p60"/>
              <p:cNvSpPr/>
              <p:nvPr/>
            </p:nvSpPr>
            <p:spPr>
              <a:xfrm rot="5400000">
                <a:off x="114696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12" name="Google Shape;512;p60"/>
              <p:cNvSpPr/>
              <p:nvPr/>
            </p:nvSpPr>
            <p:spPr>
              <a:xfrm rot="5400000">
                <a:off x="101484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13" name="Google Shape;513;p60"/>
              <p:cNvSpPr/>
              <p:nvPr/>
            </p:nvSpPr>
            <p:spPr>
              <a:xfrm rot="5400000">
                <a:off x="88308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14" name="Google Shape;514;p60"/>
              <p:cNvSpPr/>
              <p:nvPr/>
            </p:nvSpPr>
            <p:spPr>
              <a:xfrm rot="5400000">
                <a:off x="75096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15" name="Google Shape;515;p60"/>
              <p:cNvSpPr/>
              <p:nvPr/>
            </p:nvSpPr>
            <p:spPr>
              <a:xfrm rot="5400000">
                <a:off x="61884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16" name="Google Shape;516;p60"/>
              <p:cNvSpPr/>
              <p:nvPr/>
            </p:nvSpPr>
            <p:spPr>
              <a:xfrm rot="5400000">
                <a:off x="48708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17" name="Google Shape;517;p60"/>
              <p:cNvSpPr/>
              <p:nvPr/>
            </p:nvSpPr>
            <p:spPr>
              <a:xfrm rot="5400000">
                <a:off x="35496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18" name="Google Shape;518;p60"/>
              <p:cNvSpPr/>
              <p:nvPr/>
            </p:nvSpPr>
            <p:spPr>
              <a:xfrm rot="5400000">
                <a:off x="222840" y="169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519" name="Google Shape;519;p60"/>
          <p:cNvGrpSpPr/>
          <p:nvPr/>
        </p:nvGrpSpPr>
        <p:grpSpPr>
          <a:xfrm>
            <a:off x="342360" y="1382760"/>
            <a:ext cx="8293680" cy="3511440"/>
            <a:chOff x="342360" y="1382760"/>
            <a:chExt cx="8293680" cy="3511440"/>
          </a:xfrm>
        </p:grpSpPr>
        <p:sp>
          <p:nvSpPr>
            <p:cNvPr id="520" name="Google Shape;520;p60"/>
            <p:cNvSpPr/>
            <p:nvPr/>
          </p:nvSpPr>
          <p:spPr>
            <a:xfrm>
              <a:off x="342360" y="13827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1" name="Google Shape;521;p60"/>
            <p:cNvSpPr/>
            <p:nvPr/>
          </p:nvSpPr>
          <p:spPr>
            <a:xfrm>
              <a:off x="3991680" y="48168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22" name="Google Shape;522;p60"/>
            <p:cNvSpPr/>
            <p:nvPr/>
          </p:nvSpPr>
          <p:spPr>
            <a:xfrm rot="10800000">
              <a:off x="8558640" y="18986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23" name="Google Shape;523;p60"/>
          <p:cNvGrpSpPr/>
          <p:nvPr/>
        </p:nvGrpSpPr>
        <p:grpSpPr>
          <a:xfrm>
            <a:off x="-172440" y="-195480"/>
            <a:ext cx="9513360" cy="5504040"/>
            <a:chOff x="-172440" y="-195480"/>
            <a:chExt cx="9513360" cy="5504040"/>
          </a:xfrm>
        </p:grpSpPr>
        <p:sp>
          <p:nvSpPr>
            <p:cNvPr id="524" name="Google Shape;524;p60"/>
            <p:cNvSpPr/>
            <p:nvPr/>
          </p:nvSpPr>
          <p:spPr>
            <a:xfrm flipH="1" rot="10800000">
              <a:off x="-172440" y="2874960"/>
              <a:ext cx="2508840" cy="24336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25" name="Google Shape;525;p60"/>
            <p:cNvSpPr/>
            <p:nvPr/>
          </p:nvSpPr>
          <p:spPr>
            <a:xfrm flipH="1">
              <a:off x="6832080" y="-195480"/>
              <a:ext cx="2508840" cy="243360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526" name="Google Shape;526;p60"/>
          <p:cNvGrpSpPr/>
          <p:nvPr/>
        </p:nvGrpSpPr>
        <p:grpSpPr>
          <a:xfrm>
            <a:off x="-36720" y="-53640"/>
            <a:ext cx="9243360" cy="5220000"/>
            <a:chOff x="-36720" y="-53640"/>
            <a:chExt cx="9243360" cy="5220000"/>
          </a:xfrm>
        </p:grpSpPr>
        <p:sp>
          <p:nvSpPr>
            <p:cNvPr id="527" name="Google Shape;527;p60"/>
            <p:cNvSpPr/>
            <p:nvPr/>
          </p:nvSpPr>
          <p:spPr>
            <a:xfrm flipH="1" rot="10800000">
              <a:off x="-36720" y="3941640"/>
              <a:ext cx="1542240" cy="122472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28" name="Google Shape;528;p60"/>
            <p:cNvSpPr/>
            <p:nvPr/>
          </p:nvSpPr>
          <p:spPr>
            <a:xfrm flipH="1">
              <a:off x="7664400" y="-53640"/>
              <a:ext cx="1542240" cy="122472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8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0" name="Shape 530"/>
        <p:cNvGrpSpPr/>
        <p:nvPr/>
      </p:nvGrpSpPr>
      <p:grpSpPr>
        <a:xfrm>
          <a:off x="0" y="0"/>
          <a:ext cx="0" cy="0"/>
          <a:chOff x="0" y="0"/>
          <a:chExt cx="0" cy="0"/>
        </a:xfrm>
      </p:grpSpPr>
      <p:pic>
        <p:nvPicPr>
          <p:cNvPr id="531" name="Google Shape;531;p62"/>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532" name="Google Shape;532;p62"/>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533" name="Google Shape;533;p62"/>
          <p:cNvGrpSpPr/>
          <p:nvPr/>
        </p:nvGrpSpPr>
        <p:grpSpPr>
          <a:xfrm>
            <a:off x="795960" y="256680"/>
            <a:ext cx="7882200" cy="4690440"/>
            <a:chOff x="795960" y="256680"/>
            <a:chExt cx="7882200" cy="4690440"/>
          </a:xfrm>
        </p:grpSpPr>
        <p:sp>
          <p:nvSpPr>
            <p:cNvPr id="534" name="Google Shape;534;p62"/>
            <p:cNvSpPr/>
            <p:nvPr/>
          </p:nvSpPr>
          <p:spPr>
            <a:xfrm>
              <a:off x="795960" y="28807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35" name="Google Shape;535;p62"/>
            <p:cNvSpPr/>
            <p:nvPr/>
          </p:nvSpPr>
          <p:spPr>
            <a:xfrm>
              <a:off x="1402200" y="2566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36" name="Google Shape;536;p62"/>
            <p:cNvSpPr/>
            <p:nvPr/>
          </p:nvSpPr>
          <p:spPr>
            <a:xfrm>
              <a:off x="5732640" y="48697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37" name="Google Shape;537;p62"/>
            <p:cNvSpPr/>
            <p:nvPr/>
          </p:nvSpPr>
          <p:spPr>
            <a:xfrm rot="10800000">
              <a:off x="8600760" y="23047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38" name="Google Shape;538;p62"/>
          <p:cNvGrpSpPr/>
          <p:nvPr/>
        </p:nvGrpSpPr>
        <p:grpSpPr>
          <a:xfrm>
            <a:off x="8487720" y="4095720"/>
            <a:ext cx="437760" cy="938520"/>
            <a:chOff x="8487720" y="4095720"/>
            <a:chExt cx="437760" cy="938520"/>
          </a:xfrm>
        </p:grpSpPr>
        <p:sp>
          <p:nvSpPr>
            <p:cNvPr id="539" name="Google Shape;539;p62"/>
            <p:cNvSpPr/>
            <p:nvPr/>
          </p:nvSpPr>
          <p:spPr>
            <a:xfrm rot="10800000">
              <a:off x="88318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0" name="Google Shape;540;p62"/>
            <p:cNvSpPr/>
            <p:nvPr/>
          </p:nvSpPr>
          <p:spPr>
            <a:xfrm rot="10800000">
              <a:off x="88318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1" name="Google Shape;541;p62"/>
            <p:cNvSpPr/>
            <p:nvPr/>
          </p:nvSpPr>
          <p:spPr>
            <a:xfrm rot="10800000">
              <a:off x="88318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2" name="Google Shape;542;p62"/>
            <p:cNvSpPr/>
            <p:nvPr/>
          </p:nvSpPr>
          <p:spPr>
            <a:xfrm rot="10800000">
              <a:off x="883188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3" name="Google Shape;543;p62"/>
            <p:cNvSpPr/>
            <p:nvPr/>
          </p:nvSpPr>
          <p:spPr>
            <a:xfrm rot="10800000">
              <a:off x="883188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4" name="Google Shape;544;p62"/>
            <p:cNvSpPr/>
            <p:nvPr/>
          </p:nvSpPr>
          <p:spPr>
            <a:xfrm rot="10800000">
              <a:off x="883188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5" name="Google Shape;545;p62"/>
            <p:cNvSpPr/>
            <p:nvPr/>
          </p:nvSpPr>
          <p:spPr>
            <a:xfrm rot="10800000">
              <a:off x="86572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6" name="Google Shape;546;p62"/>
            <p:cNvSpPr/>
            <p:nvPr/>
          </p:nvSpPr>
          <p:spPr>
            <a:xfrm rot="10800000">
              <a:off x="86572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7" name="Google Shape;547;p62"/>
            <p:cNvSpPr/>
            <p:nvPr/>
          </p:nvSpPr>
          <p:spPr>
            <a:xfrm rot="10800000">
              <a:off x="86572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8" name="Google Shape;548;p62"/>
            <p:cNvSpPr/>
            <p:nvPr/>
          </p:nvSpPr>
          <p:spPr>
            <a:xfrm rot="10800000">
              <a:off x="84877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549" name="Google Shape;549;p62"/>
            <p:cNvSpPr/>
            <p:nvPr/>
          </p:nvSpPr>
          <p:spPr>
            <a:xfrm rot="10800000">
              <a:off x="84877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550" name="Google Shape;550;p62"/>
          <p:cNvGrpSpPr/>
          <p:nvPr/>
        </p:nvGrpSpPr>
        <p:grpSpPr>
          <a:xfrm>
            <a:off x="360" y="0"/>
            <a:ext cx="9164520" cy="5143680"/>
            <a:chOff x="360" y="0"/>
            <a:chExt cx="9164520" cy="5143680"/>
          </a:xfrm>
        </p:grpSpPr>
        <p:sp>
          <p:nvSpPr>
            <p:cNvPr id="551" name="Google Shape;551;p62"/>
            <p:cNvSpPr/>
            <p:nvPr/>
          </p:nvSpPr>
          <p:spPr>
            <a:xfrm flipH="1">
              <a:off x="6914160" y="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52" name="Google Shape;552;p62"/>
            <p:cNvSpPr/>
            <p:nvPr/>
          </p:nvSpPr>
          <p:spPr>
            <a:xfrm flipH="1" rot="10800000">
              <a:off x="36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553" name="Google Shape;553;p62"/>
          <p:cNvGrpSpPr/>
          <p:nvPr/>
        </p:nvGrpSpPr>
        <p:grpSpPr>
          <a:xfrm>
            <a:off x="326340" y="780660"/>
            <a:ext cx="8425440" cy="3631680"/>
            <a:chOff x="326340" y="780660"/>
            <a:chExt cx="8425440" cy="3631680"/>
          </a:xfrm>
        </p:grpSpPr>
        <p:grpSp>
          <p:nvGrpSpPr>
            <p:cNvPr id="554" name="Google Shape;554;p62"/>
            <p:cNvGrpSpPr/>
            <p:nvPr/>
          </p:nvGrpSpPr>
          <p:grpSpPr>
            <a:xfrm>
              <a:off x="7624260" y="780660"/>
              <a:ext cx="1127520" cy="71280"/>
              <a:chOff x="7624260" y="780660"/>
              <a:chExt cx="1127520" cy="71280"/>
            </a:xfrm>
          </p:grpSpPr>
          <p:sp>
            <p:nvSpPr>
              <p:cNvPr id="555" name="Google Shape;555;p62"/>
              <p:cNvSpPr/>
              <p:nvPr/>
            </p:nvSpPr>
            <p:spPr>
              <a:xfrm flipH="1" rot="-5400000">
                <a:off x="762444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56" name="Google Shape;556;p62"/>
              <p:cNvSpPr/>
              <p:nvPr/>
            </p:nvSpPr>
            <p:spPr>
              <a:xfrm flipH="1" rot="-5400000">
                <a:off x="775620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57" name="Google Shape;557;p62"/>
              <p:cNvSpPr/>
              <p:nvPr/>
            </p:nvSpPr>
            <p:spPr>
              <a:xfrm flipH="1" rot="-5400000">
                <a:off x="788832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58" name="Google Shape;558;p62"/>
              <p:cNvSpPr/>
              <p:nvPr/>
            </p:nvSpPr>
            <p:spPr>
              <a:xfrm flipH="1" rot="-5400000">
                <a:off x="802044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59" name="Google Shape;559;p62"/>
              <p:cNvSpPr/>
              <p:nvPr/>
            </p:nvSpPr>
            <p:spPr>
              <a:xfrm flipH="1" rot="-5400000">
                <a:off x="815220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60" name="Google Shape;560;p62"/>
              <p:cNvSpPr/>
              <p:nvPr/>
            </p:nvSpPr>
            <p:spPr>
              <a:xfrm flipH="1" rot="-5400000">
                <a:off x="828432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61" name="Google Shape;561;p62"/>
              <p:cNvSpPr/>
              <p:nvPr/>
            </p:nvSpPr>
            <p:spPr>
              <a:xfrm flipH="1" rot="-5400000">
                <a:off x="841644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62" name="Google Shape;562;p62"/>
              <p:cNvSpPr/>
              <p:nvPr/>
            </p:nvSpPr>
            <p:spPr>
              <a:xfrm flipH="1" rot="-5400000">
                <a:off x="854820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63" name="Google Shape;563;p62"/>
              <p:cNvSpPr/>
              <p:nvPr/>
            </p:nvSpPr>
            <p:spPr>
              <a:xfrm flipH="1" rot="-5400000">
                <a:off x="868032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564" name="Google Shape;564;p62"/>
            <p:cNvGrpSpPr/>
            <p:nvPr/>
          </p:nvGrpSpPr>
          <p:grpSpPr>
            <a:xfrm>
              <a:off x="326340" y="4341060"/>
              <a:ext cx="1127520" cy="71280"/>
              <a:chOff x="326340" y="4341060"/>
              <a:chExt cx="1127520" cy="71280"/>
            </a:xfrm>
          </p:grpSpPr>
          <p:sp>
            <p:nvSpPr>
              <p:cNvPr id="565" name="Google Shape;565;p62"/>
              <p:cNvSpPr/>
              <p:nvPr/>
            </p:nvSpPr>
            <p:spPr>
              <a:xfrm flipH="1" rot="-5400000">
                <a:off x="32652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66" name="Google Shape;566;p62"/>
              <p:cNvSpPr/>
              <p:nvPr/>
            </p:nvSpPr>
            <p:spPr>
              <a:xfrm flipH="1" rot="-5400000">
                <a:off x="45864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67" name="Google Shape;567;p62"/>
              <p:cNvSpPr/>
              <p:nvPr/>
            </p:nvSpPr>
            <p:spPr>
              <a:xfrm flipH="1" rot="-5400000">
                <a:off x="59040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68" name="Google Shape;568;p62"/>
              <p:cNvSpPr/>
              <p:nvPr/>
            </p:nvSpPr>
            <p:spPr>
              <a:xfrm flipH="1" rot="-5400000">
                <a:off x="72252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69" name="Google Shape;569;p62"/>
              <p:cNvSpPr/>
              <p:nvPr/>
            </p:nvSpPr>
            <p:spPr>
              <a:xfrm flipH="1" rot="-5400000">
                <a:off x="85464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70" name="Google Shape;570;p62"/>
              <p:cNvSpPr/>
              <p:nvPr/>
            </p:nvSpPr>
            <p:spPr>
              <a:xfrm flipH="1" rot="-5400000">
                <a:off x="98640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71" name="Google Shape;571;p62"/>
              <p:cNvSpPr/>
              <p:nvPr/>
            </p:nvSpPr>
            <p:spPr>
              <a:xfrm flipH="1" rot="-5400000">
                <a:off x="111852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72" name="Google Shape;572;p62"/>
              <p:cNvSpPr/>
              <p:nvPr/>
            </p:nvSpPr>
            <p:spPr>
              <a:xfrm flipH="1" rot="-5400000">
                <a:off x="125064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73" name="Google Shape;573;p62"/>
              <p:cNvSpPr/>
              <p:nvPr/>
            </p:nvSpPr>
            <p:spPr>
              <a:xfrm flipH="1" rot="-5400000">
                <a:off x="1382400" y="43408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68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pic>
        <p:nvPicPr>
          <p:cNvPr id="80" name="Google Shape;80;p28"/>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81" name="Google Shape;81;p28"/>
          <p:cNvSpPr txBox="1"/>
          <p:nvPr>
            <p:ph type="title"/>
          </p:nvPr>
        </p:nvSpPr>
        <p:spPr>
          <a:xfrm>
            <a:off x="2201760" y="1821600"/>
            <a:ext cx="4740480" cy="5724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82" name="Google Shape;82;p28"/>
          <p:cNvGrpSpPr/>
          <p:nvPr/>
        </p:nvGrpSpPr>
        <p:grpSpPr>
          <a:xfrm>
            <a:off x="-92520" y="-89640"/>
            <a:ext cx="9329040" cy="5769000"/>
            <a:chOff x="-92520" y="-89640"/>
            <a:chExt cx="9329040" cy="5769000"/>
          </a:xfrm>
        </p:grpSpPr>
        <p:grpSp>
          <p:nvGrpSpPr>
            <p:cNvPr id="83" name="Google Shape;83;p28"/>
            <p:cNvGrpSpPr/>
            <p:nvPr/>
          </p:nvGrpSpPr>
          <p:grpSpPr>
            <a:xfrm>
              <a:off x="-92520" y="-89640"/>
              <a:ext cx="2588040" cy="2402280"/>
              <a:chOff x="-92520" y="-89640"/>
              <a:chExt cx="2588040" cy="2402280"/>
            </a:xfrm>
          </p:grpSpPr>
          <p:sp>
            <p:nvSpPr>
              <p:cNvPr id="84" name="Google Shape;84;p28"/>
              <p:cNvSpPr/>
              <p:nvPr/>
            </p:nvSpPr>
            <p:spPr>
              <a:xfrm>
                <a:off x="-92520" y="-89640"/>
                <a:ext cx="2424960" cy="240228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5" name="Google Shape;85;p28"/>
              <p:cNvSpPr/>
              <p:nvPr/>
            </p:nvSpPr>
            <p:spPr>
              <a:xfrm>
                <a:off x="370080" y="-89640"/>
                <a:ext cx="2047320" cy="202464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6" name="Google Shape;86;p28"/>
              <p:cNvSpPr/>
              <p:nvPr/>
            </p:nvSpPr>
            <p:spPr>
              <a:xfrm>
                <a:off x="655560" y="-89640"/>
                <a:ext cx="1839960" cy="182016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87" name="Google Shape;87;p28"/>
            <p:cNvGrpSpPr/>
            <p:nvPr/>
          </p:nvGrpSpPr>
          <p:grpSpPr>
            <a:xfrm>
              <a:off x="6648480" y="3277080"/>
              <a:ext cx="2588040" cy="2402280"/>
              <a:chOff x="6648480" y="3277080"/>
              <a:chExt cx="2588040" cy="2402280"/>
            </a:xfrm>
          </p:grpSpPr>
          <p:sp>
            <p:nvSpPr>
              <p:cNvPr id="88" name="Google Shape;88;p28"/>
              <p:cNvSpPr/>
              <p:nvPr/>
            </p:nvSpPr>
            <p:spPr>
              <a:xfrm rot="10800000">
                <a:off x="6811560" y="3277080"/>
                <a:ext cx="2424960" cy="240228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9" name="Google Shape;89;p28"/>
              <p:cNvSpPr/>
              <p:nvPr/>
            </p:nvSpPr>
            <p:spPr>
              <a:xfrm rot="10800000">
                <a:off x="6726600" y="3654720"/>
                <a:ext cx="2047320" cy="202464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90" name="Google Shape;90;p28"/>
              <p:cNvSpPr/>
              <p:nvPr/>
            </p:nvSpPr>
            <p:spPr>
              <a:xfrm rot="10800000">
                <a:off x="6648480" y="3859200"/>
                <a:ext cx="1839960" cy="182016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91" name="Google Shape;91;p28"/>
          <p:cNvGrpSpPr/>
          <p:nvPr/>
        </p:nvGrpSpPr>
        <p:grpSpPr>
          <a:xfrm>
            <a:off x="474840" y="500760"/>
            <a:ext cx="8246880" cy="4308480"/>
            <a:chOff x="474840" y="500760"/>
            <a:chExt cx="8246880" cy="4308480"/>
          </a:xfrm>
        </p:grpSpPr>
        <p:sp>
          <p:nvSpPr>
            <p:cNvPr id="92" name="Google Shape;92;p28"/>
            <p:cNvSpPr/>
            <p:nvPr/>
          </p:nvSpPr>
          <p:spPr>
            <a:xfrm rot="10800000">
              <a:off x="8644320" y="28317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93" name="Google Shape;93;p28"/>
            <p:cNvSpPr/>
            <p:nvPr/>
          </p:nvSpPr>
          <p:spPr>
            <a:xfrm>
              <a:off x="8539200" y="12430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4" name="Google Shape;94;p28"/>
            <p:cNvSpPr/>
            <p:nvPr/>
          </p:nvSpPr>
          <p:spPr>
            <a:xfrm>
              <a:off x="474840" y="24508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95" name="Google Shape;95;p28"/>
            <p:cNvSpPr/>
            <p:nvPr/>
          </p:nvSpPr>
          <p:spPr>
            <a:xfrm>
              <a:off x="2851200" y="5007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6" name="Google Shape;96;p28"/>
            <p:cNvSpPr/>
            <p:nvPr/>
          </p:nvSpPr>
          <p:spPr>
            <a:xfrm>
              <a:off x="6423120" y="47318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97" name="Google Shape;97;p28"/>
          <p:cNvGrpSpPr/>
          <p:nvPr/>
        </p:nvGrpSpPr>
        <p:grpSpPr>
          <a:xfrm>
            <a:off x="-455760" y="2313000"/>
            <a:ext cx="3468240" cy="3091320"/>
            <a:chOff x="-455760" y="2313000"/>
            <a:chExt cx="3468240" cy="3091320"/>
          </a:xfrm>
        </p:grpSpPr>
        <p:sp>
          <p:nvSpPr>
            <p:cNvPr id="98" name="Google Shape;98;p28"/>
            <p:cNvSpPr/>
            <p:nvPr/>
          </p:nvSpPr>
          <p:spPr>
            <a:xfrm flipH="1" rot="10800000">
              <a:off x="-6516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99" name="Google Shape;99;p28"/>
            <p:cNvSpPr/>
            <p:nvPr/>
          </p:nvSpPr>
          <p:spPr>
            <a:xfrm flipH="1" rot="10800000">
              <a:off x="-8676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100" name="Google Shape;100;p28"/>
            <p:cNvGrpSpPr/>
            <p:nvPr/>
          </p:nvGrpSpPr>
          <p:grpSpPr>
            <a:xfrm>
              <a:off x="-455760" y="3922920"/>
              <a:ext cx="3153240" cy="939600"/>
              <a:chOff x="-455760" y="3922920"/>
              <a:chExt cx="3153240" cy="939600"/>
            </a:xfrm>
          </p:grpSpPr>
          <p:sp>
            <p:nvSpPr>
              <p:cNvPr id="101" name="Google Shape;101;p28"/>
              <p:cNvSpPr/>
              <p:nvPr/>
            </p:nvSpPr>
            <p:spPr>
              <a:xfrm flipH="1" rot="10800000">
                <a:off x="-455760" y="392544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02" name="Google Shape;102;p28"/>
              <p:cNvSpPr/>
              <p:nvPr/>
            </p:nvSpPr>
            <p:spPr>
              <a:xfrm flipH="1" rot="10800000">
                <a:off x="-113760" y="392292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03" name="Google Shape;103;p28"/>
              <p:cNvSpPr/>
              <p:nvPr/>
            </p:nvSpPr>
            <p:spPr>
              <a:xfrm flipH="1" rot="10800000">
                <a:off x="-113760" y="402624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04" name="Google Shape;104;p28"/>
              <p:cNvSpPr/>
              <p:nvPr/>
            </p:nvSpPr>
            <p:spPr>
              <a:xfrm flipH="1" rot="10800000">
                <a:off x="1684080" y="429588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05" name="Google Shape;105;p28"/>
              <p:cNvSpPr/>
              <p:nvPr/>
            </p:nvSpPr>
            <p:spPr>
              <a:xfrm flipH="1" rot="10800000">
                <a:off x="1930320" y="439668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106" name="Google Shape;106;p28"/>
          <p:cNvGrpSpPr/>
          <p:nvPr/>
        </p:nvGrpSpPr>
        <p:grpSpPr>
          <a:xfrm>
            <a:off x="6185520" y="-182160"/>
            <a:ext cx="3413520" cy="3090960"/>
            <a:chOff x="6185520" y="-182160"/>
            <a:chExt cx="3413520" cy="3090960"/>
          </a:xfrm>
        </p:grpSpPr>
        <p:sp>
          <p:nvSpPr>
            <p:cNvPr id="107" name="Google Shape;107;p28"/>
            <p:cNvSpPr/>
            <p:nvPr/>
          </p:nvSpPr>
          <p:spPr>
            <a:xfrm flipH="1">
              <a:off x="61855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08" name="Google Shape;108;p28"/>
            <p:cNvSpPr/>
            <p:nvPr/>
          </p:nvSpPr>
          <p:spPr>
            <a:xfrm flipH="1">
              <a:off x="7392960" y="-18216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109" name="Google Shape;109;p28"/>
            <p:cNvGrpSpPr/>
            <p:nvPr/>
          </p:nvGrpSpPr>
          <p:grpSpPr>
            <a:xfrm>
              <a:off x="6445800" y="99000"/>
              <a:ext cx="3153240" cy="939960"/>
              <a:chOff x="6445800" y="99000"/>
              <a:chExt cx="3153240" cy="939960"/>
            </a:xfrm>
          </p:grpSpPr>
          <p:sp>
            <p:nvSpPr>
              <p:cNvPr id="110" name="Google Shape;110;p28"/>
              <p:cNvSpPr/>
              <p:nvPr/>
            </p:nvSpPr>
            <p:spPr>
              <a:xfrm flipH="1">
                <a:off x="6445800" y="9900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1" name="Google Shape;111;p28"/>
              <p:cNvSpPr/>
              <p:nvPr/>
            </p:nvSpPr>
            <p:spPr>
              <a:xfrm flipH="1">
                <a:off x="7436160" y="640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2" name="Google Shape;112;p28"/>
              <p:cNvSpPr/>
              <p:nvPr/>
            </p:nvSpPr>
            <p:spPr>
              <a:xfrm flipH="1">
                <a:off x="7189200" y="536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3" name="Google Shape;113;p28"/>
              <p:cNvSpPr/>
              <p:nvPr/>
            </p:nvSpPr>
            <p:spPr>
              <a:xfrm flipH="1">
                <a:off x="7412760" y="61956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14" name="Google Shape;114;p28"/>
              <p:cNvSpPr/>
              <p:nvPr/>
            </p:nvSpPr>
            <p:spPr>
              <a:xfrm flipH="1">
                <a:off x="7163640" y="51552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115" name="Google Shape;115;p2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5" name="Shape 575"/>
        <p:cNvGrpSpPr/>
        <p:nvPr/>
      </p:nvGrpSpPr>
      <p:grpSpPr>
        <a:xfrm>
          <a:off x="0" y="0"/>
          <a:ext cx="0" cy="0"/>
          <a:chOff x="0" y="0"/>
          <a:chExt cx="0" cy="0"/>
        </a:xfrm>
      </p:grpSpPr>
      <p:pic>
        <p:nvPicPr>
          <p:cNvPr id="576" name="Google Shape;576;p64"/>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577" name="Google Shape;577;p64"/>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578" name="Google Shape;578;p64"/>
          <p:cNvGrpSpPr/>
          <p:nvPr/>
        </p:nvGrpSpPr>
        <p:grpSpPr>
          <a:xfrm>
            <a:off x="307620" y="232020"/>
            <a:ext cx="8528400" cy="4686840"/>
            <a:chOff x="307620" y="232020"/>
            <a:chExt cx="8528400" cy="4686840"/>
          </a:xfrm>
        </p:grpSpPr>
        <p:grpSp>
          <p:nvGrpSpPr>
            <p:cNvPr id="579" name="Google Shape;579;p64"/>
            <p:cNvGrpSpPr/>
            <p:nvPr/>
          </p:nvGrpSpPr>
          <p:grpSpPr>
            <a:xfrm>
              <a:off x="307620" y="232020"/>
              <a:ext cx="1127880" cy="71280"/>
              <a:chOff x="307620" y="232020"/>
              <a:chExt cx="1127880" cy="71280"/>
            </a:xfrm>
          </p:grpSpPr>
          <p:sp>
            <p:nvSpPr>
              <p:cNvPr id="580" name="Google Shape;580;p64"/>
              <p:cNvSpPr/>
              <p:nvPr/>
            </p:nvSpPr>
            <p:spPr>
              <a:xfrm rot="5400000">
                <a:off x="136404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81" name="Google Shape;581;p64"/>
              <p:cNvSpPr/>
              <p:nvPr/>
            </p:nvSpPr>
            <p:spPr>
              <a:xfrm rot="5400000">
                <a:off x="123192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82" name="Google Shape;582;p64"/>
              <p:cNvSpPr/>
              <p:nvPr/>
            </p:nvSpPr>
            <p:spPr>
              <a:xfrm rot="5400000">
                <a:off x="109980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83" name="Google Shape;583;p64"/>
              <p:cNvSpPr/>
              <p:nvPr/>
            </p:nvSpPr>
            <p:spPr>
              <a:xfrm rot="5400000">
                <a:off x="96804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84" name="Google Shape;584;p64"/>
              <p:cNvSpPr/>
              <p:nvPr/>
            </p:nvSpPr>
            <p:spPr>
              <a:xfrm rot="5400000">
                <a:off x="83592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85" name="Google Shape;585;p64"/>
              <p:cNvSpPr/>
              <p:nvPr/>
            </p:nvSpPr>
            <p:spPr>
              <a:xfrm rot="5400000">
                <a:off x="70380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86" name="Google Shape;586;p64"/>
              <p:cNvSpPr/>
              <p:nvPr/>
            </p:nvSpPr>
            <p:spPr>
              <a:xfrm rot="5400000">
                <a:off x="57204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87" name="Google Shape;587;p64"/>
              <p:cNvSpPr/>
              <p:nvPr/>
            </p:nvSpPr>
            <p:spPr>
              <a:xfrm rot="5400000">
                <a:off x="43992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88" name="Google Shape;588;p64"/>
              <p:cNvSpPr/>
              <p:nvPr/>
            </p:nvSpPr>
            <p:spPr>
              <a:xfrm rot="5400000">
                <a:off x="307800" y="23184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589" name="Google Shape;589;p64"/>
            <p:cNvGrpSpPr/>
            <p:nvPr/>
          </p:nvGrpSpPr>
          <p:grpSpPr>
            <a:xfrm>
              <a:off x="7708500" y="4847580"/>
              <a:ext cx="1127520" cy="71280"/>
              <a:chOff x="7708500" y="4847580"/>
              <a:chExt cx="1127520" cy="71280"/>
            </a:xfrm>
          </p:grpSpPr>
          <p:sp>
            <p:nvSpPr>
              <p:cNvPr id="590" name="Google Shape;590;p64"/>
              <p:cNvSpPr/>
              <p:nvPr/>
            </p:nvSpPr>
            <p:spPr>
              <a:xfrm rot="5400000">
                <a:off x="876456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91" name="Google Shape;591;p64"/>
              <p:cNvSpPr/>
              <p:nvPr/>
            </p:nvSpPr>
            <p:spPr>
              <a:xfrm rot="5400000">
                <a:off x="863280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92" name="Google Shape;592;p64"/>
              <p:cNvSpPr/>
              <p:nvPr/>
            </p:nvSpPr>
            <p:spPr>
              <a:xfrm rot="5400000">
                <a:off x="850068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93" name="Google Shape;593;p64"/>
              <p:cNvSpPr/>
              <p:nvPr/>
            </p:nvSpPr>
            <p:spPr>
              <a:xfrm rot="5400000">
                <a:off x="836856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94" name="Google Shape;594;p64"/>
              <p:cNvSpPr/>
              <p:nvPr/>
            </p:nvSpPr>
            <p:spPr>
              <a:xfrm rot="5400000">
                <a:off x="823680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95" name="Google Shape;595;p64"/>
              <p:cNvSpPr/>
              <p:nvPr/>
            </p:nvSpPr>
            <p:spPr>
              <a:xfrm rot="5400000">
                <a:off x="810468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96" name="Google Shape;596;p64"/>
              <p:cNvSpPr/>
              <p:nvPr/>
            </p:nvSpPr>
            <p:spPr>
              <a:xfrm rot="5400000">
                <a:off x="797256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97" name="Google Shape;597;p64"/>
              <p:cNvSpPr/>
              <p:nvPr/>
            </p:nvSpPr>
            <p:spPr>
              <a:xfrm rot="5400000">
                <a:off x="784080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598" name="Google Shape;598;p64"/>
              <p:cNvSpPr/>
              <p:nvPr/>
            </p:nvSpPr>
            <p:spPr>
              <a:xfrm rot="5400000">
                <a:off x="7708680" y="4847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599" name="Google Shape;599;p64"/>
          <p:cNvGrpSpPr/>
          <p:nvPr/>
        </p:nvGrpSpPr>
        <p:grpSpPr>
          <a:xfrm>
            <a:off x="511200" y="367200"/>
            <a:ext cx="8210880" cy="4555080"/>
            <a:chOff x="511200" y="367200"/>
            <a:chExt cx="8210880" cy="4555080"/>
          </a:xfrm>
        </p:grpSpPr>
        <p:sp>
          <p:nvSpPr>
            <p:cNvPr id="600" name="Google Shape;600;p64"/>
            <p:cNvSpPr/>
            <p:nvPr/>
          </p:nvSpPr>
          <p:spPr>
            <a:xfrm>
              <a:off x="511200" y="27259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1" name="Google Shape;601;p64"/>
            <p:cNvSpPr/>
            <p:nvPr/>
          </p:nvSpPr>
          <p:spPr>
            <a:xfrm>
              <a:off x="1792440" y="3672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02" name="Google Shape;602;p64"/>
            <p:cNvSpPr/>
            <p:nvPr/>
          </p:nvSpPr>
          <p:spPr>
            <a:xfrm>
              <a:off x="8644680" y="28544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3" name="Google Shape;603;p64"/>
            <p:cNvSpPr/>
            <p:nvPr/>
          </p:nvSpPr>
          <p:spPr>
            <a:xfrm rot="10800000">
              <a:off x="5974920" y="48448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04" name="Google Shape;604;p64"/>
          <p:cNvGrpSpPr/>
          <p:nvPr/>
        </p:nvGrpSpPr>
        <p:grpSpPr>
          <a:xfrm>
            <a:off x="8190360" y="155880"/>
            <a:ext cx="2383200" cy="2130480"/>
            <a:chOff x="8190360" y="155880"/>
            <a:chExt cx="2383200" cy="2130480"/>
          </a:xfrm>
        </p:grpSpPr>
        <p:sp>
          <p:nvSpPr>
            <p:cNvPr id="605" name="Google Shape;605;p64"/>
            <p:cNvSpPr/>
            <p:nvPr/>
          </p:nvSpPr>
          <p:spPr>
            <a:xfrm flipH="1">
              <a:off x="8925840" y="74700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06" name="Google Shape;606;p64"/>
            <p:cNvSpPr/>
            <p:nvPr/>
          </p:nvSpPr>
          <p:spPr>
            <a:xfrm flipH="1">
              <a:off x="8269560" y="2343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07" name="Google Shape;607;p64"/>
            <p:cNvSpPr/>
            <p:nvPr/>
          </p:nvSpPr>
          <p:spPr>
            <a:xfrm flipH="1">
              <a:off x="8844840" y="6670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8" name="Google Shape;608;p64"/>
            <p:cNvSpPr/>
            <p:nvPr/>
          </p:nvSpPr>
          <p:spPr>
            <a:xfrm flipH="1">
              <a:off x="8190360" y="1558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09" name="Google Shape;609;p64"/>
            <p:cNvSpPr/>
            <p:nvPr/>
          </p:nvSpPr>
          <p:spPr>
            <a:xfrm flipH="1">
              <a:off x="9976680" y="189072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10" name="Google Shape;610;p64"/>
            <p:cNvSpPr/>
            <p:nvPr/>
          </p:nvSpPr>
          <p:spPr>
            <a:xfrm flipH="1">
              <a:off x="10521000" y="223380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8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12" name="Shape 612"/>
        <p:cNvGrpSpPr/>
        <p:nvPr/>
      </p:nvGrpSpPr>
      <p:grpSpPr>
        <a:xfrm>
          <a:off x="0" y="0"/>
          <a:ext cx="0" cy="0"/>
          <a:chOff x="0" y="0"/>
          <a:chExt cx="0" cy="0"/>
        </a:xfrm>
      </p:grpSpPr>
      <p:pic>
        <p:nvPicPr>
          <p:cNvPr id="613" name="Google Shape;613;p66"/>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614" name="Google Shape;614;p66"/>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15" name="Google Shape;615;p66"/>
          <p:cNvSpPr/>
          <p:nvPr/>
        </p:nvSpPr>
        <p:spPr>
          <a:xfrm rot="10800000">
            <a:off x="6945480" y="3387240"/>
            <a:ext cx="2224800" cy="176688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cxnSp>
        <p:nvCxnSpPr>
          <p:cNvPr id="616" name="Google Shape;616;p66"/>
          <p:cNvCxnSpPr/>
          <p:nvPr/>
        </p:nvCxnSpPr>
        <p:spPr>
          <a:xfrm flipH="1">
            <a:off x="7288200" y="3436920"/>
            <a:ext cx="2004840" cy="2005200"/>
          </a:xfrm>
          <a:prstGeom prst="straightConnector1">
            <a:avLst/>
          </a:prstGeom>
          <a:noFill/>
          <a:ln cap="flat" cmpd="sng" w="19050">
            <a:solidFill>
              <a:srgbClr val="FFFFFF"/>
            </a:solidFill>
            <a:prstDash val="solid"/>
            <a:round/>
            <a:headEnd len="sm" w="sm" type="none"/>
            <a:tailEnd len="sm" w="sm" type="none"/>
          </a:ln>
        </p:spPr>
      </p:cxnSp>
      <p:grpSp>
        <p:nvGrpSpPr>
          <p:cNvPr id="617" name="Google Shape;617;p66"/>
          <p:cNvGrpSpPr/>
          <p:nvPr/>
        </p:nvGrpSpPr>
        <p:grpSpPr>
          <a:xfrm>
            <a:off x="278460" y="301140"/>
            <a:ext cx="174600" cy="2067120"/>
            <a:chOff x="278460" y="301140"/>
            <a:chExt cx="174600" cy="2067120"/>
          </a:xfrm>
        </p:grpSpPr>
        <p:pic>
          <p:nvPicPr>
            <p:cNvPr id="618" name="Google Shape;618;p66"/>
            <p:cNvPicPr preferRelativeResize="0"/>
            <p:nvPr/>
          </p:nvPicPr>
          <p:blipFill rotWithShape="1">
            <a:blip r:embed="rId2">
              <a:alphaModFix/>
            </a:blip>
            <a:srcRect b="0" l="0" r="0" t="0"/>
            <a:stretch/>
          </p:blipFill>
          <p:spPr>
            <a:xfrm rot="5400000">
              <a:off x="-185400" y="765000"/>
              <a:ext cx="1102320" cy="174600"/>
            </a:xfrm>
            <a:prstGeom prst="rect">
              <a:avLst/>
            </a:prstGeom>
            <a:noFill/>
            <a:ln>
              <a:noFill/>
            </a:ln>
          </p:spPr>
        </p:pic>
        <p:pic>
          <p:nvPicPr>
            <p:cNvPr id="619" name="Google Shape;619;p66"/>
            <p:cNvPicPr preferRelativeResize="0"/>
            <p:nvPr/>
          </p:nvPicPr>
          <p:blipFill rotWithShape="1">
            <a:blip r:embed="rId2">
              <a:alphaModFix/>
            </a:blip>
            <a:srcRect b="0" l="0" r="0" t="0"/>
            <a:stretch/>
          </p:blipFill>
          <p:spPr>
            <a:xfrm rot="5400000">
              <a:off x="-185400" y="1729800"/>
              <a:ext cx="1102320" cy="174600"/>
            </a:xfrm>
            <a:prstGeom prst="rect">
              <a:avLst/>
            </a:prstGeom>
            <a:noFill/>
            <a:ln>
              <a:noFill/>
            </a:ln>
          </p:spPr>
        </p:pic>
      </p:grpSp>
      <p:grpSp>
        <p:nvGrpSpPr>
          <p:cNvPr id="620" name="Google Shape;620;p66"/>
          <p:cNvGrpSpPr/>
          <p:nvPr/>
        </p:nvGrpSpPr>
        <p:grpSpPr>
          <a:xfrm>
            <a:off x="375120" y="259200"/>
            <a:ext cx="8536680" cy="4592160"/>
            <a:chOff x="375120" y="259200"/>
            <a:chExt cx="8536680" cy="4592160"/>
          </a:xfrm>
        </p:grpSpPr>
        <p:sp>
          <p:nvSpPr>
            <p:cNvPr id="621" name="Google Shape;621;p66"/>
            <p:cNvSpPr/>
            <p:nvPr/>
          </p:nvSpPr>
          <p:spPr>
            <a:xfrm>
              <a:off x="8834400" y="9817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22" name="Google Shape;622;p66"/>
            <p:cNvSpPr/>
            <p:nvPr/>
          </p:nvSpPr>
          <p:spPr>
            <a:xfrm>
              <a:off x="375120" y="34372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23" name="Google Shape;623;p66"/>
            <p:cNvSpPr/>
            <p:nvPr/>
          </p:nvSpPr>
          <p:spPr>
            <a:xfrm>
              <a:off x="1648440" y="2592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24" name="Google Shape;624;p66"/>
            <p:cNvSpPr/>
            <p:nvPr/>
          </p:nvSpPr>
          <p:spPr>
            <a:xfrm>
              <a:off x="5842800" y="47739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8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6" name="Shape 626"/>
        <p:cNvGrpSpPr/>
        <p:nvPr/>
      </p:nvGrpSpPr>
      <p:grpSpPr>
        <a:xfrm>
          <a:off x="0" y="0"/>
          <a:ext cx="0" cy="0"/>
          <a:chOff x="0" y="0"/>
          <a:chExt cx="0" cy="0"/>
        </a:xfrm>
      </p:grpSpPr>
      <p:pic>
        <p:nvPicPr>
          <p:cNvPr id="627" name="Google Shape;627;p68"/>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628" name="Google Shape;628;p68"/>
          <p:cNvSpPr txBox="1"/>
          <p:nvPr>
            <p:ph type="title"/>
          </p:nvPr>
        </p:nvSpPr>
        <p:spPr>
          <a:xfrm>
            <a:off x="4268880" y="670320"/>
            <a:ext cx="3916800" cy="7686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9" name="Google Shape;629;p68"/>
          <p:cNvSpPr txBox="1"/>
          <p:nvPr>
            <p:ph idx="2" type="title"/>
          </p:nvPr>
        </p:nvSpPr>
        <p:spPr>
          <a:xfrm>
            <a:off x="2613600" y="1967760"/>
            <a:ext cx="3916800" cy="7686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0" name="Google Shape;630;p68"/>
          <p:cNvSpPr txBox="1"/>
          <p:nvPr>
            <p:ph idx="3" type="title"/>
          </p:nvPr>
        </p:nvSpPr>
        <p:spPr>
          <a:xfrm>
            <a:off x="1201320" y="3265560"/>
            <a:ext cx="3916800" cy="76860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1" name="Google Shape;631;p68"/>
          <p:cNvSpPr/>
          <p:nvPr/>
        </p:nvSpPr>
        <p:spPr>
          <a:xfrm rot="10800000">
            <a:off x="613116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32" name="Google Shape;632;p68"/>
          <p:cNvSpPr/>
          <p:nvPr/>
        </p:nvSpPr>
        <p:spPr>
          <a:xfrm rot="10800000">
            <a:off x="733860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633" name="Google Shape;633;p68"/>
          <p:cNvGrpSpPr/>
          <p:nvPr/>
        </p:nvGrpSpPr>
        <p:grpSpPr>
          <a:xfrm>
            <a:off x="6446880" y="3923280"/>
            <a:ext cx="3153240" cy="940320"/>
            <a:chOff x="6446880" y="3923280"/>
            <a:chExt cx="3153240" cy="940320"/>
          </a:xfrm>
        </p:grpSpPr>
        <p:sp>
          <p:nvSpPr>
            <p:cNvPr id="634" name="Google Shape;634;p68"/>
            <p:cNvSpPr/>
            <p:nvPr/>
          </p:nvSpPr>
          <p:spPr>
            <a:xfrm rot="10800000">
              <a:off x="6446880" y="39265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35" name="Google Shape;635;p68"/>
            <p:cNvSpPr/>
            <p:nvPr/>
          </p:nvSpPr>
          <p:spPr>
            <a:xfrm rot="10800000">
              <a:off x="7436520" y="39232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36" name="Google Shape;636;p68"/>
            <p:cNvSpPr/>
            <p:nvPr/>
          </p:nvSpPr>
          <p:spPr>
            <a:xfrm rot="10800000">
              <a:off x="7190640" y="40266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37" name="Google Shape;637;p68"/>
            <p:cNvSpPr/>
            <p:nvPr/>
          </p:nvSpPr>
          <p:spPr>
            <a:xfrm rot="10800000">
              <a:off x="7413120" y="42962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38" name="Google Shape;638;p68"/>
            <p:cNvSpPr/>
            <p:nvPr/>
          </p:nvSpPr>
          <p:spPr>
            <a:xfrm rot="10800000">
              <a:off x="7164000" y="439704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39" name="Google Shape;639;p68"/>
          <p:cNvGrpSpPr/>
          <p:nvPr/>
        </p:nvGrpSpPr>
        <p:grpSpPr>
          <a:xfrm>
            <a:off x="7041600" y="1867320"/>
            <a:ext cx="2588040" cy="2402280"/>
            <a:chOff x="7041600" y="1867320"/>
            <a:chExt cx="2588040" cy="2402280"/>
          </a:xfrm>
        </p:grpSpPr>
        <p:sp>
          <p:nvSpPr>
            <p:cNvPr id="640" name="Google Shape;640;p68"/>
            <p:cNvSpPr/>
            <p:nvPr/>
          </p:nvSpPr>
          <p:spPr>
            <a:xfrm>
              <a:off x="7041600" y="1867320"/>
              <a:ext cx="2424960" cy="240228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1" name="Google Shape;641;p68"/>
            <p:cNvSpPr/>
            <p:nvPr/>
          </p:nvSpPr>
          <p:spPr>
            <a:xfrm>
              <a:off x="7504560" y="1867320"/>
              <a:ext cx="2047320" cy="202464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2" name="Google Shape;642;p68"/>
            <p:cNvSpPr/>
            <p:nvPr/>
          </p:nvSpPr>
          <p:spPr>
            <a:xfrm>
              <a:off x="7789680" y="1867320"/>
              <a:ext cx="1839960" cy="182016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643" name="Google Shape;643;p68"/>
          <p:cNvGrpSpPr/>
          <p:nvPr/>
        </p:nvGrpSpPr>
        <p:grpSpPr>
          <a:xfrm>
            <a:off x="474840" y="500760"/>
            <a:ext cx="8141760" cy="4308480"/>
            <a:chOff x="474840" y="500760"/>
            <a:chExt cx="8141760" cy="4308480"/>
          </a:xfrm>
        </p:grpSpPr>
        <p:sp>
          <p:nvSpPr>
            <p:cNvPr id="644" name="Google Shape;644;p68"/>
            <p:cNvSpPr/>
            <p:nvPr/>
          </p:nvSpPr>
          <p:spPr>
            <a:xfrm>
              <a:off x="2851200" y="5007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45" name="Google Shape;645;p68"/>
            <p:cNvSpPr/>
            <p:nvPr/>
          </p:nvSpPr>
          <p:spPr>
            <a:xfrm>
              <a:off x="8539200" y="12430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46" name="Google Shape;646;p68"/>
            <p:cNvSpPr/>
            <p:nvPr/>
          </p:nvSpPr>
          <p:spPr>
            <a:xfrm>
              <a:off x="474840" y="24508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47" name="Google Shape;647;p68"/>
            <p:cNvSpPr/>
            <p:nvPr/>
          </p:nvSpPr>
          <p:spPr>
            <a:xfrm>
              <a:off x="4898880" y="47318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9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9" name="Shape 649"/>
        <p:cNvGrpSpPr/>
        <p:nvPr/>
      </p:nvGrpSpPr>
      <p:grpSpPr>
        <a:xfrm>
          <a:off x="0" y="0"/>
          <a:ext cx="0" cy="0"/>
          <a:chOff x="0" y="0"/>
          <a:chExt cx="0" cy="0"/>
        </a:xfrm>
      </p:grpSpPr>
      <p:pic>
        <p:nvPicPr>
          <p:cNvPr id="650" name="Google Shape;650;p70"/>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651" name="Google Shape;651;p70"/>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2" name="Google Shape;652;p70"/>
          <p:cNvSpPr txBox="1"/>
          <p:nvPr>
            <p:ph idx="1" type="body"/>
          </p:nvPr>
        </p:nvSpPr>
        <p:spPr>
          <a:xfrm>
            <a:off x="720000" y="1215720"/>
            <a:ext cx="7703640" cy="341604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grpSp>
        <p:nvGrpSpPr>
          <p:cNvPr id="653" name="Google Shape;653;p70"/>
          <p:cNvGrpSpPr/>
          <p:nvPr/>
        </p:nvGrpSpPr>
        <p:grpSpPr>
          <a:xfrm>
            <a:off x="6160320" y="2313000"/>
            <a:ext cx="3288600" cy="3091320"/>
            <a:chOff x="6160320" y="2313000"/>
            <a:chExt cx="3288600" cy="3091320"/>
          </a:xfrm>
        </p:grpSpPr>
        <p:sp>
          <p:nvSpPr>
            <p:cNvPr id="654" name="Google Shape;654;p70"/>
            <p:cNvSpPr/>
            <p:nvPr/>
          </p:nvSpPr>
          <p:spPr>
            <a:xfrm rot="10800000">
              <a:off x="616032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55" name="Google Shape;655;p70"/>
            <p:cNvSpPr/>
            <p:nvPr/>
          </p:nvSpPr>
          <p:spPr>
            <a:xfrm rot="10800000">
              <a:off x="736776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656" name="Google Shape;656;p70"/>
            <p:cNvGrpSpPr/>
            <p:nvPr/>
          </p:nvGrpSpPr>
          <p:grpSpPr>
            <a:xfrm>
              <a:off x="8472960" y="4095720"/>
              <a:ext cx="437760" cy="938520"/>
              <a:chOff x="8472960" y="4095720"/>
              <a:chExt cx="437760" cy="938520"/>
            </a:xfrm>
          </p:grpSpPr>
          <p:sp>
            <p:nvSpPr>
              <p:cNvPr id="657" name="Google Shape;657;p70"/>
              <p:cNvSpPr/>
              <p:nvPr/>
            </p:nvSpPr>
            <p:spPr>
              <a:xfrm rot="10800000">
                <a:off x="88171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58" name="Google Shape;658;p70"/>
              <p:cNvSpPr/>
              <p:nvPr/>
            </p:nvSpPr>
            <p:spPr>
              <a:xfrm rot="10800000">
                <a:off x="88171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59" name="Google Shape;659;p70"/>
              <p:cNvSpPr/>
              <p:nvPr/>
            </p:nvSpPr>
            <p:spPr>
              <a:xfrm rot="10800000">
                <a:off x="881712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0" name="Google Shape;660;p70"/>
              <p:cNvSpPr/>
              <p:nvPr/>
            </p:nvSpPr>
            <p:spPr>
              <a:xfrm rot="10800000">
                <a:off x="881712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1" name="Google Shape;661;p70"/>
              <p:cNvSpPr/>
              <p:nvPr/>
            </p:nvSpPr>
            <p:spPr>
              <a:xfrm rot="10800000">
                <a:off x="881712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2" name="Google Shape;662;p70"/>
              <p:cNvSpPr/>
              <p:nvPr/>
            </p:nvSpPr>
            <p:spPr>
              <a:xfrm rot="10800000">
                <a:off x="881712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3" name="Google Shape;663;p70"/>
              <p:cNvSpPr/>
              <p:nvPr/>
            </p:nvSpPr>
            <p:spPr>
              <a:xfrm rot="10800000">
                <a:off x="86425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4" name="Google Shape;664;p70"/>
              <p:cNvSpPr/>
              <p:nvPr/>
            </p:nvSpPr>
            <p:spPr>
              <a:xfrm rot="10800000">
                <a:off x="86425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5" name="Google Shape;665;p70"/>
              <p:cNvSpPr/>
              <p:nvPr/>
            </p:nvSpPr>
            <p:spPr>
              <a:xfrm rot="10800000">
                <a:off x="864252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6" name="Google Shape;666;p70"/>
              <p:cNvSpPr/>
              <p:nvPr/>
            </p:nvSpPr>
            <p:spPr>
              <a:xfrm rot="10800000">
                <a:off x="847296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67" name="Google Shape;667;p70"/>
              <p:cNvSpPr/>
              <p:nvPr/>
            </p:nvSpPr>
            <p:spPr>
              <a:xfrm rot="10800000">
                <a:off x="847296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cxnSp>
          <p:nvCxnSpPr>
            <p:cNvPr id="668" name="Google Shape;668;p70"/>
            <p:cNvCxnSpPr/>
            <p:nvPr/>
          </p:nvCxnSpPr>
          <p:spPr>
            <a:xfrm flipH="1" rot="10800000">
              <a:off x="7444080" y="3346200"/>
              <a:ext cx="2004840" cy="2004840"/>
            </a:xfrm>
            <a:prstGeom prst="straightConnector1">
              <a:avLst/>
            </a:prstGeom>
            <a:noFill/>
            <a:ln cap="flat" cmpd="sng" w="19050">
              <a:solidFill>
                <a:srgbClr val="FFFFFF"/>
              </a:solidFill>
              <a:prstDash val="solid"/>
              <a:round/>
              <a:headEnd len="sm" w="sm" type="none"/>
              <a:tailEnd len="sm" w="sm" type="none"/>
            </a:ln>
          </p:spPr>
        </p:cxnSp>
        <p:grpSp>
          <p:nvGrpSpPr>
            <p:cNvPr id="669" name="Google Shape;669;p70"/>
            <p:cNvGrpSpPr/>
            <p:nvPr/>
          </p:nvGrpSpPr>
          <p:grpSpPr>
            <a:xfrm>
              <a:off x="6192720" y="2556000"/>
              <a:ext cx="2953440" cy="2742120"/>
              <a:chOff x="6192720" y="2556000"/>
              <a:chExt cx="2953440" cy="2742120"/>
            </a:xfrm>
          </p:grpSpPr>
          <p:sp>
            <p:nvSpPr>
              <p:cNvPr id="670" name="Google Shape;670;p70"/>
              <p:cNvSpPr/>
              <p:nvPr/>
            </p:nvSpPr>
            <p:spPr>
              <a:xfrm rot="10800000">
                <a:off x="6378480" y="2556000"/>
                <a:ext cx="2767680" cy="274176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71" name="Google Shape;671;p70"/>
              <p:cNvSpPr/>
              <p:nvPr/>
            </p:nvSpPr>
            <p:spPr>
              <a:xfrm rot="10800000">
                <a:off x="6281280" y="2987640"/>
                <a:ext cx="2336760" cy="231048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72" name="Google Shape;672;p70"/>
              <p:cNvSpPr/>
              <p:nvPr/>
            </p:nvSpPr>
            <p:spPr>
              <a:xfrm rot="10800000">
                <a:off x="6192720" y="3220920"/>
                <a:ext cx="2099880" cy="207720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673" name="Google Shape;673;p70"/>
          <p:cNvGrpSpPr/>
          <p:nvPr/>
        </p:nvGrpSpPr>
        <p:grpSpPr>
          <a:xfrm>
            <a:off x="428760" y="500760"/>
            <a:ext cx="8141760" cy="4308480"/>
            <a:chOff x="428760" y="500760"/>
            <a:chExt cx="8141760" cy="4308480"/>
          </a:xfrm>
        </p:grpSpPr>
        <p:sp>
          <p:nvSpPr>
            <p:cNvPr id="674" name="Google Shape;674;p70"/>
            <p:cNvSpPr/>
            <p:nvPr/>
          </p:nvSpPr>
          <p:spPr>
            <a:xfrm flipH="1">
              <a:off x="428760" y="12430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75" name="Google Shape;675;p70"/>
            <p:cNvSpPr/>
            <p:nvPr/>
          </p:nvSpPr>
          <p:spPr>
            <a:xfrm flipH="1">
              <a:off x="8493120" y="24508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76" name="Google Shape;676;p70"/>
            <p:cNvSpPr/>
            <p:nvPr/>
          </p:nvSpPr>
          <p:spPr>
            <a:xfrm flipH="1">
              <a:off x="6116400" y="5007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77" name="Google Shape;677;p70"/>
            <p:cNvSpPr/>
            <p:nvPr/>
          </p:nvSpPr>
          <p:spPr>
            <a:xfrm flipH="1">
              <a:off x="4068720" y="47318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9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1" name="Shape 681"/>
        <p:cNvGrpSpPr/>
        <p:nvPr/>
      </p:nvGrpSpPr>
      <p:grpSpPr>
        <a:xfrm>
          <a:off x="0" y="0"/>
          <a:ext cx="0" cy="0"/>
          <a:chOff x="0" y="0"/>
          <a:chExt cx="0" cy="0"/>
        </a:xfrm>
      </p:grpSpPr>
      <p:pic>
        <p:nvPicPr>
          <p:cNvPr id="682" name="Google Shape;682;p72"/>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grpSp>
        <p:nvGrpSpPr>
          <p:cNvPr id="683" name="Google Shape;683;p72"/>
          <p:cNvGrpSpPr/>
          <p:nvPr/>
        </p:nvGrpSpPr>
        <p:grpSpPr>
          <a:xfrm>
            <a:off x="327240" y="360720"/>
            <a:ext cx="8468280" cy="4330800"/>
            <a:chOff x="327240" y="360720"/>
            <a:chExt cx="8468280" cy="4330800"/>
          </a:xfrm>
        </p:grpSpPr>
        <p:sp>
          <p:nvSpPr>
            <p:cNvPr id="684" name="Google Shape;684;p72"/>
            <p:cNvSpPr/>
            <p:nvPr/>
          </p:nvSpPr>
          <p:spPr>
            <a:xfrm rot="10800000">
              <a:off x="8718120" y="188712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85" name="Google Shape;685;p72"/>
            <p:cNvSpPr/>
            <p:nvPr/>
          </p:nvSpPr>
          <p:spPr>
            <a:xfrm>
              <a:off x="7377120" y="3607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86" name="Google Shape;686;p72"/>
            <p:cNvSpPr/>
            <p:nvPr/>
          </p:nvSpPr>
          <p:spPr>
            <a:xfrm>
              <a:off x="327240" y="30225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87" name="Google Shape;687;p72"/>
            <p:cNvSpPr/>
            <p:nvPr/>
          </p:nvSpPr>
          <p:spPr>
            <a:xfrm>
              <a:off x="27086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688" name="Google Shape;688;p72"/>
            <p:cNvSpPr/>
            <p:nvPr/>
          </p:nvSpPr>
          <p:spPr>
            <a:xfrm>
              <a:off x="3472560" y="46141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689" name="Google Shape;689;p72"/>
          <p:cNvGrpSpPr/>
          <p:nvPr/>
        </p:nvGrpSpPr>
        <p:grpSpPr>
          <a:xfrm>
            <a:off x="-360" y="0"/>
            <a:ext cx="9143280" cy="5143680"/>
            <a:chOff x="-360" y="0"/>
            <a:chExt cx="9143280" cy="5143680"/>
          </a:xfrm>
        </p:grpSpPr>
        <p:sp>
          <p:nvSpPr>
            <p:cNvPr id="690" name="Google Shape;690;p72"/>
            <p:cNvSpPr/>
            <p:nvPr/>
          </p:nvSpPr>
          <p:spPr>
            <a:xfrm flipH="1" rot="10800000">
              <a:off x="-360" y="4644000"/>
              <a:ext cx="1904040" cy="49968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91" name="Google Shape;691;p72"/>
            <p:cNvSpPr/>
            <p:nvPr/>
          </p:nvSpPr>
          <p:spPr>
            <a:xfrm flipH="1">
              <a:off x="7238880" y="0"/>
              <a:ext cx="1904040" cy="49968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9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3" name="Shape 693"/>
        <p:cNvGrpSpPr/>
        <p:nvPr/>
      </p:nvGrpSpPr>
      <p:grpSpPr>
        <a:xfrm>
          <a:off x="0" y="0"/>
          <a:ext cx="0" cy="0"/>
          <a:chOff x="0" y="0"/>
          <a:chExt cx="0" cy="0"/>
        </a:xfrm>
      </p:grpSpPr>
      <p:pic>
        <p:nvPicPr>
          <p:cNvPr id="694" name="Google Shape;694;p74"/>
          <p:cNvPicPr preferRelativeResize="0"/>
          <p:nvPr/>
        </p:nvPicPr>
        <p:blipFill rotWithShape="1">
          <a:blip r:embed="rId1">
            <a:alphaModFix/>
          </a:blip>
          <a:srcRect b="0" l="0" r="0" t="0"/>
          <a:stretch/>
        </p:blipFill>
        <p:spPr>
          <a:xfrm>
            <a:off x="0" y="0"/>
            <a:ext cx="9143640" cy="5143320"/>
          </a:xfrm>
          <a:prstGeom prst="rect">
            <a:avLst/>
          </a:prstGeom>
          <a:noFill/>
          <a:ln>
            <a:noFill/>
          </a:ln>
        </p:spPr>
      </p:pic>
      <p:grpSp>
        <p:nvGrpSpPr>
          <p:cNvPr id="695" name="Google Shape;695;p74"/>
          <p:cNvGrpSpPr/>
          <p:nvPr/>
        </p:nvGrpSpPr>
        <p:grpSpPr>
          <a:xfrm>
            <a:off x="250920" y="187560"/>
            <a:ext cx="437760" cy="938520"/>
            <a:chOff x="250920" y="187560"/>
            <a:chExt cx="437760" cy="938520"/>
          </a:xfrm>
        </p:grpSpPr>
        <p:sp>
          <p:nvSpPr>
            <p:cNvPr id="696" name="Google Shape;696;p74"/>
            <p:cNvSpPr/>
            <p:nvPr/>
          </p:nvSpPr>
          <p:spPr>
            <a:xfrm>
              <a:off x="2509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97" name="Google Shape;697;p74"/>
            <p:cNvSpPr/>
            <p:nvPr/>
          </p:nvSpPr>
          <p:spPr>
            <a:xfrm>
              <a:off x="2509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98" name="Google Shape;698;p74"/>
            <p:cNvSpPr/>
            <p:nvPr/>
          </p:nvSpPr>
          <p:spPr>
            <a:xfrm>
              <a:off x="2509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699" name="Google Shape;699;p74"/>
            <p:cNvSpPr/>
            <p:nvPr/>
          </p:nvSpPr>
          <p:spPr>
            <a:xfrm>
              <a:off x="250920" y="6944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00" name="Google Shape;700;p74"/>
            <p:cNvSpPr/>
            <p:nvPr/>
          </p:nvSpPr>
          <p:spPr>
            <a:xfrm>
              <a:off x="250920" y="863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01" name="Google Shape;701;p74"/>
            <p:cNvSpPr/>
            <p:nvPr/>
          </p:nvSpPr>
          <p:spPr>
            <a:xfrm>
              <a:off x="250920" y="10324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02" name="Google Shape;702;p74"/>
            <p:cNvSpPr/>
            <p:nvPr/>
          </p:nvSpPr>
          <p:spPr>
            <a:xfrm>
              <a:off x="42552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03" name="Google Shape;703;p74"/>
            <p:cNvSpPr/>
            <p:nvPr/>
          </p:nvSpPr>
          <p:spPr>
            <a:xfrm>
              <a:off x="42552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04" name="Google Shape;704;p74"/>
            <p:cNvSpPr/>
            <p:nvPr/>
          </p:nvSpPr>
          <p:spPr>
            <a:xfrm>
              <a:off x="425520" y="5256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05" name="Google Shape;705;p74"/>
            <p:cNvSpPr/>
            <p:nvPr/>
          </p:nvSpPr>
          <p:spPr>
            <a:xfrm>
              <a:off x="595080" y="1875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06" name="Google Shape;706;p74"/>
            <p:cNvSpPr/>
            <p:nvPr/>
          </p:nvSpPr>
          <p:spPr>
            <a:xfrm>
              <a:off x="595080" y="356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707" name="Google Shape;707;p74"/>
          <p:cNvGrpSpPr/>
          <p:nvPr/>
        </p:nvGrpSpPr>
        <p:grpSpPr>
          <a:xfrm>
            <a:off x="-286920" y="-182160"/>
            <a:ext cx="4251960" cy="3328200"/>
            <a:chOff x="-286920" y="-182160"/>
            <a:chExt cx="4251960" cy="3328200"/>
          </a:xfrm>
        </p:grpSpPr>
        <p:sp>
          <p:nvSpPr>
            <p:cNvPr id="708" name="Google Shape;708;p74"/>
            <p:cNvSpPr/>
            <p:nvPr/>
          </p:nvSpPr>
          <p:spPr>
            <a:xfrm>
              <a:off x="-92160" y="-76320"/>
              <a:ext cx="4057200" cy="32223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09" name="Google Shape;709;p74"/>
            <p:cNvSpPr/>
            <p:nvPr/>
          </p:nvSpPr>
          <p:spPr>
            <a:xfrm>
              <a:off x="-763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10" name="Google Shape;710;p74"/>
            <p:cNvSpPr/>
            <p:nvPr/>
          </p:nvSpPr>
          <p:spPr>
            <a:xfrm>
              <a:off x="-97920" y="-18216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cxnSp>
          <p:nvCxnSpPr>
            <p:cNvPr id="711" name="Google Shape;711;p74"/>
            <p:cNvCxnSpPr/>
            <p:nvPr/>
          </p:nvCxnSpPr>
          <p:spPr>
            <a:xfrm flipH="1">
              <a:off x="-286920" y="-128880"/>
              <a:ext cx="2004480" cy="2004840"/>
            </a:xfrm>
            <a:prstGeom prst="straightConnector1">
              <a:avLst/>
            </a:prstGeom>
            <a:noFill/>
            <a:ln cap="flat" cmpd="sng" w="19050">
              <a:solidFill>
                <a:srgbClr val="FFFFFF"/>
              </a:solidFill>
              <a:prstDash val="solid"/>
              <a:round/>
              <a:headEnd len="sm" w="sm" type="none"/>
              <a:tailEnd len="sm" w="sm" type="none"/>
            </a:ln>
          </p:spPr>
        </p:cxnSp>
        <p:grpSp>
          <p:nvGrpSpPr>
            <p:cNvPr id="712" name="Google Shape;712;p74"/>
            <p:cNvGrpSpPr/>
            <p:nvPr/>
          </p:nvGrpSpPr>
          <p:grpSpPr>
            <a:xfrm>
              <a:off x="15480" y="-76320"/>
              <a:ext cx="2953440" cy="2741760"/>
              <a:chOff x="15480" y="-76320"/>
              <a:chExt cx="2953440" cy="2741760"/>
            </a:xfrm>
          </p:grpSpPr>
          <p:sp>
            <p:nvSpPr>
              <p:cNvPr id="713" name="Google Shape;713;p74"/>
              <p:cNvSpPr/>
              <p:nvPr/>
            </p:nvSpPr>
            <p:spPr>
              <a:xfrm>
                <a:off x="15480" y="-76320"/>
                <a:ext cx="2767680" cy="274176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14" name="Google Shape;714;p74"/>
              <p:cNvSpPr/>
              <p:nvPr/>
            </p:nvSpPr>
            <p:spPr>
              <a:xfrm>
                <a:off x="543600" y="-76320"/>
                <a:ext cx="2336760" cy="231048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15" name="Google Shape;715;p74"/>
              <p:cNvSpPr/>
              <p:nvPr/>
            </p:nvSpPr>
            <p:spPr>
              <a:xfrm>
                <a:off x="869040" y="-76320"/>
                <a:ext cx="2099880" cy="207720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716" name="Google Shape;716;p74"/>
            <p:cNvGrpSpPr/>
            <p:nvPr/>
          </p:nvGrpSpPr>
          <p:grpSpPr>
            <a:xfrm>
              <a:off x="1076040" y="469800"/>
              <a:ext cx="2382840" cy="2130120"/>
              <a:chOff x="1076040" y="469800"/>
              <a:chExt cx="2382840" cy="2130120"/>
            </a:xfrm>
          </p:grpSpPr>
          <p:sp>
            <p:nvSpPr>
              <p:cNvPr id="717" name="Google Shape;717;p74"/>
              <p:cNvSpPr/>
              <p:nvPr/>
            </p:nvSpPr>
            <p:spPr>
              <a:xfrm>
                <a:off x="1100160" y="10609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18" name="Google Shape;718;p74"/>
              <p:cNvSpPr/>
              <p:nvPr/>
            </p:nvSpPr>
            <p:spPr>
              <a:xfrm>
                <a:off x="1646280" y="54828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19" name="Google Shape;719;p74"/>
              <p:cNvSpPr/>
              <p:nvPr/>
            </p:nvSpPr>
            <p:spPr>
              <a:xfrm>
                <a:off x="2699640" y="9806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0" name="Google Shape;720;p74"/>
              <p:cNvSpPr/>
              <p:nvPr/>
            </p:nvSpPr>
            <p:spPr>
              <a:xfrm>
                <a:off x="3353760" y="46980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1" name="Google Shape;721;p74"/>
              <p:cNvSpPr/>
              <p:nvPr/>
            </p:nvSpPr>
            <p:spPr>
              <a:xfrm>
                <a:off x="1620360" y="220464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2" name="Google Shape;722;p74"/>
              <p:cNvSpPr/>
              <p:nvPr/>
            </p:nvSpPr>
            <p:spPr>
              <a:xfrm>
                <a:off x="1076040" y="25473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723" name="Google Shape;723;p74"/>
          <p:cNvGrpSpPr/>
          <p:nvPr/>
        </p:nvGrpSpPr>
        <p:grpSpPr>
          <a:xfrm>
            <a:off x="8487720" y="4095720"/>
            <a:ext cx="437760" cy="938520"/>
            <a:chOff x="8487720" y="4095720"/>
            <a:chExt cx="437760" cy="938520"/>
          </a:xfrm>
        </p:grpSpPr>
        <p:sp>
          <p:nvSpPr>
            <p:cNvPr id="724" name="Google Shape;724;p74"/>
            <p:cNvSpPr/>
            <p:nvPr/>
          </p:nvSpPr>
          <p:spPr>
            <a:xfrm rot="10800000">
              <a:off x="88318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5" name="Google Shape;725;p74"/>
            <p:cNvSpPr/>
            <p:nvPr/>
          </p:nvSpPr>
          <p:spPr>
            <a:xfrm rot="10800000">
              <a:off x="88318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6" name="Google Shape;726;p74"/>
            <p:cNvSpPr/>
            <p:nvPr/>
          </p:nvSpPr>
          <p:spPr>
            <a:xfrm rot="10800000">
              <a:off x="88318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7" name="Google Shape;727;p74"/>
            <p:cNvSpPr/>
            <p:nvPr/>
          </p:nvSpPr>
          <p:spPr>
            <a:xfrm rot="10800000">
              <a:off x="8831880" y="4433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8" name="Google Shape;728;p74"/>
            <p:cNvSpPr/>
            <p:nvPr/>
          </p:nvSpPr>
          <p:spPr>
            <a:xfrm rot="10800000">
              <a:off x="8831880" y="4264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29" name="Google Shape;729;p74"/>
            <p:cNvSpPr/>
            <p:nvPr/>
          </p:nvSpPr>
          <p:spPr>
            <a:xfrm rot="10800000">
              <a:off x="8831880" y="4095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30" name="Google Shape;730;p74"/>
            <p:cNvSpPr/>
            <p:nvPr/>
          </p:nvSpPr>
          <p:spPr>
            <a:xfrm rot="10800000">
              <a:off x="865728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31" name="Google Shape;731;p74"/>
            <p:cNvSpPr/>
            <p:nvPr/>
          </p:nvSpPr>
          <p:spPr>
            <a:xfrm rot="10800000">
              <a:off x="865728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32" name="Google Shape;732;p74"/>
            <p:cNvSpPr/>
            <p:nvPr/>
          </p:nvSpPr>
          <p:spPr>
            <a:xfrm rot="10800000">
              <a:off x="8657280" y="4602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33" name="Google Shape;733;p74"/>
            <p:cNvSpPr/>
            <p:nvPr/>
          </p:nvSpPr>
          <p:spPr>
            <a:xfrm rot="10800000">
              <a:off x="8487720" y="49406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34" name="Google Shape;734;p74"/>
            <p:cNvSpPr/>
            <p:nvPr/>
          </p:nvSpPr>
          <p:spPr>
            <a:xfrm rot="10800000">
              <a:off x="8487720" y="4771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735" name="Google Shape;735;p74"/>
          <p:cNvGrpSpPr/>
          <p:nvPr/>
        </p:nvGrpSpPr>
        <p:grpSpPr>
          <a:xfrm>
            <a:off x="5211360" y="2075760"/>
            <a:ext cx="4252680" cy="3328560"/>
            <a:chOff x="5211360" y="2075760"/>
            <a:chExt cx="4252680" cy="3328560"/>
          </a:xfrm>
        </p:grpSpPr>
        <p:sp>
          <p:nvSpPr>
            <p:cNvPr id="736" name="Google Shape;736;p74"/>
            <p:cNvSpPr/>
            <p:nvPr/>
          </p:nvSpPr>
          <p:spPr>
            <a:xfrm rot="10800000">
              <a:off x="5211360" y="2075760"/>
              <a:ext cx="4057200" cy="322236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37" name="Google Shape;737;p74"/>
            <p:cNvSpPr/>
            <p:nvPr/>
          </p:nvSpPr>
          <p:spPr>
            <a:xfrm rot="10800000">
              <a:off x="617508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38" name="Google Shape;738;p74"/>
            <p:cNvSpPr/>
            <p:nvPr/>
          </p:nvSpPr>
          <p:spPr>
            <a:xfrm rot="10800000">
              <a:off x="738252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cxnSp>
          <p:nvCxnSpPr>
            <p:cNvPr id="739" name="Google Shape;739;p74"/>
            <p:cNvCxnSpPr/>
            <p:nvPr/>
          </p:nvCxnSpPr>
          <p:spPr>
            <a:xfrm flipH="1" rot="10800000">
              <a:off x="7458840" y="3346200"/>
              <a:ext cx="2005200" cy="2004840"/>
            </a:xfrm>
            <a:prstGeom prst="straightConnector1">
              <a:avLst/>
            </a:prstGeom>
            <a:noFill/>
            <a:ln cap="flat" cmpd="sng" w="19050">
              <a:solidFill>
                <a:srgbClr val="FFFFFF"/>
              </a:solidFill>
              <a:prstDash val="solid"/>
              <a:round/>
              <a:headEnd len="sm" w="sm" type="none"/>
              <a:tailEnd len="sm" w="sm" type="none"/>
            </a:ln>
          </p:spPr>
        </p:cxnSp>
        <p:grpSp>
          <p:nvGrpSpPr>
            <p:cNvPr id="740" name="Google Shape;740;p74"/>
            <p:cNvGrpSpPr/>
            <p:nvPr/>
          </p:nvGrpSpPr>
          <p:grpSpPr>
            <a:xfrm>
              <a:off x="6207480" y="2556000"/>
              <a:ext cx="2953440" cy="2742120"/>
              <a:chOff x="6207480" y="2556000"/>
              <a:chExt cx="2953440" cy="2742120"/>
            </a:xfrm>
          </p:grpSpPr>
          <p:sp>
            <p:nvSpPr>
              <p:cNvPr id="741" name="Google Shape;741;p74"/>
              <p:cNvSpPr/>
              <p:nvPr/>
            </p:nvSpPr>
            <p:spPr>
              <a:xfrm rot="10800000">
                <a:off x="6393240" y="2556000"/>
                <a:ext cx="2767680" cy="274176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42" name="Google Shape;742;p74"/>
              <p:cNvSpPr/>
              <p:nvPr/>
            </p:nvSpPr>
            <p:spPr>
              <a:xfrm rot="10800000">
                <a:off x="6296040" y="2987640"/>
                <a:ext cx="2336760" cy="231048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43" name="Google Shape;743;p74"/>
              <p:cNvSpPr/>
              <p:nvPr/>
            </p:nvSpPr>
            <p:spPr>
              <a:xfrm rot="10800000">
                <a:off x="6207480" y="3220920"/>
                <a:ext cx="2099880" cy="207720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744" name="Google Shape;744;p74"/>
            <p:cNvGrpSpPr/>
            <p:nvPr/>
          </p:nvGrpSpPr>
          <p:grpSpPr>
            <a:xfrm>
              <a:off x="5717520" y="2621880"/>
              <a:ext cx="2383200" cy="2130480"/>
              <a:chOff x="5717520" y="2621880"/>
              <a:chExt cx="2383200" cy="2130480"/>
            </a:xfrm>
          </p:grpSpPr>
          <p:sp>
            <p:nvSpPr>
              <p:cNvPr id="745" name="Google Shape;745;p74"/>
              <p:cNvSpPr/>
              <p:nvPr/>
            </p:nvSpPr>
            <p:spPr>
              <a:xfrm rot="10800000">
                <a:off x="6452640" y="26467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46" name="Google Shape;746;p74"/>
              <p:cNvSpPr/>
              <p:nvPr/>
            </p:nvSpPr>
            <p:spPr>
              <a:xfrm rot="10800000">
                <a:off x="5796360" y="299052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47" name="Google Shape;747;p74"/>
              <p:cNvSpPr/>
              <p:nvPr/>
            </p:nvSpPr>
            <p:spPr>
              <a:xfrm rot="10800000">
                <a:off x="6372000" y="41360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48" name="Google Shape;748;p74"/>
              <p:cNvSpPr/>
              <p:nvPr/>
            </p:nvSpPr>
            <p:spPr>
              <a:xfrm rot="10800000">
                <a:off x="5717520" y="46472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49" name="Google Shape;749;p74"/>
              <p:cNvSpPr/>
              <p:nvPr/>
            </p:nvSpPr>
            <p:spPr>
              <a:xfrm rot="10800000">
                <a:off x="7503480" y="29649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50" name="Google Shape;750;p74"/>
              <p:cNvSpPr/>
              <p:nvPr/>
            </p:nvSpPr>
            <p:spPr>
              <a:xfrm rot="10800000">
                <a:off x="8048160" y="26218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69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2" name="Shape 752"/>
        <p:cNvGrpSpPr/>
        <p:nvPr/>
      </p:nvGrpSpPr>
      <p:grpSpPr>
        <a:xfrm>
          <a:off x="0" y="0"/>
          <a:ext cx="0" cy="0"/>
          <a:chOff x="0" y="0"/>
          <a:chExt cx="0" cy="0"/>
        </a:xfrm>
      </p:grpSpPr>
      <p:pic>
        <p:nvPicPr>
          <p:cNvPr id="753" name="Google Shape;753;p76"/>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754" name="Google Shape;754;p76"/>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755" name="Google Shape;755;p76"/>
          <p:cNvGrpSpPr/>
          <p:nvPr/>
        </p:nvGrpSpPr>
        <p:grpSpPr>
          <a:xfrm>
            <a:off x="-402480" y="2313000"/>
            <a:ext cx="3287880" cy="3091320"/>
            <a:chOff x="-402480" y="2313000"/>
            <a:chExt cx="3287880" cy="3091320"/>
          </a:xfrm>
        </p:grpSpPr>
        <p:sp>
          <p:nvSpPr>
            <p:cNvPr id="756" name="Google Shape;756;p76"/>
            <p:cNvSpPr/>
            <p:nvPr/>
          </p:nvSpPr>
          <p:spPr>
            <a:xfrm flipH="1" rot="10800000">
              <a:off x="-19224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57" name="Google Shape;757;p76"/>
            <p:cNvSpPr/>
            <p:nvPr/>
          </p:nvSpPr>
          <p:spPr>
            <a:xfrm flipH="1" rot="10800000">
              <a:off x="-21348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758" name="Google Shape;758;p76"/>
            <p:cNvGrpSpPr/>
            <p:nvPr/>
          </p:nvGrpSpPr>
          <p:grpSpPr>
            <a:xfrm>
              <a:off x="135360" y="4095360"/>
              <a:ext cx="437760" cy="938520"/>
              <a:chOff x="135360" y="4095360"/>
              <a:chExt cx="437760" cy="938520"/>
            </a:xfrm>
          </p:grpSpPr>
          <p:sp>
            <p:nvSpPr>
              <p:cNvPr id="759" name="Google Shape;759;p76"/>
              <p:cNvSpPr/>
              <p:nvPr/>
            </p:nvSpPr>
            <p:spPr>
              <a:xfrm flipH="1" rot="10800000">
                <a:off x="135360" y="49402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0" name="Google Shape;760;p76"/>
              <p:cNvSpPr/>
              <p:nvPr/>
            </p:nvSpPr>
            <p:spPr>
              <a:xfrm flipH="1" rot="10800000">
                <a:off x="135360" y="47714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1" name="Google Shape;761;p76"/>
              <p:cNvSpPr/>
              <p:nvPr/>
            </p:nvSpPr>
            <p:spPr>
              <a:xfrm flipH="1" rot="10800000">
                <a:off x="135360" y="46022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2" name="Google Shape;762;p76"/>
              <p:cNvSpPr/>
              <p:nvPr/>
            </p:nvSpPr>
            <p:spPr>
              <a:xfrm flipH="1" rot="10800000">
                <a:off x="135360" y="44334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3" name="Google Shape;763;p76"/>
              <p:cNvSpPr/>
              <p:nvPr/>
            </p:nvSpPr>
            <p:spPr>
              <a:xfrm flipH="1" rot="10800000">
                <a:off x="135360" y="42642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4" name="Google Shape;764;p76"/>
              <p:cNvSpPr/>
              <p:nvPr/>
            </p:nvSpPr>
            <p:spPr>
              <a:xfrm flipH="1" rot="10800000">
                <a:off x="135360" y="40953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5" name="Google Shape;765;p76"/>
              <p:cNvSpPr/>
              <p:nvPr/>
            </p:nvSpPr>
            <p:spPr>
              <a:xfrm flipH="1" rot="10800000">
                <a:off x="309960" y="49402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6" name="Google Shape;766;p76"/>
              <p:cNvSpPr/>
              <p:nvPr/>
            </p:nvSpPr>
            <p:spPr>
              <a:xfrm flipH="1" rot="10800000">
                <a:off x="309960" y="47714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7" name="Google Shape;767;p76"/>
              <p:cNvSpPr/>
              <p:nvPr/>
            </p:nvSpPr>
            <p:spPr>
              <a:xfrm flipH="1" rot="10800000">
                <a:off x="309960" y="46022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8" name="Google Shape;768;p76"/>
              <p:cNvSpPr/>
              <p:nvPr/>
            </p:nvSpPr>
            <p:spPr>
              <a:xfrm flipH="1" rot="10800000">
                <a:off x="479520" y="49402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69" name="Google Shape;769;p76"/>
              <p:cNvSpPr/>
              <p:nvPr/>
            </p:nvSpPr>
            <p:spPr>
              <a:xfrm flipH="1" rot="10800000">
                <a:off x="479520" y="477144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cxnSp>
          <p:nvCxnSpPr>
            <p:cNvPr id="770" name="Google Shape;770;p76"/>
            <p:cNvCxnSpPr/>
            <p:nvPr/>
          </p:nvCxnSpPr>
          <p:spPr>
            <a:xfrm rot="10800000">
              <a:off x="-402480" y="3346200"/>
              <a:ext cx="2004480" cy="2004840"/>
            </a:xfrm>
            <a:prstGeom prst="straightConnector1">
              <a:avLst/>
            </a:prstGeom>
            <a:noFill/>
            <a:ln cap="flat" cmpd="sng" w="19050">
              <a:solidFill>
                <a:srgbClr val="FFFFFF"/>
              </a:solidFill>
              <a:prstDash val="solid"/>
              <a:round/>
              <a:headEnd len="sm" w="sm" type="none"/>
              <a:tailEnd len="sm" w="sm" type="none"/>
            </a:ln>
          </p:spPr>
        </p:cxnSp>
        <p:grpSp>
          <p:nvGrpSpPr>
            <p:cNvPr id="771" name="Google Shape;771;p76"/>
            <p:cNvGrpSpPr/>
            <p:nvPr/>
          </p:nvGrpSpPr>
          <p:grpSpPr>
            <a:xfrm>
              <a:off x="-99720" y="2556000"/>
              <a:ext cx="2953080" cy="2741760"/>
              <a:chOff x="-99720" y="2556000"/>
              <a:chExt cx="2953080" cy="2741760"/>
            </a:xfrm>
          </p:grpSpPr>
          <p:sp>
            <p:nvSpPr>
              <p:cNvPr id="772" name="Google Shape;772;p76"/>
              <p:cNvSpPr/>
              <p:nvPr/>
            </p:nvSpPr>
            <p:spPr>
              <a:xfrm flipH="1" rot="10800000">
                <a:off x="-99720" y="2556000"/>
                <a:ext cx="2767680" cy="274176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73" name="Google Shape;773;p76"/>
              <p:cNvSpPr/>
              <p:nvPr/>
            </p:nvSpPr>
            <p:spPr>
              <a:xfrm flipH="1" rot="10800000">
                <a:off x="428040" y="2987280"/>
                <a:ext cx="2336760" cy="231048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74" name="Google Shape;774;p76"/>
              <p:cNvSpPr/>
              <p:nvPr/>
            </p:nvSpPr>
            <p:spPr>
              <a:xfrm flipH="1" rot="10800000">
                <a:off x="753480" y="3220560"/>
                <a:ext cx="2099880" cy="207720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775" name="Google Shape;775;p76"/>
          <p:cNvGrpSpPr/>
          <p:nvPr/>
        </p:nvGrpSpPr>
        <p:grpSpPr>
          <a:xfrm>
            <a:off x="474840" y="500760"/>
            <a:ext cx="8141760" cy="4308480"/>
            <a:chOff x="474840" y="500760"/>
            <a:chExt cx="8141760" cy="4308480"/>
          </a:xfrm>
        </p:grpSpPr>
        <p:sp>
          <p:nvSpPr>
            <p:cNvPr id="776" name="Google Shape;776;p76"/>
            <p:cNvSpPr/>
            <p:nvPr/>
          </p:nvSpPr>
          <p:spPr>
            <a:xfrm>
              <a:off x="8539200" y="12430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77" name="Google Shape;777;p76"/>
            <p:cNvSpPr/>
            <p:nvPr/>
          </p:nvSpPr>
          <p:spPr>
            <a:xfrm>
              <a:off x="474840" y="24508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78" name="Google Shape;778;p76"/>
            <p:cNvSpPr/>
            <p:nvPr/>
          </p:nvSpPr>
          <p:spPr>
            <a:xfrm>
              <a:off x="2851200" y="5007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779" name="Google Shape;779;p76"/>
            <p:cNvSpPr/>
            <p:nvPr/>
          </p:nvSpPr>
          <p:spPr>
            <a:xfrm>
              <a:off x="4898880" y="47318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9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1C"/>
            </a:gs>
            <a:gs pos="44000">
              <a:srgbClr val="061041"/>
            </a:gs>
            <a:gs pos="76000">
              <a:srgbClr val="033FA0"/>
            </a:gs>
            <a:gs pos="100000">
              <a:srgbClr val="006EFF"/>
            </a:gs>
          </a:gsLst>
          <a:lin ang="2700000" scaled="0"/>
        </a:gradFill>
      </p:bgPr>
    </p:bg>
    <p:spTree>
      <p:nvGrpSpPr>
        <p:cNvPr id="784" name="Shape 784"/>
        <p:cNvGrpSpPr/>
        <p:nvPr/>
      </p:nvGrpSpPr>
      <p:grpSpPr>
        <a:xfrm>
          <a:off x="0" y="0"/>
          <a:ext cx="0" cy="0"/>
          <a:chOff x="0" y="0"/>
          <a:chExt cx="0" cy="0"/>
        </a:xfrm>
      </p:grpSpPr>
      <p:pic>
        <p:nvPicPr>
          <p:cNvPr id="785" name="Google Shape;785;p78"/>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786" name="Google Shape;786;p78"/>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787" name="Google Shape;787;p78"/>
          <p:cNvGrpSpPr/>
          <p:nvPr/>
        </p:nvGrpSpPr>
        <p:grpSpPr>
          <a:xfrm>
            <a:off x="327240" y="3998880"/>
            <a:ext cx="437760" cy="938520"/>
            <a:chOff x="327240" y="3998880"/>
            <a:chExt cx="437760" cy="938520"/>
          </a:xfrm>
        </p:grpSpPr>
        <p:sp>
          <p:nvSpPr>
            <p:cNvPr id="788" name="Google Shape;788;p78"/>
            <p:cNvSpPr/>
            <p:nvPr/>
          </p:nvSpPr>
          <p:spPr>
            <a:xfrm flipH="1" rot="10800000">
              <a:off x="327240" y="4843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89" name="Google Shape;789;p78"/>
            <p:cNvSpPr/>
            <p:nvPr/>
          </p:nvSpPr>
          <p:spPr>
            <a:xfrm flipH="1" rot="10800000">
              <a:off x="327240" y="4674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0" name="Google Shape;790;p78"/>
            <p:cNvSpPr/>
            <p:nvPr/>
          </p:nvSpPr>
          <p:spPr>
            <a:xfrm flipH="1" rot="10800000">
              <a:off x="327240" y="4505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1" name="Google Shape;791;p78"/>
            <p:cNvSpPr/>
            <p:nvPr/>
          </p:nvSpPr>
          <p:spPr>
            <a:xfrm flipH="1" rot="10800000">
              <a:off x="327240" y="43369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2" name="Google Shape;792;p78"/>
            <p:cNvSpPr/>
            <p:nvPr/>
          </p:nvSpPr>
          <p:spPr>
            <a:xfrm flipH="1" rot="10800000">
              <a:off x="327240" y="416772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3" name="Google Shape;793;p78"/>
            <p:cNvSpPr/>
            <p:nvPr/>
          </p:nvSpPr>
          <p:spPr>
            <a:xfrm flipH="1" rot="10800000">
              <a:off x="327240" y="399888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4" name="Google Shape;794;p78"/>
            <p:cNvSpPr/>
            <p:nvPr/>
          </p:nvSpPr>
          <p:spPr>
            <a:xfrm flipH="1" rot="10800000">
              <a:off x="501840" y="4843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5" name="Google Shape;795;p78"/>
            <p:cNvSpPr/>
            <p:nvPr/>
          </p:nvSpPr>
          <p:spPr>
            <a:xfrm flipH="1" rot="10800000">
              <a:off x="501840" y="4674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6" name="Google Shape;796;p78"/>
            <p:cNvSpPr/>
            <p:nvPr/>
          </p:nvSpPr>
          <p:spPr>
            <a:xfrm flipH="1" rot="10800000">
              <a:off x="501840" y="45057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7" name="Google Shape;797;p78"/>
            <p:cNvSpPr/>
            <p:nvPr/>
          </p:nvSpPr>
          <p:spPr>
            <a:xfrm flipH="1" rot="10800000">
              <a:off x="671400" y="484380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798" name="Google Shape;798;p78"/>
            <p:cNvSpPr/>
            <p:nvPr/>
          </p:nvSpPr>
          <p:spPr>
            <a:xfrm flipH="1" rot="10800000">
              <a:off x="671400" y="4674960"/>
              <a:ext cx="93600" cy="93600"/>
            </a:xfrm>
            <a:prstGeom prst="rect">
              <a:avLst/>
            </a:prstGeom>
            <a:solidFill>
              <a:schemeClr val="lt2"/>
            </a:solidFill>
            <a:ln>
              <a:noFill/>
            </a:ln>
          </p:spPr>
          <p:txBody>
            <a:bodyPr anchorCtr="0" anchor="ctr" bIns="46800" lIns="91425" spcFirstLastPara="1" rIns="91425" wrap="square" tIns="468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799" name="Google Shape;799;p78"/>
          <p:cNvGrpSpPr/>
          <p:nvPr/>
        </p:nvGrpSpPr>
        <p:grpSpPr>
          <a:xfrm>
            <a:off x="-714240" y="113400"/>
            <a:ext cx="1808280" cy="1616400"/>
            <a:chOff x="-714240" y="113400"/>
            <a:chExt cx="1808280" cy="1616400"/>
          </a:xfrm>
        </p:grpSpPr>
        <p:sp>
          <p:nvSpPr>
            <p:cNvPr id="800" name="Google Shape;800;p78"/>
            <p:cNvSpPr/>
            <p:nvPr/>
          </p:nvSpPr>
          <p:spPr>
            <a:xfrm>
              <a:off x="-695520" y="561960"/>
              <a:ext cx="1231920" cy="11491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01" name="Google Shape;801;p78"/>
            <p:cNvSpPr/>
            <p:nvPr/>
          </p:nvSpPr>
          <p:spPr>
            <a:xfrm>
              <a:off x="-281520" y="172800"/>
              <a:ext cx="1315080" cy="127728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02" name="Google Shape;802;p78"/>
            <p:cNvSpPr/>
            <p:nvPr/>
          </p:nvSpPr>
          <p:spPr>
            <a:xfrm>
              <a:off x="517680" y="501120"/>
              <a:ext cx="79920" cy="79920"/>
            </a:xfrm>
            <a:prstGeom prst="ellipse">
              <a:avLst/>
            </a:prstGeom>
            <a:solidFill>
              <a:schemeClr val="lt2"/>
            </a:solidFill>
            <a:ln>
              <a:noFill/>
            </a:ln>
          </p:spPr>
          <p:txBody>
            <a:bodyPr anchorCtr="0" anchor="ctr" bIns="28425" lIns="91425" spcFirstLastPara="1" rIns="91425" wrap="square" tIns="28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03" name="Google Shape;803;p78"/>
            <p:cNvSpPr/>
            <p:nvPr/>
          </p:nvSpPr>
          <p:spPr>
            <a:xfrm>
              <a:off x="1014120" y="113400"/>
              <a:ext cx="79920" cy="79920"/>
            </a:xfrm>
            <a:prstGeom prst="ellipse">
              <a:avLst/>
            </a:prstGeom>
            <a:solidFill>
              <a:schemeClr val="lt2"/>
            </a:solidFill>
            <a:ln>
              <a:noFill/>
            </a:ln>
          </p:spPr>
          <p:txBody>
            <a:bodyPr anchorCtr="0" anchor="ctr" bIns="28425" lIns="91425" spcFirstLastPara="1" rIns="91425" wrap="square" tIns="28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04" name="Google Shape;804;p78"/>
            <p:cNvSpPr/>
            <p:nvPr/>
          </p:nvSpPr>
          <p:spPr>
            <a:xfrm>
              <a:off x="-300960" y="1429560"/>
              <a:ext cx="39960" cy="39960"/>
            </a:xfrm>
            <a:prstGeom prst="ellipse">
              <a:avLst/>
            </a:prstGeom>
            <a:solidFill>
              <a:schemeClr val="lt2"/>
            </a:solidFill>
            <a:ln>
              <a:noFill/>
            </a:ln>
          </p:spPr>
          <p:txBody>
            <a:bodyPr anchorCtr="0" anchor="ctr" bIns="14025" lIns="91425" spcFirstLastPara="1" rIns="91425" wrap="square" tIns="140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05" name="Google Shape;805;p78"/>
            <p:cNvSpPr/>
            <p:nvPr/>
          </p:nvSpPr>
          <p:spPr>
            <a:xfrm>
              <a:off x="-714240" y="1689840"/>
              <a:ext cx="39960" cy="39960"/>
            </a:xfrm>
            <a:prstGeom prst="ellipse">
              <a:avLst/>
            </a:prstGeom>
            <a:solidFill>
              <a:schemeClr val="lt2"/>
            </a:solidFill>
            <a:ln>
              <a:noFill/>
            </a:ln>
          </p:spPr>
          <p:txBody>
            <a:bodyPr anchorCtr="0" anchor="ctr" bIns="14025" lIns="91425" spcFirstLastPara="1" rIns="91425" wrap="square" tIns="140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pic>
        <p:nvPicPr>
          <p:cNvPr id="806" name="Google Shape;806;p78"/>
          <p:cNvPicPr preferRelativeResize="0"/>
          <p:nvPr/>
        </p:nvPicPr>
        <p:blipFill rotWithShape="1">
          <a:blip r:embed="rId2">
            <a:alphaModFix/>
          </a:blip>
          <a:srcRect b="0" l="0" r="0" t="0"/>
          <a:stretch/>
        </p:blipFill>
        <p:spPr>
          <a:xfrm>
            <a:off x="8056440" y="196560"/>
            <a:ext cx="2007000" cy="31824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70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09" name="Shape 809"/>
        <p:cNvGrpSpPr/>
        <p:nvPr/>
      </p:nvGrpSpPr>
      <p:grpSpPr>
        <a:xfrm>
          <a:off x="0" y="0"/>
          <a:ext cx="0" cy="0"/>
          <a:chOff x="0" y="0"/>
          <a:chExt cx="0" cy="0"/>
        </a:xfrm>
      </p:grpSpPr>
      <p:pic>
        <p:nvPicPr>
          <p:cNvPr id="810" name="Google Shape;810;p80"/>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811" name="Google Shape;811;p80"/>
          <p:cNvSpPr txBox="1"/>
          <p:nvPr>
            <p:ph type="title"/>
          </p:nvPr>
        </p:nvSpPr>
        <p:spPr>
          <a:xfrm>
            <a:off x="720000" y="444960"/>
            <a:ext cx="771048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812" name="Google Shape;812;p80"/>
          <p:cNvGrpSpPr/>
          <p:nvPr/>
        </p:nvGrpSpPr>
        <p:grpSpPr>
          <a:xfrm>
            <a:off x="462960" y="185400"/>
            <a:ext cx="8416080" cy="4746600"/>
            <a:chOff x="462960" y="185400"/>
            <a:chExt cx="8416080" cy="4746600"/>
          </a:xfrm>
        </p:grpSpPr>
        <p:sp>
          <p:nvSpPr>
            <p:cNvPr id="813" name="Google Shape;813;p80"/>
            <p:cNvSpPr/>
            <p:nvPr/>
          </p:nvSpPr>
          <p:spPr>
            <a:xfrm flipH="1">
              <a:off x="462960" y="16146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14" name="Google Shape;814;p80"/>
            <p:cNvSpPr/>
            <p:nvPr/>
          </p:nvSpPr>
          <p:spPr>
            <a:xfrm flipH="1">
              <a:off x="8801640" y="29196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15" name="Google Shape;815;p80"/>
            <p:cNvSpPr/>
            <p:nvPr/>
          </p:nvSpPr>
          <p:spPr>
            <a:xfrm flipH="1">
              <a:off x="6003000" y="1854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16" name="Google Shape;816;p80"/>
            <p:cNvSpPr/>
            <p:nvPr/>
          </p:nvSpPr>
          <p:spPr>
            <a:xfrm flipH="1">
              <a:off x="4752360" y="48546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817" name="Google Shape;817;p80"/>
          <p:cNvGrpSpPr/>
          <p:nvPr/>
        </p:nvGrpSpPr>
        <p:grpSpPr>
          <a:xfrm>
            <a:off x="-1089360" y="788760"/>
            <a:ext cx="11662920" cy="3565440"/>
            <a:chOff x="-1089360" y="788760"/>
            <a:chExt cx="11662920" cy="3565440"/>
          </a:xfrm>
        </p:grpSpPr>
        <p:grpSp>
          <p:nvGrpSpPr>
            <p:cNvPr id="818" name="Google Shape;818;p80"/>
            <p:cNvGrpSpPr/>
            <p:nvPr/>
          </p:nvGrpSpPr>
          <p:grpSpPr>
            <a:xfrm>
              <a:off x="8190360" y="788760"/>
              <a:ext cx="2383200" cy="2130480"/>
              <a:chOff x="8190360" y="788760"/>
              <a:chExt cx="2383200" cy="2130480"/>
            </a:xfrm>
          </p:grpSpPr>
          <p:sp>
            <p:nvSpPr>
              <p:cNvPr id="819" name="Google Shape;819;p80"/>
              <p:cNvSpPr/>
              <p:nvPr/>
            </p:nvSpPr>
            <p:spPr>
              <a:xfrm flipH="1">
                <a:off x="8925840" y="138024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20" name="Google Shape;820;p80"/>
              <p:cNvSpPr/>
              <p:nvPr/>
            </p:nvSpPr>
            <p:spPr>
              <a:xfrm flipH="1">
                <a:off x="8269560" y="86724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21" name="Google Shape;821;p80"/>
              <p:cNvSpPr/>
              <p:nvPr/>
            </p:nvSpPr>
            <p:spPr>
              <a:xfrm flipH="1">
                <a:off x="8844840" y="129996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22" name="Google Shape;822;p80"/>
              <p:cNvSpPr/>
              <p:nvPr/>
            </p:nvSpPr>
            <p:spPr>
              <a:xfrm flipH="1">
                <a:off x="8190360" y="78876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23" name="Google Shape;823;p80"/>
              <p:cNvSpPr/>
              <p:nvPr/>
            </p:nvSpPr>
            <p:spPr>
              <a:xfrm flipH="1">
                <a:off x="9976680" y="252360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24" name="Google Shape;824;p80"/>
              <p:cNvSpPr/>
              <p:nvPr/>
            </p:nvSpPr>
            <p:spPr>
              <a:xfrm flipH="1">
                <a:off x="10521000" y="28666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825" name="Google Shape;825;p80"/>
            <p:cNvGrpSpPr/>
            <p:nvPr/>
          </p:nvGrpSpPr>
          <p:grpSpPr>
            <a:xfrm>
              <a:off x="-1089360" y="2223720"/>
              <a:ext cx="2382840" cy="2130480"/>
              <a:chOff x="-1089360" y="2223720"/>
              <a:chExt cx="2382840" cy="2130480"/>
            </a:xfrm>
          </p:grpSpPr>
          <p:sp>
            <p:nvSpPr>
              <p:cNvPr id="826" name="Google Shape;826;p80"/>
              <p:cNvSpPr/>
              <p:nvPr/>
            </p:nvSpPr>
            <p:spPr>
              <a:xfrm flipH="1" rot="10800000">
                <a:off x="-1064880" y="224784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27" name="Google Shape;827;p80"/>
              <p:cNvSpPr/>
              <p:nvPr/>
            </p:nvSpPr>
            <p:spPr>
              <a:xfrm flipH="1" rot="10800000">
                <a:off x="-518760" y="25923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28" name="Google Shape;828;p80"/>
              <p:cNvSpPr/>
              <p:nvPr/>
            </p:nvSpPr>
            <p:spPr>
              <a:xfrm flipH="1" rot="10800000">
                <a:off x="533880" y="37378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29" name="Google Shape;829;p80"/>
              <p:cNvSpPr/>
              <p:nvPr/>
            </p:nvSpPr>
            <p:spPr>
              <a:xfrm flipH="1" rot="10800000">
                <a:off x="1188360" y="42490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30" name="Google Shape;830;p80"/>
              <p:cNvSpPr/>
              <p:nvPr/>
            </p:nvSpPr>
            <p:spPr>
              <a:xfrm flipH="1" rot="10800000">
                <a:off x="-545040" y="256680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31" name="Google Shape;831;p80"/>
              <p:cNvSpPr/>
              <p:nvPr/>
            </p:nvSpPr>
            <p:spPr>
              <a:xfrm flipH="1" rot="10800000">
                <a:off x="-1089360" y="222372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832" name="Google Shape;832;p80"/>
          <p:cNvGrpSpPr/>
          <p:nvPr/>
        </p:nvGrpSpPr>
        <p:grpSpPr>
          <a:xfrm>
            <a:off x="-360" y="0"/>
            <a:ext cx="9143280" cy="5143680"/>
            <a:chOff x="-360" y="0"/>
            <a:chExt cx="9143280" cy="5143680"/>
          </a:xfrm>
        </p:grpSpPr>
        <p:sp>
          <p:nvSpPr>
            <p:cNvPr id="833" name="Google Shape;833;p80"/>
            <p:cNvSpPr/>
            <p:nvPr/>
          </p:nvSpPr>
          <p:spPr>
            <a:xfrm flipH="1" rot="10800000">
              <a:off x="-360" y="4644000"/>
              <a:ext cx="1904040" cy="49968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34" name="Google Shape;834;p80"/>
            <p:cNvSpPr/>
            <p:nvPr/>
          </p:nvSpPr>
          <p:spPr>
            <a:xfrm flipH="1">
              <a:off x="7238880" y="0"/>
              <a:ext cx="1904040" cy="49968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70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6" name="Shape 836"/>
        <p:cNvGrpSpPr/>
        <p:nvPr/>
      </p:nvGrpSpPr>
      <p:grpSpPr>
        <a:xfrm>
          <a:off x="0" y="0"/>
          <a:ext cx="0" cy="0"/>
          <a:chOff x="0" y="0"/>
          <a:chExt cx="0" cy="0"/>
        </a:xfrm>
      </p:grpSpPr>
      <p:pic>
        <p:nvPicPr>
          <p:cNvPr id="837" name="Google Shape;837;p82"/>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838" name="Google Shape;838;p82"/>
          <p:cNvSpPr txBox="1"/>
          <p:nvPr>
            <p:ph type="title"/>
          </p:nvPr>
        </p:nvSpPr>
        <p:spPr>
          <a:xfrm>
            <a:off x="1969200" y="1783080"/>
            <a:ext cx="5204880" cy="1576800"/>
          </a:xfrm>
          <a:prstGeom prst="rect">
            <a:avLst/>
          </a:prstGeom>
          <a:no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839" name="Google Shape;839;p82"/>
          <p:cNvGrpSpPr/>
          <p:nvPr/>
        </p:nvGrpSpPr>
        <p:grpSpPr>
          <a:xfrm>
            <a:off x="635400" y="428040"/>
            <a:ext cx="8065440" cy="4435560"/>
            <a:chOff x="635400" y="428040"/>
            <a:chExt cx="8065440" cy="4435560"/>
          </a:xfrm>
        </p:grpSpPr>
        <p:sp>
          <p:nvSpPr>
            <p:cNvPr id="840" name="Google Shape;840;p82"/>
            <p:cNvSpPr/>
            <p:nvPr/>
          </p:nvSpPr>
          <p:spPr>
            <a:xfrm rot="10800000">
              <a:off x="1575360" y="47862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41" name="Google Shape;841;p82"/>
            <p:cNvSpPr/>
            <p:nvPr/>
          </p:nvSpPr>
          <p:spPr>
            <a:xfrm>
              <a:off x="8623440" y="17413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42" name="Google Shape;842;p82"/>
            <p:cNvSpPr/>
            <p:nvPr/>
          </p:nvSpPr>
          <p:spPr>
            <a:xfrm>
              <a:off x="635400" y="33602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43" name="Google Shape;843;p82"/>
            <p:cNvSpPr/>
            <p:nvPr/>
          </p:nvSpPr>
          <p:spPr>
            <a:xfrm>
              <a:off x="4729320" y="4280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44" name="Google Shape;844;p82"/>
            <p:cNvSpPr/>
            <p:nvPr/>
          </p:nvSpPr>
          <p:spPr>
            <a:xfrm>
              <a:off x="5811120" y="46263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845" name="Google Shape;845;p82"/>
          <p:cNvGrpSpPr/>
          <p:nvPr/>
        </p:nvGrpSpPr>
        <p:grpSpPr>
          <a:xfrm>
            <a:off x="-524880" y="-182160"/>
            <a:ext cx="3482280" cy="3486960"/>
            <a:chOff x="-524880" y="-182160"/>
            <a:chExt cx="3482280" cy="3486960"/>
          </a:xfrm>
        </p:grpSpPr>
        <p:sp>
          <p:nvSpPr>
            <p:cNvPr id="846" name="Google Shape;846;p82"/>
            <p:cNvSpPr/>
            <p:nvPr/>
          </p:nvSpPr>
          <p:spPr>
            <a:xfrm>
              <a:off x="-12024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47" name="Google Shape;847;p82"/>
            <p:cNvSpPr/>
            <p:nvPr/>
          </p:nvSpPr>
          <p:spPr>
            <a:xfrm>
              <a:off x="-141840" y="-18216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848" name="Google Shape;848;p82"/>
            <p:cNvGrpSpPr/>
            <p:nvPr/>
          </p:nvGrpSpPr>
          <p:grpSpPr>
            <a:xfrm>
              <a:off x="-456120" y="99000"/>
              <a:ext cx="3153240" cy="939960"/>
              <a:chOff x="-456120" y="99000"/>
              <a:chExt cx="3153240" cy="939960"/>
            </a:xfrm>
          </p:grpSpPr>
          <p:sp>
            <p:nvSpPr>
              <p:cNvPr id="849" name="Google Shape;849;p82"/>
              <p:cNvSpPr/>
              <p:nvPr/>
            </p:nvSpPr>
            <p:spPr>
              <a:xfrm>
                <a:off x="-456120" y="9900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50" name="Google Shape;850;p82"/>
              <p:cNvSpPr/>
              <p:nvPr/>
            </p:nvSpPr>
            <p:spPr>
              <a:xfrm>
                <a:off x="-114120" y="640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51" name="Google Shape;851;p82"/>
              <p:cNvSpPr/>
              <p:nvPr/>
            </p:nvSpPr>
            <p:spPr>
              <a:xfrm>
                <a:off x="-114120" y="536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52" name="Google Shape;852;p82"/>
              <p:cNvSpPr/>
              <p:nvPr/>
            </p:nvSpPr>
            <p:spPr>
              <a:xfrm>
                <a:off x="1684080" y="61956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53" name="Google Shape;853;p82"/>
              <p:cNvSpPr/>
              <p:nvPr/>
            </p:nvSpPr>
            <p:spPr>
              <a:xfrm>
                <a:off x="1930320" y="51552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854" name="Google Shape;854;p82"/>
            <p:cNvGrpSpPr/>
            <p:nvPr/>
          </p:nvGrpSpPr>
          <p:grpSpPr>
            <a:xfrm>
              <a:off x="-524880" y="902520"/>
              <a:ext cx="2588040" cy="2402280"/>
              <a:chOff x="-524880" y="902520"/>
              <a:chExt cx="2588040" cy="2402280"/>
            </a:xfrm>
          </p:grpSpPr>
          <p:sp>
            <p:nvSpPr>
              <p:cNvPr id="855" name="Google Shape;855;p82"/>
              <p:cNvSpPr/>
              <p:nvPr/>
            </p:nvSpPr>
            <p:spPr>
              <a:xfrm rot="10800000">
                <a:off x="-361800" y="902520"/>
                <a:ext cx="2424960" cy="2402280"/>
              </a:xfrm>
              <a:custGeom>
                <a:rect b="b" l="l" r="r" t="t"/>
                <a:pathLst>
                  <a:path extrusionOk="0" h="2303" w="2325">
                    <a:moveTo>
                      <a:pt x="2325" y="0"/>
                    </a:moveTo>
                    <a:lnTo>
                      <a:pt x="2285" y="0"/>
                    </a:lnTo>
                    <a:lnTo>
                      <a:pt x="0" y="2303"/>
                    </a:lnTo>
                    <a:lnTo>
                      <a:pt x="2325"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56" name="Google Shape;856;p82"/>
              <p:cNvSpPr/>
              <p:nvPr/>
            </p:nvSpPr>
            <p:spPr>
              <a:xfrm rot="10800000">
                <a:off x="-446760" y="1280160"/>
                <a:ext cx="2047320" cy="2024640"/>
              </a:xfrm>
              <a:custGeom>
                <a:rect b="b" l="l" r="r" t="t"/>
                <a:pathLst>
                  <a:path extrusionOk="0" h="1941" w="1963">
                    <a:moveTo>
                      <a:pt x="1963" y="0"/>
                    </a:moveTo>
                    <a:lnTo>
                      <a:pt x="1929" y="0"/>
                    </a:lnTo>
                    <a:lnTo>
                      <a:pt x="0" y="1941"/>
                    </a:lnTo>
                    <a:lnTo>
                      <a:pt x="1963"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57" name="Google Shape;857;p82"/>
              <p:cNvSpPr/>
              <p:nvPr/>
            </p:nvSpPr>
            <p:spPr>
              <a:xfrm rot="10800000">
                <a:off x="-524880" y="1484640"/>
                <a:ext cx="1839960" cy="1820160"/>
              </a:xfrm>
              <a:custGeom>
                <a:rect b="b" l="l" r="r" t="t"/>
                <a:pathLst>
                  <a:path extrusionOk="0" h="1745" w="1764">
                    <a:moveTo>
                      <a:pt x="1764" y="0"/>
                    </a:moveTo>
                    <a:lnTo>
                      <a:pt x="1732" y="0"/>
                    </a:lnTo>
                    <a:lnTo>
                      <a:pt x="0" y="1745"/>
                    </a:lnTo>
                    <a:lnTo>
                      <a:pt x="1764" y="0"/>
                    </a:lnTo>
                    <a:close/>
                  </a:path>
                </a:pathLst>
              </a:custGeom>
              <a:solidFill>
                <a:schemeClr val="dk1"/>
              </a:soli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858" name="Google Shape;858;p82"/>
          <p:cNvGrpSpPr/>
          <p:nvPr/>
        </p:nvGrpSpPr>
        <p:grpSpPr>
          <a:xfrm>
            <a:off x="6131160" y="1867320"/>
            <a:ext cx="3498480" cy="3537000"/>
            <a:chOff x="6131160" y="1867320"/>
            <a:chExt cx="3498480" cy="3537000"/>
          </a:xfrm>
        </p:grpSpPr>
        <p:sp>
          <p:nvSpPr>
            <p:cNvPr id="859" name="Google Shape;859;p82"/>
            <p:cNvSpPr/>
            <p:nvPr/>
          </p:nvSpPr>
          <p:spPr>
            <a:xfrm rot="10800000">
              <a:off x="6131160" y="231300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860" name="Google Shape;860;p82"/>
            <p:cNvSpPr/>
            <p:nvPr/>
          </p:nvSpPr>
          <p:spPr>
            <a:xfrm rot="10800000">
              <a:off x="7338600" y="390168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861" name="Google Shape;861;p82"/>
            <p:cNvGrpSpPr/>
            <p:nvPr/>
          </p:nvGrpSpPr>
          <p:grpSpPr>
            <a:xfrm>
              <a:off x="6446880" y="3923280"/>
              <a:ext cx="3153240" cy="940320"/>
              <a:chOff x="6446880" y="3923280"/>
              <a:chExt cx="3153240" cy="940320"/>
            </a:xfrm>
          </p:grpSpPr>
          <p:sp>
            <p:nvSpPr>
              <p:cNvPr id="862" name="Google Shape;862;p82"/>
              <p:cNvSpPr/>
              <p:nvPr/>
            </p:nvSpPr>
            <p:spPr>
              <a:xfrm rot="10800000">
                <a:off x="6446880" y="39265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63" name="Google Shape;863;p82"/>
              <p:cNvSpPr/>
              <p:nvPr/>
            </p:nvSpPr>
            <p:spPr>
              <a:xfrm rot="10800000">
                <a:off x="7436520" y="39232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64" name="Google Shape;864;p82"/>
              <p:cNvSpPr/>
              <p:nvPr/>
            </p:nvSpPr>
            <p:spPr>
              <a:xfrm rot="10800000">
                <a:off x="7190640" y="40266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65" name="Google Shape;865;p82"/>
              <p:cNvSpPr/>
              <p:nvPr/>
            </p:nvSpPr>
            <p:spPr>
              <a:xfrm rot="10800000">
                <a:off x="7413120" y="42962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66" name="Google Shape;866;p82"/>
              <p:cNvSpPr/>
              <p:nvPr/>
            </p:nvSpPr>
            <p:spPr>
              <a:xfrm rot="10800000">
                <a:off x="7164000" y="439704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867" name="Google Shape;867;p82"/>
            <p:cNvGrpSpPr/>
            <p:nvPr/>
          </p:nvGrpSpPr>
          <p:grpSpPr>
            <a:xfrm>
              <a:off x="7041600" y="1867320"/>
              <a:ext cx="2588040" cy="2402280"/>
              <a:chOff x="7041600" y="1867320"/>
              <a:chExt cx="2588040" cy="2402280"/>
            </a:xfrm>
          </p:grpSpPr>
          <p:sp>
            <p:nvSpPr>
              <p:cNvPr id="868" name="Google Shape;868;p82"/>
              <p:cNvSpPr/>
              <p:nvPr/>
            </p:nvSpPr>
            <p:spPr>
              <a:xfrm>
                <a:off x="7041600" y="1867320"/>
                <a:ext cx="2424960" cy="2402280"/>
              </a:xfrm>
              <a:custGeom>
                <a:rect b="b" l="l" r="r" t="t"/>
                <a:pathLst>
                  <a:path extrusionOk="0" h="2303" w="2325">
                    <a:moveTo>
                      <a:pt x="2325" y="0"/>
                    </a:moveTo>
                    <a:lnTo>
                      <a:pt x="2285" y="0"/>
                    </a:lnTo>
                    <a:lnTo>
                      <a:pt x="0" y="2303"/>
                    </a:lnTo>
                    <a:lnTo>
                      <a:pt x="2325"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69" name="Google Shape;869;p82"/>
              <p:cNvSpPr/>
              <p:nvPr/>
            </p:nvSpPr>
            <p:spPr>
              <a:xfrm>
                <a:off x="7504560" y="1867320"/>
                <a:ext cx="2047320" cy="2024640"/>
              </a:xfrm>
              <a:custGeom>
                <a:rect b="b" l="l" r="r" t="t"/>
                <a:pathLst>
                  <a:path extrusionOk="0" h="1941" w="1963">
                    <a:moveTo>
                      <a:pt x="1963" y="0"/>
                    </a:moveTo>
                    <a:lnTo>
                      <a:pt x="1929" y="0"/>
                    </a:lnTo>
                    <a:lnTo>
                      <a:pt x="0" y="1941"/>
                    </a:lnTo>
                    <a:lnTo>
                      <a:pt x="1963"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870" name="Google Shape;870;p82"/>
              <p:cNvSpPr/>
              <p:nvPr/>
            </p:nvSpPr>
            <p:spPr>
              <a:xfrm>
                <a:off x="7789680" y="1867320"/>
                <a:ext cx="1839960" cy="1820160"/>
              </a:xfrm>
              <a:custGeom>
                <a:rect b="b" l="l" r="r" t="t"/>
                <a:pathLst>
                  <a:path extrusionOk="0" h="1745" w="1764">
                    <a:moveTo>
                      <a:pt x="1764" y="0"/>
                    </a:moveTo>
                    <a:lnTo>
                      <a:pt x="1732" y="0"/>
                    </a:lnTo>
                    <a:lnTo>
                      <a:pt x="0" y="1745"/>
                    </a:lnTo>
                    <a:lnTo>
                      <a:pt x="1764" y="0"/>
                    </a:lnTo>
                    <a:close/>
                  </a:path>
                </a:pathLst>
              </a:custGeom>
              <a:gradFill>
                <a:gsLst>
                  <a:gs pos="0">
                    <a:srgbClr val="FFFFFF"/>
                  </a:gs>
                  <a:gs pos="100000">
                    <a:srgbClr val="C5B9B9">
                      <a:alpha val="23921"/>
                    </a:srgbClr>
                  </a:gs>
                </a:gsLst>
                <a:lin ang="8100000" scaled="0"/>
              </a:gradFill>
              <a:ln>
                <a:noFill/>
              </a:ln>
            </p:spPr>
            <p:txBody>
              <a:bodyPr anchorCtr="0" anchor="t" bIns="34200" lIns="68400" spcFirstLastPara="1" rIns="68400" wrap="square" tIns="342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70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7" name="Shape 117"/>
        <p:cNvGrpSpPr/>
        <p:nvPr/>
      </p:nvGrpSpPr>
      <p:grpSpPr>
        <a:xfrm>
          <a:off x="0" y="0"/>
          <a:ext cx="0" cy="0"/>
          <a:chOff x="0" y="0"/>
          <a:chExt cx="0" cy="0"/>
        </a:xfrm>
      </p:grpSpPr>
      <p:pic>
        <p:nvPicPr>
          <p:cNvPr id="118" name="Google Shape;118;p30"/>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119" name="Google Shape;119;p30"/>
          <p:cNvSpPr txBox="1"/>
          <p:nvPr>
            <p:ph type="title"/>
          </p:nvPr>
        </p:nvSpPr>
        <p:spPr>
          <a:xfrm>
            <a:off x="2956680" y="1732680"/>
            <a:ext cx="4840560" cy="139212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0" name="Google Shape;120;p30"/>
          <p:cNvSpPr txBox="1"/>
          <p:nvPr>
            <p:ph idx="2" type="title"/>
          </p:nvPr>
        </p:nvSpPr>
        <p:spPr>
          <a:xfrm>
            <a:off x="1346400" y="2014920"/>
            <a:ext cx="1444680" cy="12819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121" name="Google Shape;121;p30"/>
          <p:cNvGrpSpPr/>
          <p:nvPr/>
        </p:nvGrpSpPr>
        <p:grpSpPr>
          <a:xfrm>
            <a:off x="422640" y="272880"/>
            <a:ext cx="8357760" cy="4649400"/>
            <a:chOff x="422640" y="272880"/>
            <a:chExt cx="8357760" cy="4649400"/>
          </a:xfrm>
        </p:grpSpPr>
        <p:pic>
          <p:nvPicPr>
            <p:cNvPr id="122" name="Google Shape;122;p30"/>
            <p:cNvPicPr preferRelativeResize="0"/>
            <p:nvPr/>
          </p:nvPicPr>
          <p:blipFill rotWithShape="1">
            <a:blip r:embed="rId2">
              <a:alphaModFix/>
            </a:blip>
            <a:srcRect b="0" l="0" r="0" t="0"/>
            <a:stretch/>
          </p:blipFill>
          <p:spPr>
            <a:xfrm flipH="1">
              <a:off x="422640" y="272880"/>
              <a:ext cx="2007000" cy="318240"/>
            </a:xfrm>
            <a:prstGeom prst="rect">
              <a:avLst/>
            </a:prstGeom>
            <a:noFill/>
            <a:ln>
              <a:noFill/>
            </a:ln>
          </p:spPr>
        </p:pic>
        <p:pic>
          <p:nvPicPr>
            <p:cNvPr id="123" name="Google Shape;123;p30"/>
            <p:cNvPicPr preferRelativeResize="0"/>
            <p:nvPr/>
          </p:nvPicPr>
          <p:blipFill rotWithShape="1">
            <a:blip r:embed="rId2">
              <a:alphaModFix/>
            </a:blip>
            <a:srcRect b="0" l="0" r="0" t="0"/>
            <a:stretch/>
          </p:blipFill>
          <p:spPr>
            <a:xfrm flipH="1">
              <a:off x="6773400" y="4604040"/>
              <a:ext cx="2007000" cy="318240"/>
            </a:xfrm>
            <a:prstGeom prst="rect">
              <a:avLst/>
            </a:prstGeom>
            <a:noFill/>
            <a:ln>
              <a:noFill/>
            </a:ln>
          </p:spPr>
        </p:pic>
      </p:grpSp>
      <p:grpSp>
        <p:nvGrpSpPr>
          <p:cNvPr id="124" name="Google Shape;124;p30"/>
          <p:cNvGrpSpPr/>
          <p:nvPr/>
        </p:nvGrpSpPr>
        <p:grpSpPr>
          <a:xfrm>
            <a:off x="421920" y="438480"/>
            <a:ext cx="8310240" cy="4265280"/>
            <a:chOff x="421920" y="438480"/>
            <a:chExt cx="8310240" cy="4265280"/>
          </a:xfrm>
        </p:grpSpPr>
        <p:sp>
          <p:nvSpPr>
            <p:cNvPr id="125" name="Google Shape;125;p30"/>
            <p:cNvSpPr/>
            <p:nvPr/>
          </p:nvSpPr>
          <p:spPr>
            <a:xfrm rot="10800000">
              <a:off x="8654760" y="29952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6" name="Google Shape;126;p30"/>
            <p:cNvSpPr/>
            <p:nvPr/>
          </p:nvSpPr>
          <p:spPr>
            <a:xfrm>
              <a:off x="421920" y="20710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27" name="Google Shape;127;p30"/>
            <p:cNvSpPr/>
            <p:nvPr/>
          </p:nvSpPr>
          <p:spPr>
            <a:xfrm>
              <a:off x="49298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28" name="Google Shape;128;p30"/>
            <p:cNvSpPr/>
            <p:nvPr/>
          </p:nvSpPr>
          <p:spPr>
            <a:xfrm>
              <a:off x="5811120" y="46263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29" name="Google Shape;129;p30"/>
          <p:cNvGrpSpPr/>
          <p:nvPr/>
        </p:nvGrpSpPr>
        <p:grpSpPr>
          <a:xfrm>
            <a:off x="-347040" y="2683080"/>
            <a:ext cx="3429720" cy="2460600"/>
            <a:chOff x="-347040" y="2683080"/>
            <a:chExt cx="3429720" cy="2460600"/>
          </a:xfrm>
        </p:grpSpPr>
        <p:sp>
          <p:nvSpPr>
            <p:cNvPr id="130" name="Google Shape;130;p30"/>
            <p:cNvSpPr/>
            <p:nvPr/>
          </p:nvSpPr>
          <p:spPr>
            <a:xfrm flipH="1" rot="10800000">
              <a:off x="-15480" y="268308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31" name="Google Shape;131;p30"/>
            <p:cNvSpPr/>
            <p:nvPr/>
          </p:nvSpPr>
          <p:spPr>
            <a:xfrm flipH="1" rot="10800000">
              <a:off x="36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132" name="Google Shape;132;p30"/>
            <p:cNvGrpSpPr/>
            <p:nvPr/>
          </p:nvGrpSpPr>
          <p:grpSpPr>
            <a:xfrm>
              <a:off x="-347040" y="3528720"/>
              <a:ext cx="3153240" cy="939600"/>
              <a:chOff x="-347040" y="3528720"/>
              <a:chExt cx="3153240" cy="939600"/>
            </a:xfrm>
          </p:grpSpPr>
          <p:sp>
            <p:nvSpPr>
              <p:cNvPr id="133" name="Google Shape;133;p30"/>
              <p:cNvSpPr/>
              <p:nvPr/>
            </p:nvSpPr>
            <p:spPr>
              <a:xfrm flipH="1" rot="10800000">
                <a:off x="-347040" y="353124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34" name="Google Shape;134;p30"/>
              <p:cNvSpPr/>
              <p:nvPr/>
            </p:nvSpPr>
            <p:spPr>
              <a:xfrm flipH="1" rot="10800000">
                <a:off x="-4680" y="352872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35" name="Google Shape;135;p30"/>
              <p:cNvSpPr/>
              <p:nvPr/>
            </p:nvSpPr>
            <p:spPr>
              <a:xfrm flipH="1" rot="10800000">
                <a:off x="-4680" y="363204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36" name="Google Shape;136;p30"/>
              <p:cNvSpPr/>
              <p:nvPr/>
            </p:nvSpPr>
            <p:spPr>
              <a:xfrm flipH="1" rot="10800000">
                <a:off x="1793160" y="39020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37" name="Google Shape;137;p30"/>
              <p:cNvSpPr/>
              <p:nvPr/>
            </p:nvSpPr>
            <p:spPr>
              <a:xfrm flipH="1" rot="10800000">
                <a:off x="2039040" y="400248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138" name="Google Shape;138;p30"/>
          <p:cNvGrpSpPr/>
          <p:nvPr/>
        </p:nvGrpSpPr>
        <p:grpSpPr>
          <a:xfrm>
            <a:off x="6071400" y="0"/>
            <a:ext cx="3429000" cy="2460600"/>
            <a:chOff x="6071400" y="0"/>
            <a:chExt cx="3429000" cy="2460600"/>
          </a:xfrm>
        </p:grpSpPr>
        <p:sp>
          <p:nvSpPr>
            <p:cNvPr id="139" name="Google Shape;139;p30"/>
            <p:cNvSpPr/>
            <p:nvPr/>
          </p:nvSpPr>
          <p:spPr>
            <a:xfrm flipH="1">
              <a:off x="6071400" y="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40" name="Google Shape;140;p30"/>
            <p:cNvSpPr/>
            <p:nvPr/>
          </p:nvSpPr>
          <p:spPr>
            <a:xfrm flipH="1">
              <a:off x="6903360" y="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141" name="Google Shape;141;p30"/>
            <p:cNvGrpSpPr/>
            <p:nvPr/>
          </p:nvGrpSpPr>
          <p:grpSpPr>
            <a:xfrm>
              <a:off x="6347160" y="673920"/>
              <a:ext cx="3153240" cy="940320"/>
              <a:chOff x="6347160" y="673920"/>
              <a:chExt cx="3153240" cy="940320"/>
            </a:xfrm>
          </p:grpSpPr>
          <p:sp>
            <p:nvSpPr>
              <p:cNvPr id="142" name="Google Shape;142;p30"/>
              <p:cNvSpPr/>
              <p:nvPr/>
            </p:nvSpPr>
            <p:spPr>
              <a:xfrm flipH="1">
                <a:off x="6347160" y="6739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43" name="Google Shape;143;p30"/>
              <p:cNvSpPr/>
              <p:nvPr/>
            </p:nvSpPr>
            <p:spPr>
              <a:xfrm flipH="1">
                <a:off x="7337520" y="121536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44" name="Google Shape;144;p30"/>
              <p:cNvSpPr/>
              <p:nvPr/>
            </p:nvSpPr>
            <p:spPr>
              <a:xfrm flipH="1">
                <a:off x="7090560" y="111168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45" name="Google Shape;145;p30"/>
              <p:cNvSpPr/>
              <p:nvPr/>
            </p:nvSpPr>
            <p:spPr>
              <a:xfrm flipH="1">
                <a:off x="7314120" y="119448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46" name="Google Shape;146;p30"/>
              <p:cNvSpPr/>
              <p:nvPr/>
            </p:nvSpPr>
            <p:spPr>
              <a:xfrm flipH="1">
                <a:off x="7065000" y="109080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147" name="Google Shape;147;p30"/>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2" name="Shape 872"/>
        <p:cNvGrpSpPr/>
        <p:nvPr/>
      </p:nvGrpSpPr>
      <p:grpSpPr>
        <a:xfrm>
          <a:off x="0" y="0"/>
          <a:ext cx="0" cy="0"/>
          <a:chOff x="0" y="0"/>
          <a:chExt cx="0" cy="0"/>
        </a:xfrm>
      </p:grpSpPr>
      <p:sp>
        <p:nvSpPr>
          <p:cNvPr id="873" name="Google Shape;873;p84"/>
          <p:cNvSpPr txBox="1"/>
          <p:nvPr>
            <p:ph idx="1" type="body"/>
          </p:nvPr>
        </p:nvSpPr>
        <p:spPr>
          <a:xfrm>
            <a:off x="-6480" y="-6480"/>
            <a:ext cx="9150120" cy="5143320"/>
          </a:xfrm>
          <a:prstGeom prst="rect">
            <a:avLst/>
          </a:prstGeom>
          <a:noFill/>
          <a:ln>
            <a:noFill/>
          </a:ln>
        </p:spPr>
        <p:txBody>
          <a:bodyPr anchorCtr="0" anchor="t" bIns="45000" lIns="90000" spcFirstLastPara="1" rIns="90000" wrap="square" tIns="450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74" name="Google Shape;874;p84"/>
          <p:cNvSpPr txBox="1"/>
          <p:nvPr>
            <p:ph type="title"/>
          </p:nvPr>
        </p:nvSpPr>
        <p:spPr>
          <a:xfrm>
            <a:off x="720000" y="3919680"/>
            <a:ext cx="7703640" cy="529920"/>
          </a:xfrm>
          <a:prstGeom prst="rect">
            <a:avLst/>
          </a:prstGeom>
          <a:solidFill>
            <a:schemeClr val="lt1"/>
          </a:solidFill>
          <a:ln>
            <a:noFill/>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70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876" name="Shape 87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pic>
        <p:nvPicPr>
          <p:cNvPr id="150" name="Google Shape;150;p32"/>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151" name="Google Shape;151;p32"/>
          <p:cNvSpPr txBox="1"/>
          <p:nvPr>
            <p:ph type="title"/>
          </p:nvPr>
        </p:nvSpPr>
        <p:spPr>
          <a:xfrm>
            <a:off x="1022040" y="1231920"/>
            <a:ext cx="3436920" cy="180972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2" name="Google Shape;152;p32"/>
          <p:cNvSpPr txBox="1"/>
          <p:nvPr>
            <p:ph idx="1" type="body"/>
          </p:nvPr>
        </p:nvSpPr>
        <p:spPr>
          <a:xfrm>
            <a:off x="4847400" y="981360"/>
            <a:ext cx="3274200" cy="3180960"/>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3" name="Google Shape;153;p32"/>
          <p:cNvSpPr/>
          <p:nvPr/>
        </p:nvSpPr>
        <p:spPr>
          <a:xfrm rot="10800000">
            <a:off x="6104880" y="268272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54" name="Google Shape;154;p32"/>
          <p:cNvSpPr/>
          <p:nvPr/>
        </p:nvSpPr>
        <p:spPr>
          <a:xfrm rot="10800000">
            <a:off x="693648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155" name="Google Shape;155;p32"/>
          <p:cNvGrpSpPr/>
          <p:nvPr/>
        </p:nvGrpSpPr>
        <p:grpSpPr>
          <a:xfrm>
            <a:off x="6381360" y="3529080"/>
            <a:ext cx="3153240" cy="940320"/>
            <a:chOff x="6381360" y="3529080"/>
            <a:chExt cx="3153240" cy="940320"/>
          </a:xfrm>
        </p:grpSpPr>
        <p:sp>
          <p:nvSpPr>
            <p:cNvPr id="156" name="Google Shape;156;p32"/>
            <p:cNvSpPr/>
            <p:nvPr/>
          </p:nvSpPr>
          <p:spPr>
            <a:xfrm rot="10800000">
              <a:off x="6381360" y="35323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7" name="Google Shape;157;p32"/>
            <p:cNvSpPr/>
            <p:nvPr/>
          </p:nvSpPr>
          <p:spPr>
            <a:xfrm rot="10800000">
              <a:off x="7370640" y="3529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8" name="Google Shape;158;p32"/>
            <p:cNvSpPr/>
            <p:nvPr/>
          </p:nvSpPr>
          <p:spPr>
            <a:xfrm rot="10800000">
              <a:off x="7124760" y="3632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59" name="Google Shape;159;p32"/>
            <p:cNvSpPr/>
            <p:nvPr/>
          </p:nvSpPr>
          <p:spPr>
            <a:xfrm rot="10800000">
              <a:off x="7347600" y="39020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60" name="Google Shape;160;p32"/>
            <p:cNvSpPr/>
            <p:nvPr/>
          </p:nvSpPr>
          <p:spPr>
            <a:xfrm rot="10800000">
              <a:off x="7098480" y="400284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
        <p:nvSpPr>
          <p:cNvPr id="161" name="Google Shape;161;p32"/>
          <p:cNvSpPr/>
          <p:nvPr/>
        </p:nvSpPr>
        <p:spPr>
          <a:xfrm>
            <a:off x="-76320" y="-76320"/>
            <a:ext cx="3077640" cy="2985120"/>
          </a:xfrm>
          <a:prstGeom prst="diagStripe">
            <a:avLst>
              <a:gd fmla="val 50000"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162" name="Google Shape;162;p32"/>
          <p:cNvGrpSpPr/>
          <p:nvPr/>
        </p:nvGrpSpPr>
        <p:grpSpPr>
          <a:xfrm>
            <a:off x="394920" y="281160"/>
            <a:ext cx="8294040" cy="4613040"/>
            <a:chOff x="394920" y="281160"/>
            <a:chExt cx="8294040" cy="4613040"/>
          </a:xfrm>
        </p:grpSpPr>
        <p:sp>
          <p:nvSpPr>
            <p:cNvPr id="163" name="Google Shape;163;p32"/>
            <p:cNvSpPr/>
            <p:nvPr/>
          </p:nvSpPr>
          <p:spPr>
            <a:xfrm>
              <a:off x="394920" y="32396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64" name="Google Shape;164;p32"/>
            <p:cNvSpPr/>
            <p:nvPr/>
          </p:nvSpPr>
          <p:spPr>
            <a:xfrm>
              <a:off x="2140560" y="2811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65" name="Google Shape;165;p32"/>
            <p:cNvSpPr/>
            <p:nvPr/>
          </p:nvSpPr>
          <p:spPr>
            <a:xfrm>
              <a:off x="3991680" y="48168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66" name="Google Shape;166;p32"/>
            <p:cNvSpPr/>
            <p:nvPr/>
          </p:nvSpPr>
          <p:spPr>
            <a:xfrm rot="10800000">
              <a:off x="8611560" y="90396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5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rotWithShape="1">
          <a:blip r:embed="rId1">
            <a:alphaModFix/>
          </a:blip>
          <a:srcRect b="0" l="0" r="0" t="0"/>
          <a:stretch/>
        </p:blipFill>
        <p:spPr>
          <a:xfrm flipH="1">
            <a:off x="360" y="0"/>
            <a:ext cx="9143640" cy="5143320"/>
          </a:xfrm>
          <a:prstGeom prst="rect">
            <a:avLst/>
          </a:prstGeom>
          <a:noFill/>
          <a:ln>
            <a:noFill/>
          </a:ln>
        </p:spPr>
      </p:pic>
      <p:sp>
        <p:nvSpPr>
          <p:cNvPr id="170" name="Google Shape;170;p34"/>
          <p:cNvSpPr txBox="1"/>
          <p:nvPr>
            <p:ph type="title"/>
          </p:nvPr>
        </p:nvSpPr>
        <p:spPr>
          <a:xfrm>
            <a:off x="2135520" y="1374480"/>
            <a:ext cx="4872600" cy="146052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171" name="Google Shape;171;p34"/>
          <p:cNvGrpSpPr/>
          <p:nvPr/>
        </p:nvGrpSpPr>
        <p:grpSpPr>
          <a:xfrm>
            <a:off x="175860" y="210780"/>
            <a:ext cx="8792280" cy="4771080"/>
            <a:chOff x="175860" y="210780"/>
            <a:chExt cx="8792280" cy="4771080"/>
          </a:xfrm>
        </p:grpSpPr>
        <p:grpSp>
          <p:nvGrpSpPr>
            <p:cNvPr id="172" name="Google Shape;172;p34"/>
            <p:cNvGrpSpPr/>
            <p:nvPr/>
          </p:nvGrpSpPr>
          <p:grpSpPr>
            <a:xfrm>
              <a:off x="175860" y="210780"/>
              <a:ext cx="1127520" cy="71280"/>
              <a:chOff x="175860" y="210780"/>
              <a:chExt cx="1127520" cy="71280"/>
            </a:xfrm>
          </p:grpSpPr>
          <p:sp>
            <p:nvSpPr>
              <p:cNvPr id="173" name="Google Shape;173;p34"/>
              <p:cNvSpPr/>
              <p:nvPr/>
            </p:nvSpPr>
            <p:spPr>
              <a:xfrm rot="5400000">
                <a:off x="1231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4" name="Google Shape;174;p34"/>
              <p:cNvSpPr/>
              <p:nvPr/>
            </p:nvSpPr>
            <p:spPr>
              <a:xfrm rot="5400000">
                <a:off x="1100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5" name="Google Shape;175;p34"/>
              <p:cNvSpPr/>
              <p:nvPr/>
            </p:nvSpPr>
            <p:spPr>
              <a:xfrm rot="5400000">
                <a:off x="968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6" name="Google Shape;176;p34"/>
              <p:cNvSpPr/>
              <p:nvPr/>
            </p:nvSpPr>
            <p:spPr>
              <a:xfrm rot="5400000">
                <a:off x="835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7" name="Google Shape;177;p34"/>
              <p:cNvSpPr/>
              <p:nvPr/>
            </p:nvSpPr>
            <p:spPr>
              <a:xfrm rot="5400000">
                <a:off x="704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8" name="Google Shape;178;p34"/>
              <p:cNvSpPr/>
              <p:nvPr/>
            </p:nvSpPr>
            <p:spPr>
              <a:xfrm rot="5400000">
                <a:off x="572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79" name="Google Shape;179;p34"/>
              <p:cNvSpPr/>
              <p:nvPr/>
            </p:nvSpPr>
            <p:spPr>
              <a:xfrm rot="5400000">
                <a:off x="43992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80" name="Google Shape;180;p34"/>
              <p:cNvSpPr/>
              <p:nvPr/>
            </p:nvSpPr>
            <p:spPr>
              <a:xfrm rot="5400000">
                <a:off x="30816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81" name="Google Shape;181;p34"/>
              <p:cNvSpPr/>
              <p:nvPr/>
            </p:nvSpPr>
            <p:spPr>
              <a:xfrm rot="5400000">
                <a:off x="176040" y="2106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82" name="Google Shape;182;p34"/>
            <p:cNvGrpSpPr/>
            <p:nvPr/>
          </p:nvGrpSpPr>
          <p:grpSpPr>
            <a:xfrm>
              <a:off x="7840260" y="4910580"/>
              <a:ext cx="1127880" cy="71280"/>
              <a:chOff x="7840260" y="4910580"/>
              <a:chExt cx="1127880" cy="71280"/>
            </a:xfrm>
          </p:grpSpPr>
          <p:sp>
            <p:nvSpPr>
              <p:cNvPr id="183" name="Google Shape;183;p34"/>
              <p:cNvSpPr/>
              <p:nvPr/>
            </p:nvSpPr>
            <p:spPr>
              <a:xfrm rot="5400000">
                <a:off x="8896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84" name="Google Shape;184;p34"/>
              <p:cNvSpPr/>
              <p:nvPr/>
            </p:nvSpPr>
            <p:spPr>
              <a:xfrm rot="5400000">
                <a:off x="8764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85" name="Google Shape;185;p34"/>
              <p:cNvSpPr/>
              <p:nvPr/>
            </p:nvSpPr>
            <p:spPr>
              <a:xfrm rot="5400000">
                <a:off x="8632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86" name="Google Shape;186;p34"/>
              <p:cNvSpPr/>
              <p:nvPr/>
            </p:nvSpPr>
            <p:spPr>
              <a:xfrm rot="5400000">
                <a:off x="8500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87" name="Google Shape;187;p34"/>
              <p:cNvSpPr/>
              <p:nvPr/>
            </p:nvSpPr>
            <p:spPr>
              <a:xfrm rot="5400000">
                <a:off x="8368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88" name="Google Shape;188;p34"/>
              <p:cNvSpPr/>
              <p:nvPr/>
            </p:nvSpPr>
            <p:spPr>
              <a:xfrm rot="5400000">
                <a:off x="8236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89" name="Google Shape;189;p34"/>
              <p:cNvSpPr/>
              <p:nvPr/>
            </p:nvSpPr>
            <p:spPr>
              <a:xfrm rot="5400000">
                <a:off x="810468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90" name="Google Shape;190;p34"/>
              <p:cNvSpPr/>
              <p:nvPr/>
            </p:nvSpPr>
            <p:spPr>
              <a:xfrm rot="5400000">
                <a:off x="797256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91" name="Google Shape;191;p34"/>
              <p:cNvSpPr/>
              <p:nvPr/>
            </p:nvSpPr>
            <p:spPr>
              <a:xfrm rot="5400000">
                <a:off x="7840440" y="49104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192" name="Google Shape;192;p34"/>
          <p:cNvGrpSpPr/>
          <p:nvPr/>
        </p:nvGrpSpPr>
        <p:grpSpPr>
          <a:xfrm>
            <a:off x="453600" y="438480"/>
            <a:ext cx="8052840" cy="4196160"/>
            <a:chOff x="453600" y="438480"/>
            <a:chExt cx="8052840" cy="4196160"/>
          </a:xfrm>
        </p:grpSpPr>
        <p:sp>
          <p:nvSpPr>
            <p:cNvPr id="193" name="Google Shape;193;p34"/>
            <p:cNvSpPr/>
            <p:nvPr/>
          </p:nvSpPr>
          <p:spPr>
            <a:xfrm>
              <a:off x="453600" y="13744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94" name="Google Shape;194;p34"/>
            <p:cNvSpPr/>
            <p:nvPr/>
          </p:nvSpPr>
          <p:spPr>
            <a:xfrm>
              <a:off x="49298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95" name="Google Shape;195;p34"/>
            <p:cNvSpPr/>
            <p:nvPr/>
          </p:nvSpPr>
          <p:spPr>
            <a:xfrm>
              <a:off x="8429040" y="36374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196" name="Google Shape;196;p34"/>
            <p:cNvSpPr/>
            <p:nvPr/>
          </p:nvSpPr>
          <p:spPr>
            <a:xfrm>
              <a:off x="4745520" y="45572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197" name="Google Shape;197;p34"/>
          <p:cNvGrpSpPr/>
          <p:nvPr/>
        </p:nvGrpSpPr>
        <p:grpSpPr>
          <a:xfrm>
            <a:off x="-57600" y="2414880"/>
            <a:ext cx="3349440" cy="2801160"/>
            <a:chOff x="-57600" y="2414880"/>
            <a:chExt cx="3349440" cy="2801160"/>
          </a:xfrm>
        </p:grpSpPr>
        <p:sp>
          <p:nvSpPr>
            <p:cNvPr id="198" name="Google Shape;198;p34"/>
            <p:cNvSpPr/>
            <p:nvPr/>
          </p:nvSpPr>
          <p:spPr>
            <a:xfrm flipH="1" rot="10800000">
              <a:off x="-57600" y="2556000"/>
              <a:ext cx="3349440" cy="26600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199" name="Google Shape;199;p34"/>
            <p:cNvSpPr/>
            <p:nvPr/>
          </p:nvSpPr>
          <p:spPr>
            <a:xfrm flipH="1" rot="10800000">
              <a:off x="-21960" y="371340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200" name="Google Shape;200;p34"/>
            <p:cNvGrpSpPr/>
            <p:nvPr/>
          </p:nvGrpSpPr>
          <p:grpSpPr>
            <a:xfrm>
              <a:off x="614880" y="2414880"/>
              <a:ext cx="2383200" cy="2130480"/>
              <a:chOff x="614880" y="2414880"/>
              <a:chExt cx="2383200" cy="2130480"/>
            </a:xfrm>
          </p:grpSpPr>
          <p:sp>
            <p:nvSpPr>
              <p:cNvPr id="201" name="Google Shape;201;p34"/>
              <p:cNvSpPr/>
              <p:nvPr/>
            </p:nvSpPr>
            <p:spPr>
              <a:xfrm flipH="1">
                <a:off x="1350360" y="300636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02" name="Google Shape;202;p34"/>
              <p:cNvSpPr/>
              <p:nvPr/>
            </p:nvSpPr>
            <p:spPr>
              <a:xfrm flipH="1">
                <a:off x="694080" y="24933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03" name="Google Shape;203;p34"/>
              <p:cNvSpPr/>
              <p:nvPr/>
            </p:nvSpPr>
            <p:spPr>
              <a:xfrm flipH="1">
                <a:off x="1269360" y="29260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04" name="Google Shape;204;p34"/>
              <p:cNvSpPr/>
              <p:nvPr/>
            </p:nvSpPr>
            <p:spPr>
              <a:xfrm flipH="1">
                <a:off x="614880" y="24148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05" name="Google Shape;205;p34"/>
              <p:cNvSpPr/>
              <p:nvPr/>
            </p:nvSpPr>
            <p:spPr>
              <a:xfrm flipH="1">
                <a:off x="2401200" y="414972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06" name="Google Shape;206;p34"/>
              <p:cNvSpPr/>
              <p:nvPr/>
            </p:nvSpPr>
            <p:spPr>
              <a:xfrm flipH="1">
                <a:off x="2945520" y="449280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207" name="Google Shape;207;p34"/>
          <p:cNvGrpSpPr/>
          <p:nvPr/>
        </p:nvGrpSpPr>
        <p:grpSpPr>
          <a:xfrm>
            <a:off x="5858280" y="0"/>
            <a:ext cx="3349440" cy="2781360"/>
            <a:chOff x="5858280" y="0"/>
            <a:chExt cx="3349440" cy="2781360"/>
          </a:xfrm>
        </p:grpSpPr>
        <p:sp>
          <p:nvSpPr>
            <p:cNvPr id="208" name="Google Shape;208;p34"/>
            <p:cNvSpPr/>
            <p:nvPr/>
          </p:nvSpPr>
          <p:spPr>
            <a:xfrm flipH="1">
              <a:off x="5858280" y="0"/>
              <a:ext cx="3349440" cy="26600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09" name="Google Shape;209;p34"/>
            <p:cNvSpPr/>
            <p:nvPr/>
          </p:nvSpPr>
          <p:spPr>
            <a:xfrm flipH="1">
              <a:off x="7278840" y="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210" name="Google Shape;210;p34"/>
            <p:cNvGrpSpPr/>
            <p:nvPr/>
          </p:nvGrpSpPr>
          <p:grpSpPr>
            <a:xfrm>
              <a:off x="6204960" y="650880"/>
              <a:ext cx="2383200" cy="2130480"/>
              <a:chOff x="6204960" y="650880"/>
              <a:chExt cx="2383200" cy="2130480"/>
            </a:xfrm>
          </p:grpSpPr>
          <p:sp>
            <p:nvSpPr>
              <p:cNvPr id="211" name="Google Shape;211;p34"/>
              <p:cNvSpPr/>
              <p:nvPr/>
            </p:nvSpPr>
            <p:spPr>
              <a:xfrm flipH="1" rot="10800000">
                <a:off x="6229440" y="67464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12" name="Google Shape;212;p34"/>
              <p:cNvSpPr/>
              <p:nvPr/>
            </p:nvSpPr>
            <p:spPr>
              <a:xfrm flipH="1" rot="10800000">
                <a:off x="6775560" y="10191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13" name="Google Shape;213;p34"/>
              <p:cNvSpPr/>
              <p:nvPr/>
            </p:nvSpPr>
            <p:spPr>
              <a:xfrm flipH="1" rot="10800000">
                <a:off x="7828560" y="21650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14" name="Google Shape;214;p34"/>
              <p:cNvSpPr/>
              <p:nvPr/>
            </p:nvSpPr>
            <p:spPr>
              <a:xfrm flipH="1" rot="10800000">
                <a:off x="8483040" y="26762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15" name="Google Shape;215;p34"/>
              <p:cNvSpPr/>
              <p:nvPr/>
            </p:nvSpPr>
            <p:spPr>
              <a:xfrm flipH="1" rot="10800000">
                <a:off x="6749640" y="9939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16" name="Google Shape;216;p34"/>
              <p:cNvSpPr/>
              <p:nvPr/>
            </p:nvSpPr>
            <p:spPr>
              <a:xfrm flipH="1" rot="10800000">
                <a:off x="6204960" y="6508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217" name="Google Shape;217;p34"/>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pic>
        <p:nvPicPr>
          <p:cNvPr id="220" name="Google Shape;220;p36"/>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221" name="Google Shape;221;p36"/>
          <p:cNvSpPr txBox="1"/>
          <p:nvPr>
            <p:ph type="title"/>
          </p:nvPr>
        </p:nvSpPr>
        <p:spPr>
          <a:xfrm>
            <a:off x="2038320" y="2396880"/>
            <a:ext cx="5067360" cy="139212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2" name="Google Shape;222;p36"/>
          <p:cNvSpPr txBox="1"/>
          <p:nvPr>
            <p:ph idx="2" type="title"/>
          </p:nvPr>
        </p:nvSpPr>
        <p:spPr>
          <a:xfrm>
            <a:off x="3916080" y="1068120"/>
            <a:ext cx="1311840" cy="1225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223" name="Google Shape;223;p36"/>
          <p:cNvGrpSpPr/>
          <p:nvPr/>
        </p:nvGrpSpPr>
        <p:grpSpPr>
          <a:xfrm>
            <a:off x="421920" y="272880"/>
            <a:ext cx="8357760" cy="4649400"/>
            <a:chOff x="421920" y="272880"/>
            <a:chExt cx="8357760" cy="4649400"/>
          </a:xfrm>
        </p:grpSpPr>
        <p:pic>
          <p:nvPicPr>
            <p:cNvPr id="224" name="Google Shape;224;p36"/>
            <p:cNvPicPr preferRelativeResize="0"/>
            <p:nvPr/>
          </p:nvPicPr>
          <p:blipFill rotWithShape="1">
            <a:blip r:embed="rId2">
              <a:alphaModFix/>
            </a:blip>
            <a:srcRect b="0" l="0" r="0" t="0"/>
            <a:stretch/>
          </p:blipFill>
          <p:spPr>
            <a:xfrm>
              <a:off x="6772680" y="272880"/>
              <a:ext cx="2007000" cy="318240"/>
            </a:xfrm>
            <a:prstGeom prst="rect">
              <a:avLst/>
            </a:prstGeom>
            <a:noFill/>
            <a:ln>
              <a:noFill/>
            </a:ln>
          </p:spPr>
        </p:pic>
        <p:pic>
          <p:nvPicPr>
            <p:cNvPr id="225" name="Google Shape;225;p36"/>
            <p:cNvPicPr preferRelativeResize="0"/>
            <p:nvPr/>
          </p:nvPicPr>
          <p:blipFill rotWithShape="1">
            <a:blip r:embed="rId2">
              <a:alphaModFix/>
            </a:blip>
            <a:srcRect b="0" l="0" r="0" t="0"/>
            <a:stretch/>
          </p:blipFill>
          <p:spPr>
            <a:xfrm>
              <a:off x="421920" y="4604040"/>
              <a:ext cx="2007000" cy="318240"/>
            </a:xfrm>
            <a:prstGeom prst="rect">
              <a:avLst/>
            </a:prstGeom>
            <a:noFill/>
            <a:ln>
              <a:noFill/>
            </a:ln>
          </p:spPr>
        </p:pic>
      </p:grpSp>
      <p:grpSp>
        <p:nvGrpSpPr>
          <p:cNvPr id="226" name="Google Shape;226;p36"/>
          <p:cNvGrpSpPr/>
          <p:nvPr/>
        </p:nvGrpSpPr>
        <p:grpSpPr>
          <a:xfrm>
            <a:off x="344520" y="438480"/>
            <a:ext cx="8345880" cy="4379400"/>
            <a:chOff x="344520" y="438480"/>
            <a:chExt cx="8345880" cy="4379400"/>
          </a:xfrm>
        </p:grpSpPr>
        <p:sp>
          <p:nvSpPr>
            <p:cNvPr id="227" name="Google Shape;227;p36"/>
            <p:cNvSpPr/>
            <p:nvPr/>
          </p:nvSpPr>
          <p:spPr>
            <a:xfrm>
              <a:off x="8613000" y="16146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28" name="Google Shape;228;p36"/>
            <p:cNvSpPr/>
            <p:nvPr/>
          </p:nvSpPr>
          <p:spPr>
            <a:xfrm>
              <a:off x="4758480" y="47404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29" name="Google Shape;229;p36"/>
            <p:cNvSpPr/>
            <p:nvPr/>
          </p:nvSpPr>
          <p:spPr>
            <a:xfrm>
              <a:off x="4929840" y="4384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30" name="Google Shape;230;p36"/>
            <p:cNvSpPr/>
            <p:nvPr/>
          </p:nvSpPr>
          <p:spPr>
            <a:xfrm>
              <a:off x="344520" y="318096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231" name="Google Shape;231;p36"/>
          <p:cNvGrpSpPr/>
          <p:nvPr/>
        </p:nvGrpSpPr>
        <p:grpSpPr>
          <a:xfrm>
            <a:off x="-347400" y="0"/>
            <a:ext cx="3429720" cy="2460600"/>
            <a:chOff x="-347400" y="0"/>
            <a:chExt cx="3429720" cy="2460600"/>
          </a:xfrm>
        </p:grpSpPr>
        <p:sp>
          <p:nvSpPr>
            <p:cNvPr id="232" name="Google Shape;232;p36"/>
            <p:cNvSpPr/>
            <p:nvPr/>
          </p:nvSpPr>
          <p:spPr>
            <a:xfrm>
              <a:off x="-15840" y="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33" name="Google Shape;233;p36"/>
            <p:cNvSpPr/>
            <p:nvPr/>
          </p:nvSpPr>
          <p:spPr>
            <a:xfrm>
              <a:off x="-15840" y="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34" name="Google Shape;234;p36"/>
            <p:cNvGrpSpPr/>
            <p:nvPr/>
          </p:nvGrpSpPr>
          <p:grpSpPr>
            <a:xfrm>
              <a:off x="-347400" y="673920"/>
              <a:ext cx="3153240" cy="940320"/>
              <a:chOff x="-347400" y="673920"/>
              <a:chExt cx="3153240" cy="940320"/>
            </a:xfrm>
          </p:grpSpPr>
          <p:sp>
            <p:nvSpPr>
              <p:cNvPr id="235" name="Google Shape;235;p36"/>
              <p:cNvSpPr/>
              <p:nvPr/>
            </p:nvSpPr>
            <p:spPr>
              <a:xfrm>
                <a:off x="-347400" y="6739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36" name="Google Shape;236;p36"/>
              <p:cNvSpPr/>
              <p:nvPr/>
            </p:nvSpPr>
            <p:spPr>
              <a:xfrm>
                <a:off x="-5040" y="121536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37" name="Google Shape;237;p36"/>
              <p:cNvSpPr/>
              <p:nvPr/>
            </p:nvSpPr>
            <p:spPr>
              <a:xfrm>
                <a:off x="-5040" y="111168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38" name="Google Shape;238;p36"/>
              <p:cNvSpPr/>
              <p:nvPr/>
            </p:nvSpPr>
            <p:spPr>
              <a:xfrm>
                <a:off x="1793160" y="119448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39" name="Google Shape;239;p36"/>
              <p:cNvSpPr/>
              <p:nvPr/>
            </p:nvSpPr>
            <p:spPr>
              <a:xfrm>
                <a:off x="2039040" y="109080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240" name="Google Shape;240;p36"/>
          <p:cNvGrpSpPr/>
          <p:nvPr/>
        </p:nvGrpSpPr>
        <p:grpSpPr>
          <a:xfrm>
            <a:off x="6072120" y="2682720"/>
            <a:ext cx="3429360" cy="2460960"/>
            <a:chOff x="6072120" y="2682720"/>
            <a:chExt cx="3429360" cy="2460960"/>
          </a:xfrm>
        </p:grpSpPr>
        <p:sp>
          <p:nvSpPr>
            <p:cNvPr id="241" name="Google Shape;241;p36"/>
            <p:cNvSpPr/>
            <p:nvPr/>
          </p:nvSpPr>
          <p:spPr>
            <a:xfrm rot="10800000">
              <a:off x="6072120" y="2682720"/>
              <a:ext cx="3098160" cy="246060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42" name="Google Shape;242;p36"/>
            <p:cNvSpPr/>
            <p:nvPr/>
          </p:nvSpPr>
          <p:spPr>
            <a:xfrm rot="10800000">
              <a:off x="688788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nvGrpSpPr>
            <p:cNvPr id="243" name="Google Shape;243;p36"/>
            <p:cNvGrpSpPr/>
            <p:nvPr/>
          </p:nvGrpSpPr>
          <p:grpSpPr>
            <a:xfrm>
              <a:off x="6348240" y="3529080"/>
              <a:ext cx="3153240" cy="940320"/>
              <a:chOff x="6348240" y="3529080"/>
              <a:chExt cx="3153240" cy="940320"/>
            </a:xfrm>
          </p:grpSpPr>
          <p:sp>
            <p:nvSpPr>
              <p:cNvPr id="244" name="Google Shape;244;p36"/>
              <p:cNvSpPr/>
              <p:nvPr/>
            </p:nvSpPr>
            <p:spPr>
              <a:xfrm rot="10800000">
                <a:off x="6348240" y="3532320"/>
                <a:ext cx="3153240" cy="937080"/>
              </a:xfrm>
              <a:custGeom>
                <a:rect b="b" l="l" r="r" t="t"/>
                <a:pathLst>
                  <a:path extrusionOk="0" h="315" w="1064">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45" name="Google Shape;245;p36"/>
              <p:cNvSpPr/>
              <p:nvPr/>
            </p:nvSpPr>
            <p:spPr>
              <a:xfrm rot="10800000">
                <a:off x="7337880" y="3529080"/>
                <a:ext cx="1821600" cy="398880"/>
              </a:xfrm>
              <a:custGeom>
                <a:rect b="b" l="l" r="r" t="t"/>
                <a:pathLst>
                  <a:path extrusionOk="0" h="135" w="622">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46" name="Google Shape;246;p36"/>
              <p:cNvSpPr/>
              <p:nvPr/>
            </p:nvSpPr>
            <p:spPr>
              <a:xfrm rot="10800000">
                <a:off x="7092000" y="3632400"/>
                <a:ext cx="2067480" cy="399600"/>
              </a:xfrm>
              <a:custGeom>
                <a:rect b="b" l="l" r="r" t="t"/>
                <a:pathLst>
                  <a:path extrusionOk="0" h="135" w="706">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47" name="Google Shape;247;p36"/>
              <p:cNvSpPr/>
              <p:nvPr/>
            </p:nvSpPr>
            <p:spPr>
              <a:xfrm rot="10800000">
                <a:off x="7314480" y="3902040"/>
                <a:ext cx="46800" cy="46800"/>
              </a:xfrm>
              <a:custGeom>
                <a:rect b="b" l="l" r="r" t="t"/>
                <a:pathLst>
                  <a:path extrusionOk="0" h="16" w="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a:noFill/>
              </a:ln>
            </p:spPr>
            <p:txBody>
              <a:bodyPr anchorCtr="0" anchor="t" bIns="23400" lIns="91425" spcFirstLastPara="1" rIns="91425" wrap="square" tIns="23400">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48" name="Google Shape;248;p36"/>
              <p:cNvSpPr/>
              <p:nvPr/>
            </p:nvSpPr>
            <p:spPr>
              <a:xfrm rot="10800000">
                <a:off x="7065360" y="4002840"/>
                <a:ext cx="49680" cy="49680"/>
              </a:xfrm>
              <a:custGeom>
                <a:rect b="b" l="l" r="r" t="t"/>
                <a:pathLst>
                  <a:path extrusionOk="0" h="17" w="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a:noFill/>
              </a:ln>
            </p:spPr>
            <p:txBody>
              <a:bodyPr anchorCtr="0" anchor="t" bIns="24825" lIns="91425" spcFirstLastPara="1" rIns="91425" wrap="square" tIns="24825">
                <a:noAutofit/>
              </a:bodyPr>
              <a:lstStyle/>
              <a:p>
                <a:pPr indent="0" lvl="0" marL="0" marR="0" rtl="0" algn="l">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
        <p:nvSpPr>
          <p:cNvPr id="249" name="Google Shape;249;p3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pic>
        <p:nvPicPr>
          <p:cNvPr id="252" name="Google Shape;252;p38"/>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253" name="Google Shape;253;p38"/>
          <p:cNvSpPr txBox="1"/>
          <p:nvPr>
            <p:ph type="title"/>
          </p:nvPr>
        </p:nvSpPr>
        <p:spPr>
          <a:xfrm>
            <a:off x="1895760" y="1793520"/>
            <a:ext cx="5352480" cy="1236240"/>
          </a:xfrm>
          <a:prstGeom prst="rect">
            <a:avLst/>
          </a:prstGeom>
          <a:noFill/>
          <a:ln>
            <a:noFill/>
          </a:ln>
        </p:spPr>
        <p:txBody>
          <a:bodyPr anchorCtr="0" anchor="b"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254" name="Google Shape;254;p38"/>
          <p:cNvGrpSpPr/>
          <p:nvPr/>
        </p:nvGrpSpPr>
        <p:grpSpPr>
          <a:xfrm>
            <a:off x="163080" y="314280"/>
            <a:ext cx="8659800" cy="4579920"/>
            <a:chOff x="163080" y="314280"/>
            <a:chExt cx="8659800" cy="4579920"/>
          </a:xfrm>
        </p:grpSpPr>
        <p:sp>
          <p:nvSpPr>
            <p:cNvPr id="255" name="Google Shape;255;p38"/>
            <p:cNvSpPr/>
            <p:nvPr/>
          </p:nvSpPr>
          <p:spPr>
            <a:xfrm flipH="1">
              <a:off x="382320" y="153864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56" name="Google Shape;256;p38"/>
            <p:cNvSpPr/>
            <p:nvPr/>
          </p:nvSpPr>
          <p:spPr>
            <a:xfrm>
              <a:off x="163080" y="354564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57" name="Google Shape;257;p38"/>
            <p:cNvSpPr/>
            <p:nvPr/>
          </p:nvSpPr>
          <p:spPr>
            <a:xfrm>
              <a:off x="8745480" y="112500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58" name="Google Shape;258;p38"/>
            <p:cNvSpPr/>
            <p:nvPr/>
          </p:nvSpPr>
          <p:spPr>
            <a:xfrm>
              <a:off x="3991680" y="48168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59" name="Google Shape;259;p38"/>
            <p:cNvSpPr/>
            <p:nvPr/>
          </p:nvSpPr>
          <p:spPr>
            <a:xfrm rot="10800000">
              <a:off x="4876560" y="31428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nvGrpSpPr>
          <p:cNvPr id="260" name="Google Shape;260;p38"/>
          <p:cNvGrpSpPr/>
          <p:nvPr/>
        </p:nvGrpSpPr>
        <p:grpSpPr>
          <a:xfrm>
            <a:off x="-134280" y="-76320"/>
            <a:ext cx="3349440" cy="2781720"/>
            <a:chOff x="-134280" y="-76320"/>
            <a:chExt cx="3349440" cy="2781720"/>
          </a:xfrm>
        </p:grpSpPr>
        <p:sp>
          <p:nvSpPr>
            <p:cNvPr id="261" name="Google Shape;261;p38"/>
            <p:cNvSpPr/>
            <p:nvPr/>
          </p:nvSpPr>
          <p:spPr>
            <a:xfrm>
              <a:off x="-134280" y="-76320"/>
              <a:ext cx="3349440" cy="26600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62" name="Google Shape;262;p38"/>
            <p:cNvSpPr/>
            <p:nvPr/>
          </p:nvSpPr>
          <p:spPr>
            <a:xfrm>
              <a:off x="-97920" y="-7632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263" name="Google Shape;263;p38"/>
            <p:cNvGrpSpPr/>
            <p:nvPr/>
          </p:nvGrpSpPr>
          <p:grpSpPr>
            <a:xfrm>
              <a:off x="485640" y="575280"/>
              <a:ext cx="2383200" cy="2130120"/>
              <a:chOff x="485640" y="575280"/>
              <a:chExt cx="2383200" cy="2130120"/>
            </a:xfrm>
          </p:grpSpPr>
          <p:sp>
            <p:nvSpPr>
              <p:cNvPr id="264" name="Google Shape;264;p38"/>
              <p:cNvSpPr/>
              <p:nvPr/>
            </p:nvSpPr>
            <p:spPr>
              <a:xfrm rot="10800000">
                <a:off x="1220760" y="59976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65" name="Google Shape;265;p38"/>
              <p:cNvSpPr/>
              <p:nvPr/>
            </p:nvSpPr>
            <p:spPr>
              <a:xfrm rot="10800000">
                <a:off x="564480" y="94356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66" name="Google Shape;266;p38"/>
              <p:cNvSpPr/>
              <p:nvPr/>
            </p:nvSpPr>
            <p:spPr>
              <a:xfrm rot="10800000">
                <a:off x="1140120" y="20894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67" name="Google Shape;267;p38"/>
              <p:cNvSpPr/>
              <p:nvPr/>
            </p:nvSpPr>
            <p:spPr>
              <a:xfrm rot="10800000">
                <a:off x="485640" y="260028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68" name="Google Shape;268;p38"/>
              <p:cNvSpPr/>
              <p:nvPr/>
            </p:nvSpPr>
            <p:spPr>
              <a:xfrm rot="10800000">
                <a:off x="2271600" y="91800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69" name="Google Shape;269;p38"/>
              <p:cNvSpPr/>
              <p:nvPr/>
            </p:nvSpPr>
            <p:spPr>
              <a:xfrm rot="10800000">
                <a:off x="2816280" y="57528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grpSp>
        <p:nvGrpSpPr>
          <p:cNvPr id="270" name="Google Shape;270;p38"/>
          <p:cNvGrpSpPr/>
          <p:nvPr/>
        </p:nvGrpSpPr>
        <p:grpSpPr>
          <a:xfrm>
            <a:off x="5934960" y="2491200"/>
            <a:ext cx="3349440" cy="2801160"/>
            <a:chOff x="5934960" y="2491200"/>
            <a:chExt cx="3349440" cy="2801160"/>
          </a:xfrm>
        </p:grpSpPr>
        <p:sp>
          <p:nvSpPr>
            <p:cNvPr id="271" name="Google Shape;271;p38"/>
            <p:cNvSpPr/>
            <p:nvPr/>
          </p:nvSpPr>
          <p:spPr>
            <a:xfrm rot="10800000">
              <a:off x="5934960" y="2631960"/>
              <a:ext cx="3349440" cy="26600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72" name="Google Shape;272;p38"/>
            <p:cNvSpPr/>
            <p:nvPr/>
          </p:nvSpPr>
          <p:spPr>
            <a:xfrm rot="10800000">
              <a:off x="7356240" y="3789720"/>
              <a:ext cx="1891800" cy="1502640"/>
            </a:xfrm>
            <a:custGeom>
              <a:rect b="b" l="l" r="r" t="t"/>
              <a:pathLst>
                <a:path extrusionOk="0" h="1536" w="1930">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nvGrpSpPr>
            <p:cNvPr id="273" name="Google Shape;273;p38"/>
            <p:cNvGrpSpPr/>
            <p:nvPr/>
          </p:nvGrpSpPr>
          <p:grpSpPr>
            <a:xfrm>
              <a:off x="6227640" y="2491200"/>
              <a:ext cx="2383200" cy="2130120"/>
              <a:chOff x="6227640" y="2491200"/>
              <a:chExt cx="2383200" cy="2130120"/>
            </a:xfrm>
          </p:grpSpPr>
          <p:sp>
            <p:nvSpPr>
              <p:cNvPr id="274" name="Google Shape;274;p38"/>
              <p:cNvSpPr/>
              <p:nvPr/>
            </p:nvSpPr>
            <p:spPr>
              <a:xfrm>
                <a:off x="6252120" y="3082320"/>
                <a:ext cx="1623600" cy="1514520"/>
              </a:xfrm>
              <a:custGeom>
                <a:rect b="b" l="l" r="r" t="t"/>
                <a:pathLst>
                  <a:path extrusionOk="0" h="73328" w="78603">
                    <a:moveTo>
                      <a:pt x="0" y="73328"/>
                    </a:moveTo>
                    <a:lnTo>
                      <a:pt x="24478" y="48850"/>
                    </a:lnTo>
                    <a:lnTo>
                      <a:pt x="41781" y="48850"/>
                    </a:lnTo>
                    <a:lnTo>
                      <a:pt x="59295" y="31336"/>
                    </a:lnTo>
                    <a:lnTo>
                      <a:pt x="59295" y="19308"/>
                    </a:lnTo>
                    <a:lnTo>
                      <a:pt x="78603" y="0"/>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75" name="Google Shape;275;p38"/>
              <p:cNvSpPr/>
              <p:nvPr/>
            </p:nvSpPr>
            <p:spPr>
              <a:xfrm>
                <a:off x="6797880" y="2569680"/>
                <a:ext cx="1733760" cy="1683360"/>
              </a:xfrm>
              <a:custGeom>
                <a:rect b="b" l="l" r="r" t="t"/>
                <a:pathLst>
                  <a:path extrusionOk="0" h="81505" w="83931">
                    <a:moveTo>
                      <a:pt x="83931" y="0"/>
                    </a:moveTo>
                    <a:lnTo>
                      <a:pt x="63463" y="20468"/>
                    </a:lnTo>
                    <a:lnTo>
                      <a:pt x="63463" y="33340"/>
                    </a:lnTo>
                    <a:lnTo>
                      <a:pt x="43944" y="52859"/>
                    </a:lnTo>
                    <a:lnTo>
                      <a:pt x="28645" y="52859"/>
                    </a:lnTo>
                    <a:lnTo>
                      <a:pt x="0" y="81505"/>
                    </a:lnTo>
                  </a:path>
                </a:pathLst>
              </a:custGeom>
              <a:noFill/>
              <a:ln cap="flat" cmpd="sng" w="9525">
                <a:solidFill>
                  <a:srgbClr val="006E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76" name="Google Shape;276;p38"/>
              <p:cNvSpPr/>
              <p:nvPr/>
            </p:nvSpPr>
            <p:spPr>
              <a:xfrm>
                <a:off x="7851240" y="300204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77" name="Google Shape;277;p38"/>
              <p:cNvSpPr/>
              <p:nvPr/>
            </p:nvSpPr>
            <p:spPr>
              <a:xfrm>
                <a:off x="8505720" y="2491200"/>
                <a:ext cx="105120" cy="105120"/>
              </a:xfrm>
              <a:prstGeom prst="ellipse">
                <a:avLst/>
              </a:prstGeom>
              <a:solidFill>
                <a:schemeClr val="lt2"/>
              </a:solidFill>
              <a:ln>
                <a:noFill/>
              </a:ln>
            </p:spPr>
            <p:txBody>
              <a:bodyPr anchorCtr="0" anchor="ctr" bIns="37425" lIns="91425" spcFirstLastPara="1" rIns="91425" wrap="square" tIns="3742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78" name="Google Shape;278;p38"/>
              <p:cNvSpPr/>
              <p:nvPr/>
            </p:nvSpPr>
            <p:spPr>
              <a:xfrm>
                <a:off x="6771960" y="422604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279" name="Google Shape;279;p38"/>
              <p:cNvSpPr/>
              <p:nvPr/>
            </p:nvSpPr>
            <p:spPr>
              <a:xfrm>
                <a:off x="6227640" y="4568760"/>
                <a:ext cx="52560" cy="52560"/>
              </a:xfrm>
              <a:prstGeom prst="ellipse">
                <a:avLst/>
              </a:prstGeom>
              <a:solidFill>
                <a:schemeClr val="lt2"/>
              </a:solidFill>
              <a:ln>
                <a:noFill/>
              </a:ln>
            </p:spPr>
            <p:txBody>
              <a:bodyPr anchorCtr="0" anchor="ctr" bIns="18700" lIns="91425" spcFirstLastPara="1" rIns="91425" wrap="square" tIns="18700">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grpSp>
      </p:gr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001C"/>
            </a:gs>
            <a:gs pos="44000">
              <a:srgbClr val="061041"/>
            </a:gs>
            <a:gs pos="76000">
              <a:srgbClr val="033FA0"/>
            </a:gs>
            <a:gs pos="100000">
              <a:srgbClr val="006EFF"/>
            </a:gs>
          </a:gsLst>
          <a:lin ang="8100000" scaled="0"/>
        </a:gradFill>
      </p:bgPr>
    </p:bg>
    <p:spTree>
      <p:nvGrpSpPr>
        <p:cNvPr id="283" name="Shape 283"/>
        <p:cNvGrpSpPr/>
        <p:nvPr/>
      </p:nvGrpSpPr>
      <p:grpSpPr>
        <a:xfrm>
          <a:off x="0" y="0"/>
          <a:ext cx="0" cy="0"/>
          <a:chOff x="0" y="0"/>
          <a:chExt cx="0" cy="0"/>
        </a:xfrm>
      </p:grpSpPr>
      <p:pic>
        <p:nvPicPr>
          <p:cNvPr id="284" name="Google Shape;284;p42"/>
          <p:cNvPicPr preferRelativeResize="0"/>
          <p:nvPr/>
        </p:nvPicPr>
        <p:blipFill rotWithShape="1">
          <a:blip r:embed="rId1">
            <a:alphaModFix/>
          </a:blip>
          <a:srcRect b="0" l="0" r="0" t="0"/>
          <a:stretch/>
        </p:blipFill>
        <p:spPr>
          <a:xfrm>
            <a:off x="0" y="0"/>
            <a:ext cx="9143640" cy="5143320"/>
          </a:xfrm>
          <a:prstGeom prst="rect">
            <a:avLst/>
          </a:prstGeom>
          <a:noFill/>
          <a:ln>
            <a:noFill/>
          </a:ln>
        </p:spPr>
      </p:pic>
      <p:sp>
        <p:nvSpPr>
          <p:cNvPr id="285" name="Google Shape;285;p42"/>
          <p:cNvSpPr txBox="1"/>
          <p:nvPr>
            <p:ph type="title"/>
          </p:nvPr>
        </p:nvSpPr>
        <p:spPr>
          <a:xfrm>
            <a:off x="720000" y="444960"/>
            <a:ext cx="7703640" cy="572400"/>
          </a:xfrm>
          <a:prstGeom prst="rect">
            <a:avLst/>
          </a:prstGeom>
          <a:noFill/>
          <a:ln>
            <a:noFill/>
          </a:ln>
        </p:spPr>
        <p:txBody>
          <a:bodyPr anchorCtr="0" anchor="t"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6" name="Google Shape;286;p42"/>
          <p:cNvSpPr txBox="1"/>
          <p:nvPr>
            <p:ph idx="2" type="title"/>
          </p:nvPr>
        </p:nvSpPr>
        <p:spPr>
          <a:xfrm>
            <a:off x="946080" y="1735560"/>
            <a:ext cx="633240" cy="5511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7" name="Google Shape;287;p42"/>
          <p:cNvSpPr txBox="1"/>
          <p:nvPr>
            <p:ph idx="3" type="title"/>
          </p:nvPr>
        </p:nvSpPr>
        <p:spPr>
          <a:xfrm>
            <a:off x="946080" y="3475080"/>
            <a:ext cx="633240" cy="5511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8" name="Google Shape;288;p42"/>
          <p:cNvSpPr txBox="1"/>
          <p:nvPr>
            <p:ph idx="4" type="title"/>
          </p:nvPr>
        </p:nvSpPr>
        <p:spPr>
          <a:xfrm>
            <a:off x="4650480" y="1735560"/>
            <a:ext cx="633240" cy="5511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9" name="Google Shape;289;p42"/>
          <p:cNvSpPr txBox="1"/>
          <p:nvPr>
            <p:ph idx="5" type="title"/>
          </p:nvPr>
        </p:nvSpPr>
        <p:spPr>
          <a:xfrm>
            <a:off x="4627800" y="3475080"/>
            <a:ext cx="633240" cy="5511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grpSp>
        <p:nvGrpSpPr>
          <p:cNvPr id="290" name="Google Shape;290;p42"/>
          <p:cNvGrpSpPr/>
          <p:nvPr/>
        </p:nvGrpSpPr>
        <p:grpSpPr>
          <a:xfrm>
            <a:off x="283140" y="301140"/>
            <a:ext cx="8578440" cy="4540320"/>
            <a:chOff x="283140" y="301140"/>
            <a:chExt cx="8578440" cy="4540320"/>
          </a:xfrm>
        </p:grpSpPr>
        <p:grpSp>
          <p:nvGrpSpPr>
            <p:cNvPr id="291" name="Google Shape;291;p42"/>
            <p:cNvGrpSpPr/>
            <p:nvPr/>
          </p:nvGrpSpPr>
          <p:grpSpPr>
            <a:xfrm>
              <a:off x="8686980" y="301140"/>
              <a:ext cx="174600" cy="2067120"/>
              <a:chOff x="8686980" y="301140"/>
              <a:chExt cx="174600" cy="2067120"/>
            </a:xfrm>
          </p:grpSpPr>
          <p:pic>
            <p:nvPicPr>
              <p:cNvPr id="292" name="Google Shape;292;p42"/>
              <p:cNvPicPr preferRelativeResize="0"/>
              <p:nvPr/>
            </p:nvPicPr>
            <p:blipFill rotWithShape="1">
              <a:blip r:embed="rId2">
                <a:alphaModFix/>
              </a:blip>
              <a:srcRect b="0" l="0" r="0" t="0"/>
              <a:stretch/>
            </p:blipFill>
            <p:spPr>
              <a:xfrm rot="5400000">
                <a:off x="8223120" y="765000"/>
                <a:ext cx="1102320" cy="174600"/>
              </a:xfrm>
              <a:prstGeom prst="rect">
                <a:avLst/>
              </a:prstGeom>
              <a:noFill/>
              <a:ln>
                <a:noFill/>
              </a:ln>
            </p:spPr>
          </p:pic>
          <p:pic>
            <p:nvPicPr>
              <p:cNvPr id="293" name="Google Shape;293;p42"/>
              <p:cNvPicPr preferRelativeResize="0"/>
              <p:nvPr/>
            </p:nvPicPr>
            <p:blipFill rotWithShape="1">
              <a:blip r:embed="rId2">
                <a:alphaModFix/>
              </a:blip>
              <a:srcRect b="0" l="0" r="0" t="0"/>
              <a:stretch/>
            </p:blipFill>
            <p:spPr>
              <a:xfrm rot="5400000">
                <a:off x="8223120" y="1729800"/>
                <a:ext cx="1102320" cy="174600"/>
              </a:xfrm>
              <a:prstGeom prst="rect">
                <a:avLst/>
              </a:prstGeom>
              <a:noFill/>
              <a:ln>
                <a:noFill/>
              </a:ln>
            </p:spPr>
          </p:pic>
        </p:grpSp>
        <p:grpSp>
          <p:nvGrpSpPr>
            <p:cNvPr id="294" name="Google Shape;294;p42"/>
            <p:cNvGrpSpPr/>
            <p:nvPr/>
          </p:nvGrpSpPr>
          <p:grpSpPr>
            <a:xfrm>
              <a:off x="283140" y="2774340"/>
              <a:ext cx="174600" cy="2067120"/>
              <a:chOff x="283140" y="2774340"/>
              <a:chExt cx="174600" cy="2067120"/>
            </a:xfrm>
          </p:grpSpPr>
          <p:pic>
            <p:nvPicPr>
              <p:cNvPr id="295" name="Google Shape;295;p42"/>
              <p:cNvPicPr preferRelativeResize="0"/>
              <p:nvPr/>
            </p:nvPicPr>
            <p:blipFill rotWithShape="1">
              <a:blip r:embed="rId2">
                <a:alphaModFix/>
              </a:blip>
              <a:srcRect b="0" l="0" r="0" t="0"/>
              <a:stretch/>
            </p:blipFill>
            <p:spPr>
              <a:xfrm rot="5400000">
                <a:off x="-180720" y="3238200"/>
                <a:ext cx="1102320" cy="174600"/>
              </a:xfrm>
              <a:prstGeom prst="rect">
                <a:avLst/>
              </a:prstGeom>
              <a:noFill/>
              <a:ln>
                <a:noFill/>
              </a:ln>
            </p:spPr>
          </p:pic>
          <p:pic>
            <p:nvPicPr>
              <p:cNvPr id="296" name="Google Shape;296;p42"/>
              <p:cNvPicPr preferRelativeResize="0"/>
              <p:nvPr/>
            </p:nvPicPr>
            <p:blipFill rotWithShape="1">
              <a:blip r:embed="rId2">
                <a:alphaModFix/>
              </a:blip>
              <a:srcRect b="0" l="0" r="0" t="0"/>
              <a:stretch/>
            </p:blipFill>
            <p:spPr>
              <a:xfrm rot="5400000">
                <a:off x="-180720" y="4203000"/>
                <a:ext cx="1102320" cy="174600"/>
              </a:xfrm>
              <a:prstGeom prst="rect">
                <a:avLst/>
              </a:prstGeom>
              <a:noFill/>
              <a:ln>
                <a:noFill/>
              </a:ln>
            </p:spPr>
          </p:pic>
        </p:grpSp>
      </p:grpSp>
      <p:grpSp>
        <p:nvGrpSpPr>
          <p:cNvPr id="297" name="Google Shape;297;p42"/>
          <p:cNvGrpSpPr/>
          <p:nvPr/>
        </p:nvGrpSpPr>
        <p:grpSpPr>
          <a:xfrm>
            <a:off x="0" y="0"/>
            <a:ext cx="9165240" cy="5143680"/>
            <a:chOff x="0" y="0"/>
            <a:chExt cx="9165240" cy="5143680"/>
          </a:xfrm>
        </p:grpSpPr>
        <p:sp>
          <p:nvSpPr>
            <p:cNvPr id="298" name="Google Shape;298;p42"/>
            <p:cNvSpPr/>
            <p:nvPr/>
          </p:nvSpPr>
          <p:spPr>
            <a:xfrm>
              <a:off x="0" y="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299" name="Google Shape;299;p42"/>
            <p:cNvSpPr/>
            <p:nvPr/>
          </p:nvSpPr>
          <p:spPr>
            <a:xfrm rot="10800000">
              <a:off x="6914520" y="4552920"/>
              <a:ext cx="2250720" cy="590760"/>
            </a:xfrm>
            <a:custGeom>
              <a:rect b="b" l="l" r="r" t="t"/>
              <a:pathLst>
                <a:path extrusionOk="0" h="369" w="140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300" name="Google Shape;300;p42"/>
          <p:cNvGrpSpPr/>
          <p:nvPr/>
        </p:nvGrpSpPr>
        <p:grpSpPr>
          <a:xfrm>
            <a:off x="412740" y="780660"/>
            <a:ext cx="6228360" cy="4212000"/>
            <a:chOff x="412740" y="780660"/>
            <a:chExt cx="6228360" cy="4212000"/>
          </a:xfrm>
        </p:grpSpPr>
        <p:grpSp>
          <p:nvGrpSpPr>
            <p:cNvPr id="301" name="Google Shape;301;p42"/>
            <p:cNvGrpSpPr/>
            <p:nvPr/>
          </p:nvGrpSpPr>
          <p:grpSpPr>
            <a:xfrm>
              <a:off x="412740" y="780660"/>
              <a:ext cx="1127520" cy="71280"/>
              <a:chOff x="412740" y="780660"/>
              <a:chExt cx="1127520" cy="71280"/>
            </a:xfrm>
          </p:grpSpPr>
          <p:sp>
            <p:nvSpPr>
              <p:cNvPr id="302" name="Google Shape;302;p42"/>
              <p:cNvSpPr/>
              <p:nvPr/>
            </p:nvSpPr>
            <p:spPr>
              <a:xfrm rot="5400000">
                <a:off x="146880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03" name="Google Shape;303;p42"/>
              <p:cNvSpPr/>
              <p:nvPr/>
            </p:nvSpPr>
            <p:spPr>
              <a:xfrm rot="5400000">
                <a:off x="133668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04" name="Google Shape;304;p42"/>
              <p:cNvSpPr/>
              <p:nvPr/>
            </p:nvSpPr>
            <p:spPr>
              <a:xfrm rot="5400000">
                <a:off x="120492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05" name="Google Shape;305;p42"/>
              <p:cNvSpPr/>
              <p:nvPr/>
            </p:nvSpPr>
            <p:spPr>
              <a:xfrm rot="5400000">
                <a:off x="107280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06" name="Google Shape;306;p42"/>
              <p:cNvSpPr/>
              <p:nvPr/>
            </p:nvSpPr>
            <p:spPr>
              <a:xfrm rot="5400000">
                <a:off x="94068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07" name="Google Shape;307;p42"/>
              <p:cNvSpPr/>
              <p:nvPr/>
            </p:nvSpPr>
            <p:spPr>
              <a:xfrm rot="5400000">
                <a:off x="80892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08" name="Google Shape;308;p42"/>
              <p:cNvSpPr/>
              <p:nvPr/>
            </p:nvSpPr>
            <p:spPr>
              <a:xfrm rot="5400000">
                <a:off x="67680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09" name="Google Shape;309;p42"/>
              <p:cNvSpPr/>
              <p:nvPr/>
            </p:nvSpPr>
            <p:spPr>
              <a:xfrm rot="5400000">
                <a:off x="54468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0" name="Google Shape;310;p42"/>
              <p:cNvSpPr/>
              <p:nvPr/>
            </p:nvSpPr>
            <p:spPr>
              <a:xfrm rot="5400000">
                <a:off x="412920" y="78048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nvGrpSpPr>
            <p:cNvPr id="311" name="Google Shape;311;p42"/>
            <p:cNvGrpSpPr/>
            <p:nvPr/>
          </p:nvGrpSpPr>
          <p:grpSpPr>
            <a:xfrm>
              <a:off x="5513220" y="4921380"/>
              <a:ext cx="1127880" cy="71280"/>
              <a:chOff x="5513220" y="4921380"/>
              <a:chExt cx="1127880" cy="71280"/>
            </a:xfrm>
          </p:grpSpPr>
          <p:sp>
            <p:nvSpPr>
              <p:cNvPr id="312" name="Google Shape;312;p42"/>
              <p:cNvSpPr/>
              <p:nvPr/>
            </p:nvSpPr>
            <p:spPr>
              <a:xfrm rot="5400000">
                <a:off x="656964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3" name="Google Shape;313;p42"/>
              <p:cNvSpPr/>
              <p:nvPr/>
            </p:nvSpPr>
            <p:spPr>
              <a:xfrm rot="5400000">
                <a:off x="643752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4" name="Google Shape;314;p42"/>
              <p:cNvSpPr/>
              <p:nvPr/>
            </p:nvSpPr>
            <p:spPr>
              <a:xfrm rot="5400000">
                <a:off x="630540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5" name="Google Shape;315;p42"/>
              <p:cNvSpPr/>
              <p:nvPr/>
            </p:nvSpPr>
            <p:spPr>
              <a:xfrm rot="5400000">
                <a:off x="617364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6" name="Google Shape;316;p42"/>
              <p:cNvSpPr/>
              <p:nvPr/>
            </p:nvSpPr>
            <p:spPr>
              <a:xfrm rot="5400000">
                <a:off x="604152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7" name="Google Shape;317;p42"/>
              <p:cNvSpPr/>
              <p:nvPr/>
            </p:nvSpPr>
            <p:spPr>
              <a:xfrm rot="5400000">
                <a:off x="590940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8" name="Google Shape;318;p42"/>
              <p:cNvSpPr/>
              <p:nvPr/>
            </p:nvSpPr>
            <p:spPr>
              <a:xfrm rot="5400000">
                <a:off x="577764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19" name="Google Shape;319;p42"/>
              <p:cNvSpPr/>
              <p:nvPr/>
            </p:nvSpPr>
            <p:spPr>
              <a:xfrm rot="5400000">
                <a:off x="564552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20" name="Google Shape;320;p42"/>
              <p:cNvSpPr/>
              <p:nvPr/>
            </p:nvSpPr>
            <p:spPr>
              <a:xfrm rot="5400000">
                <a:off x="5513400" y="4921200"/>
                <a:ext cx="71280" cy="71640"/>
              </a:xfrm>
              <a:prstGeom prst="ellipse">
                <a:avLst/>
              </a:prstGeom>
              <a:solidFill>
                <a:schemeClr val="accent1"/>
              </a:solidFill>
              <a:ln>
                <a:noFill/>
              </a:ln>
              <a:effectLst>
                <a:outerShdw blurRad="57240" rotWithShape="0" algn="bl" dir="5400000" dist="19080">
                  <a:srgbClr val="000000">
                    <a:alpha val="15686"/>
                  </a:srgbClr>
                </a:outerShdw>
              </a:effectLst>
            </p:spPr>
            <p:txBody>
              <a:bodyPr anchorCtr="0" anchor="ctr" bIns="25200" lIns="91425" spcFirstLastPara="1" rIns="91425" wrap="square" tIns="25200">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grpSp>
      <p:grpSp>
        <p:nvGrpSpPr>
          <p:cNvPr id="321" name="Google Shape;321;p42"/>
          <p:cNvGrpSpPr/>
          <p:nvPr/>
        </p:nvGrpSpPr>
        <p:grpSpPr>
          <a:xfrm>
            <a:off x="635400" y="591120"/>
            <a:ext cx="7443000" cy="4250880"/>
            <a:chOff x="635400" y="591120"/>
            <a:chExt cx="7443000" cy="4250880"/>
          </a:xfrm>
        </p:grpSpPr>
        <p:sp>
          <p:nvSpPr>
            <p:cNvPr id="322" name="Google Shape;322;p42"/>
            <p:cNvSpPr/>
            <p:nvPr/>
          </p:nvSpPr>
          <p:spPr>
            <a:xfrm>
              <a:off x="8001000" y="59112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sp>
          <p:nvSpPr>
            <p:cNvPr id="323" name="Google Shape;323;p42"/>
            <p:cNvSpPr/>
            <p:nvPr/>
          </p:nvSpPr>
          <p:spPr>
            <a:xfrm>
              <a:off x="4188600" y="4764600"/>
              <a:ext cx="77400" cy="77400"/>
            </a:xfrm>
            <a:prstGeom prst="rect">
              <a:avLst/>
            </a:prstGeom>
            <a:solidFill>
              <a:schemeClr val="lt2"/>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000000"/>
                </a:solidFill>
                <a:latin typeface="Noto Sans Symbols"/>
                <a:ea typeface="Noto Sans Symbols"/>
                <a:cs typeface="Noto Sans Symbols"/>
                <a:sym typeface="Noto Sans Symbols"/>
              </a:endParaRPr>
            </a:p>
          </p:txBody>
        </p:sp>
        <p:sp>
          <p:nvSpPr>
            <p:cNvPr id="324" name="Google Shape;324;p42"/>
            <p:cNvSpPr/>
            <p:nvPr/>
          </p:nvSpPr>
          <p:spPr>
            <a:xfrm>
              <a:off x="635400" y="1504080"/>
              <a:ext cx="77400" cy="77400"/>
            </a:xfrm>
            <a:prstGeom prst="rect">
              <a:avLst/>
            </a:prstGeom>
            <a:solidFill>
              <a:schemeClr val="accent1"/>
            </a:solidFill>
            <a:ln>
              <a:noFill/>
            </a:ln>
          </p:spPr>
          <p:txBody>
            <a:bodyPr anchorCtr="0" anchor="ctr" bIns="38875" lIns="91425" spcFirstLastPara="1" rIns="91425" wrap="square" tIns="38875">
              <a:noAutofit/>
            </a:bodyPr>
            <a:lstStyle/>
            <a:p>
              <a:pPr indent="0" lvl="0" marL="0" marR="0" rtl="0" algn="ctr">
                <a:lnSpc>
                  <a:spcPct val="100000"/>
                </a:lnSpc>
                <a:spcBef>
                  <a:spcPts val="0"/>
                </a:spcBef>
                <a:spcAft>
                  <a:spcPts val="0"/>
                </a:spcAft>
                <a:buNone/>
              </a:pPr>
              <a:r>
                <a:t/>
              </a:r>
              <a:endParaRPr b="0" sz="1800" strike="noStrike">
                <a:solidFill>
                  <a:srgbClr val="FFFFFF"/>
                </a:solidFill>
                <a:latin typeface="Noto Sans Symbols"/>
                <a:ea typeface="Noto Sans Symbols"/>
                <a:cs typeface="Noto Sans Symbols"/>
                <a:sym typeface="Noto Sans Symbols"/>
              </a:endParaRPr>
            </a:p>
          </p:txBody>
        </p:sp>
      </p:grpSp>
    </p:spTree>
  </p:cSld>
  <p:clrMap accent1="accent1" accent2="accent2" accent3="accent3" accent4="accent4" accent5="accent5" accent6="accent6" bg1="lt1" bg2="dk2" tx1="dk1" tx2="lt2" folHlink="folHlink" hlink="hlink"/>
  <p:sldLayoutIdLst>
    <p:sldLayoutId id="214748366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www.fortinet.com/resources/cyberglossary/solarwinds-cyber-attack" TargetMode="External"/><Relationship Id="rId4" Type="http://schemas.openxmlformats.org/officeDocument/2006/relationships/hyperlink" Target="https://www.techtarget.com/whatis/feature/SolarWinds-hack-explained-Everything-you-need-to-know"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
          <p:cNvSpPr txBox="1"/>
          <p:nvPr>
            <p:ph type="title"/>
          </p:nvPr>
        </p:nvSpPr>
        <p:spPr>
          <a:xfrm>
            <a:off x="2009880" y="350956"/>
            <a:ext cx="5124240" cy="143784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Clr>
                <a:schemeClr val="dk1"/>
              </a:buClr>
              <a:buSzPct val="100000"/>
              <a:buFont typeface="Syncopate"/>
              <a:buNone/>
            </a:pPr>
            <a:r>
              <a:rPr b="0" lang="en" sz="4600" strike="noStrike">
                <a:solidFill>
                  <a:schemeClr val="dk1"/>
                </a:solidFill>
                <a:latin typeface="Syncopate"/>
                <a:ea typeface="Syncopate"/>
                <a:cs typeface="Syncopate"/>
                <a:sym typeface="Syncopate"/>
              </a:rPr>
              <a:t>SolarWinds Supply Chain Attack</a:t>
            </a:r>
            <a:endParaRPr b="0" sz="4600" strike="noStrike">
              <a:solidFill>
                <a:schemeClr val="dk1"/>
              </a:solidFill>
              <a:latin typeface="Arial"/>
              <a:ea typeface="Arial"/>
              <a:cs typeface="Arial"/>
              <a:sym typeface="Arial"/>
            </a:endParaRPr>
          </a:p>
        </p:txBody>
      </p:sp>
      <p:sp>
        <p:nvSpPr>
          <p:cNvPr id="883" name="Google Shape;883;p1"/>
          <p:cNvSpPr txBox="1"/>
          <p:nvPr>
            <p:ph idx="1" type="subTitle"/>
          </p:nvPr>
        </p:nvSpPr>
        <p:spPr>
          <a:xfrm>
            <a:off x="2009880" y="1781362"/>
            <a:ext cx="5381947" cy="627623"/>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1600"/>
              <a:buFont typeface="Archivo"/>
              <a:buNone/>
            </a:pPr>
            <a:r>
              <a:rPr b="0" i="0" lang="en" sz="1600" u="none" cap="none" strike="noStrike">
                <a:solidFill>
                  <a:schemeClr val="dk1"/>
                </a:solidFill>
                <a:latin typeface="Archivo"/>
                <a:ea typeface="Archivo"/>
                <a:cs typeface="Archivo"/>
                <a:sym typeface="Archivo"/>
              </a:rPr>
              <a:t>An analysis of the SUNBURST incident and its implications</a:t>
            </a:r>
            <a:endParaRPr b="0" i="0" sz="1600" u="none" cap="none" strike="noStrike">
              <a:solidFill>
                <a:srgbClr val="FFFFFF"/>
              </a:solidFill>
              <a:latin typeface="Noto Sans Symbols"/>
              <a:ea typeface="Noto Sans Symbols"/>
              <a:cs typeface="Noto Sans Symbols"/>
              <a:sym typeface="Noto Sans Symbols"/>
            </a:endParaRPr>
          </a:p>
        </p:txBody>
      </p:sp>
      <p:sp>
        <p:nvSpPr>
          <p:cNvPr id="884" name="Google Shape;884;p1"/>
          <p:cNvSpPr txBox="1"/>
          <p:nvPr/>
        </p:nvSpPr>
        <p:spPr>
          <a:xfrm>
            <a:off x="0" y="3166946"/>
            <a:ext cx="4668600" cy="56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chemeClr val="dk1"/>
                </a:solidFill>
                <a:latin typeface="Arial"/>
                <a:ea typeface="Arial"/>
                <a:cs typeface="Arial"/>
                <a:sym typeface="Arial"/>
              </a:rPr>
              <a:t>Presented By:</a:t>
            </a:r>
            <a:endParaRPr/>
          </a:p>
          <a:p>
            <a:pPr indent="0" lvl="1" marL="457200" marR="0" rtl="0" algn="l">
              <a:spcBef>
                <a:spcPts val="0"/>
              </a:spcBef>
              <a:spcAft>
                <a:spcPts val="0"/>
              </a:spcAft>
              <a:buNone/>
            </a:pPr>
            <a:r>
              <a:rPr b="0" i="0" lang="en" sz="1500" u="none" cap="none" strike="noStrike">
                <a:solidFill>
                  <a:srgbClr val="D8D8D8"/>
                </a:solidFill>
                <a:latin typeface="Arial"/>
                <a:ea typeface="Arial"/>
                <a:cs typeface="Arial"/>
                <a:sym typeface="Arial"/>
              </a:rPr>
              <a:t>Arnold Macwan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0"/>
          <p:cNvSpPr txBox="1"/>
          <p:nvPr>
            <p:ph idx="4294967295" type="title"/>
          </p:nvPr>
        </p:nvSpPr>
        <p:spPr>
          <a:xfrm>
            <a:off x="2200320" y="1611284"/>
            <a:ext cx="4743000" cy="57132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b="0" i="0" lang="en" sz="3400" u="none" cap="none" strike="noStrike">
                <a:solidFill>
                  <a:schemeClr val="dk1"/>
                </a:solidFill>
                <a:latin typeface="Syncopate"/>
                <a:ea typeface="Syncopate"/>
                <a:cs typeface="Syncopate"/>
                <a:sym typeface="Syncopate"/>
              </a:rPr>
              <a:t>Credential theft techniques</a:t>
            </a:r>
            <a:endParaRPr b="0" i="0" sz="3400" u="none" cap="none" strike="noStrike">
              <a:solidFill>
                <a:schemeClr val="dk1"/>
              </a:solidFill>
              <a:latin typeface="Arial"/>
              <a:ea typeface="Arial"/>
              <a:cs typeface="Arial"/>
              <a:sym typeface="Arial"/>
            </a:endParaRPr>
          </a:p>
        </p:txBody>
      </p:sp>
      <p:sp>
        <p:nvSpPr>
          <p:cNvPr id="942" name="Google Shape;942;p10"/>
          <p:cNvSpPr txBox="1"/>
          <p:nvPr>
            <p:ph idx="4294967295" type="subTitle"/>
          </p:nvPr>
        </p:nvSpPr>
        <p:spPr>
          <a:xfrm>
            <a:off x="2014654" y="2292137"/>
            <a:ext cx="4928666" cy="1863550"/>
          </a:xfrm>
          <a:prstGeom prst="rect">
            <a:avLst/>
          </a:prstGeom>
          <a:noFill/>
          <a:ln>
            <a:noFill/>
          </a:ln>
        </p:spPr>
        <p:txBody>
          <a:bodyPr anchorCtr="0" anchor="t" bIns="91425" lIns="91425" spcFirstLastPara="1" rIns="91425" wrap="square" tIns="91425">
            <a:normAutofit/>
          </a:bodyPr>
          <a:lstStyle/>
          <a:p>
            <a:pPr indent="0" lvl="0" marL="228600" marR="0" rtl="0" algn="ct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The attackers employed various methods to steal credentials, including Active Directory tokens and cloud credentials, facilitating lateral movement across internal systems and cloud services.</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41"/>
                                        </p:tgtEl>
                                        <p:attrNameLst>
                                          <p:attrName>style.visibility</p:attrName>
                                        </p:attrNameLst>
                                      </p:cBhvr>
                                      <p:to>
                                        <p:strVal val="visible"/>
                                      </p:to>
                                    </p:set>
                                    <p:anim calcmode="lin" valueType="num">
                                      <p:cBhvr additive="base">
                                        <p:cTn dur="500"/>
                                        <p:tgtEl>
                                          <p:spTgt spid="9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42">
                                            <p:txEl>
                                              <p:pRg end="0" st="0"/>
                                            </p:txEl>
                                          </p:spTgt>
                                        </p:tgtEl>
                                        <p:attrNameLst>
                                          <p:attrName>style.visibility</p:attrName>
                                        </p:attrNameLst>
                                      </p:cBhvr>
                                      <p:to>
                                        <p:strVal val="visible"/>
                                      </p:to>
                                    </p:set>
                                    <p:anim calcmode="lin" valueType="num">
                                      <p:cBhvr additive="base">
                                        <p:cTn dur="500"/>
                                        <p:tgtEl>
                                          <p:spTgt spid="942">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1"/>
          <p:cNvSpPr txBox="1"/>
          <p:nvPr>
            <p:ph idx="4294967295" type="title"/>
          </p:nvPr>
        </p:nvSpPr>
        <p:spPr>
          <a:xfrm>
            <a:off x="2952720" y="1733400"/>
            <a:ext cx="4838400" cy="1390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Impact Assessment</a:t>
            </a:r>
            <a:endParaRPr b="0" i="0" sz="4000" u="none" cap="none" strike="noStrike">
              <a:solidFill>
                <a:schemeClr val="dk1"/>
              </a:solidFill>
              <a:latin typeface="Arial"/>
              <a:ea typeface="Arial"/>
              <a:cs typeface="Arial"/>
              <a:sym typeface="Arial"/>
            </a:endParaRPr>
          </a:p>
        </p:txBody>
      </p:sp>
      <p:sp>
        <p:nvSpPr>
          <p:cNvPr id="948" name="Google Shape;948;p11"/>
          <p:cNvSpPr txBox="1"/>
          <p:nvPr>
            <p:ph idx="4294967295" type="title"/>
          </p:nvPr>
        </p:nvSpPr>
        <p:spPr>
          <a:xfrm>
            <a:off x="1343160" y="2019240"/>
            <a:ext cx="1447560" cy="12855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5800"/>
              <a:buFont typeface="Syncopate"/>
              <a:buNone/>
            </a:pPr>
            <a:r>
              <a:rPr b="0" i="0" lang="en" sz="5800" u="none" cap="none" strike="noStrike">
                <a:solidFill>
                  <a:schemeClr val="dk1"/>
                </a:solidFill>
                <a:latin typeface="Syncopate"/>
                <a:ea typeface="Syncopate"/>
                <a:cs typeface="Syncopate"/>
                <a:sym typeface="Syncopate"/>
              </a:rPr>
              <a:t>03</a:t>
            </a:r>
            <a:endParaRPr b="0" i="0" sz="5800" u="none" cap="none" strike="noStrike">
              <a:solidFill>
                <a:schemeClr val="dk1"/>
              </a:solidFill>
              <a:latin typeface="Arial"/>
              <a:ea typeface="Arial"/>
              <a:cs typeface="Arial"/>
              <a:sym typeface="Arial"/>
            </a:endParaRPr>
          </a:p>
        </p:txBody>
      </p:sp>
      <p:sp>
        <p:nvSpPr>
          <p:cNvPr id="949" name="Google Shape;949;p11"/>
          <p:cNvSpPr/>
          <p:nvPr/>
        </p:nvSpPr>
        <p:spPr>
          <a:xfrm>
            <a:off x="8610480" y="1619280"/>
            <a:ext cx="75960" cy="75960"/>
          </a:xfrm>
          <a:prstGeom prst="rect">
            <a:avLst/>
          </a:prstGeom>
          <a:solidFill>
            <a:srgbClr val="000000"/>
          </a:solidFill>
          <a:ln>
            <a:noFill/>
          </a:ln>
        </p:spPr>
        <p:txBody>
          <a:bodyPr anchorCtr="0" anchor="t" bIns="38150" lIns="870823075" spcFirstLastPara="1" rIns="870823075" wrap="square" tIns="38150">
            <a:normAutofit/>
          </a:bodyPr>
          <a:lstStyle/>
          <a:p>
            <a:pPr indent="0" lvl="0" marL="0" marR="0" rtl="0" algn="ctr">
              <a:lnSpc>
                <a:spcPct val="80000"/>
              </a:lnSpc>
              <a:spcBef>
                <a:spcPts val="0"/>
              </a:spcBef>
              <a:spcAft>
                <a:spcPts val="0"/>
              </a:spcAft>
              <a:buNone/>
            </a:pPr>
            <a:r>
              <a:t/>
            </a:r>
            <a:endParaRPr b="0" sz="450" strike="noStrike">
              <a:solidFill>
                <a:schemeClr val="dk1"/>
              </a:solidFill>
              <a:latin typeface="Arial"/>
              <a:ea typeface="Arial"/>
              <a:cs typeface="Arial"/>
              <a:sym typeface="Arial"/>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2"/>
          <p:cNvSpPr txBox="1"/>
          <p:nvPr>
            <p:ph idx="4294967295" type="title"/>
          </p:nvPr>
        </p:nvSpPr>
        <p:spPr>
          <a:xfrm>
            <a:off x="2133720" y="449766"/>
            <a:ext cx="4876560" cy="14569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Scale of affected organizations</a:t>
            </a:r>
            <a:endParaRPr b="0" i="0" sz="4000" u="none" cap="none" strike="noStrike">
              <a:solidFill>
                <a:schemeClr val="dk1"/>
              </a:solidFill>
              <a:latin typeface="Arial"/>
              <a:ea typeface="Arial"/>
              <a:cs typeface="Arial"/>
              <a:sym typeface="Arial"/>
            </a:endParaRPr>
          </a:p>
        </p:txBody>
      </p:sp>
      <p:sp>
        <p:nvSpPr>
          <p:cNvPr id="955" name="Google Shape;955;p12"/>
          <p:cNvSpPr txBox="1"/>
          <p:nvPr>
            <p:ph idx="4294967295" type="subTitle"/>
          </p:nvPr>
        </p:nvSpPr>
        <p:spPr>
          <a:xfrm>
            <a:off x="1865970" y="2041475"/>
            <a:ext cx="5412060" cy="1586388"/>
          </a:xfrm>
          <a:prstGeom prst="rect">
            <a:avLst/>
          </a:prstGeom>
          <a:noFill/>
          <a:ln>
            <a:noFill/>
          </a:ln>
        </p:spPr>
        <p:txBody>
          <a:bodyPr anchorCtr="0" anchor="t" bIns="91425" lIns="91425" spcFirstLastPara="1" rIns="91425" wrap="square" tIns="91425">
            <a:noAutofit/>
          </a:bodyPr>
          <a:lstStyle/>
          <a:p>
            <a:pPr indent="0" lvl="0" marL="228600" marR="0" rtl="0" algn="ct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Approximately 18,000 organizations downloaded the compromised version of the Orion software, although only around 100 were actually targeted and exploited by the attackers. This extensive reach underscores the widespread vulnerability and the potential impact on organizational security.</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1000"/>
                                        <p:tgtEl>
                                          <p:spTgt spid="954"/>
                                        </p:tgtEl>
                                      </p:cBhvr>
                                    </p:animEffect>
                                  </p:childTnLst>
                                </p:cTn>
                              </p:par>
                              <p:par>
                                <p:cTn fill="hold" nodeType="withEffect" presetClass="entr" presetID="10" presetSubtype="0">
                                  <p:stCondLst>
                                    <p:cond delay="0"/>
                                  </p:stCondLst>
                                  <p:childTnLst>
                                    <p:set>
                                      <p:cBhvr>
                                        <p:cTn dur="1" fill="hold">
                                          <p:stCondLst>
                                            <p:cond delay="0"/>
                                          </p:stCondLst>
                                        </p:cTn>
                                        <p:tgtEl>
                                          <p:spTgt spid="955">
                                            <p:txEl>
                                              <p:pRg end="0" st="0"/>
                                            </p:txEl>
                                          </p:spTgt>
                                        </p:tgtEl>
                                        <p:attrNameLst>
                                          <p:attrName>style.visibility</p:attrName>
                                        </p:attrNameLst>
                                      </p:cBhvr>
                                      <p:to>
                                        <p:strVal val="visible"/>
                                      </p:to>
                                    </p:set>
                                    <p:animEffect filter="fade" transition="in">
                                      <p:cBhvr>
                                        <p:cTn dur="1000"/>
                                        <p:tgtEl>
                                          <p:spTgt spid="95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pic>
        <p:nvPicPr>
          <p:cNvPr id="960" name="Google Shape;960;p13"/>
          <p:cNvPicPr preferRelativeResize="0"/>
          <p:nvPr/>
        </p:nvPicPr>
        <p:blipFill rotWithShape="1">
          <a:blip r:embed="rId3">
            <a:alphaModFix/>
          </a:blip>
          <a:srcRect b="15299" l="0" r="0" t="15298"/>
          <a:stretch/>
        </p:blipFill>
        <p:spPr>
          <a:xfrm>
            <a:off x="4847400" y="981360"/>
            <a:ext cx="3274200" cy="3180600"/>
          </a:xfrm>
          <a:prstGeom prst="rect">
            <a:avLst/>
          </a:prstGeom>
          <a:noFill/>
          <a:ln cap="flat" cmpd="sng" w="9525">
            <a:solidFill>
              <a:srgbClr val="FFFFFF"/>
            </a:solidFill>
            <a:prstDash val="solid"/>
            <a:round/>
            <a:headEnd len="sm" w="sm" type="none"/>
            <a:tailEnd len="sm" w="sm" type="none"/>
          </a:ln>
        </p:spPr>
      </p:pic>
      <p:sp>
        <p:nvSpPr>
          <p:cNvPr id="961" name="Google Shape;961;p13"/>
          <p:cNvSpPr txBox="1"/>
          <p:nvPr>
            <p:ph idx="4294967295" type="title"/>
          </p:nvPr>
        </p:nvSpPr>
        <p:spPr>
          <a:xfrm>
            <a:off x="1071199" y="158163"/>
            <a:ext cx="3438000" cy="180936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Notable victims</a:t>
            </a:r>
            <a:endParaRPr b="0" i="0" sz="2800" u="none" cap="none" strike="noStrike">
              <a:solidFill>
                <a:schemeClr val="dk1"/>
              </a:solidFill>
              <a:latin typeface="Arial"/>
              <a:ea typeface="Arial"/>
              <a:cs typeface="Arial"/>
              <a:sym typeface="Arial"/>
            </a:endParaRPr>
          </a:p>
        </p:txBody>
      </p:sp>
      <p:sp>
        <p:nvSpPr>
          <p:cNvPr id="962" name="Google Shape;962;p13"/>
          <p:cNvSpPr txBox="1"/>
          <p:nvPr>
            <p:ph idx="4294967295" type="subTitle"/>
          </p:nvPr>
        </p:nvSpPr>
        <p:spPr>
          <a:xfrm>
            <a:off x="676508" y="1967523"/>
            <a:ext cx="3780652" cy="1937397"/>
          </a:xfrm>
          <a:prstGeom prst="rect">
            <a:avLst/>
          </a:prstGeom>
          <a:noFill/>
          <a:ln>
            <a:noFill/>
          </a:ln>
        </p:spPr>
        <p:txBody>
          <a:bodyPr anchorCtr="0" anchor="t" bIns="91425" lIns="91425" spcFirstLastPara="1" rIns="91425" wrap="square" tIns="91425">
            <a:noAutofit/>
          </a:bodyPr>
          <a:lstStyle/>
          <a:p>
            <a:pPr indent="0" lvl="0" marL="228600" marR="0" rtl="0" algn="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High-profile organizations such as the U.S. Treasury Department, Department of Homeland Security, Microsoft, Intel, Cisco, and FireEye were among the notable victims of the SolarWinds attack. The involvement of such significant entities highlights the far-reaching implications of the breach.</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2000"/>
                                        <p:tgtEl>
                                          <p:spTgt spid="9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xEl>
                                              <p:pRg end="0" st="0"/>
                                            </p:txEl>
                                          </p:spTgt>
                                        </p:tgtEl>
                                        <p:attrNameLst>
                                          <p:attrName>style.visibility</p:attrName>
                                        </p:attrNameLst>
                                      </p:cBhvr>
                                      <p:to>
                                        <p:strVal val="visible"/>
                                      </p:to>
                                    </p:set>
                                    <p:animEffect filter="fade" transition="in">
                                      <p:cBhvr>
                                        <p:cTn dur="1000"/>
                                        <p:tgtEl>
                                          <p:spTgt spid="96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61"/>
                                        </p:tgtEl>
                                        <p:attrNameLst>
                                          <p:attrName>style.visibility</p:attrName>
                                        </p:attrNameLst>
                                      </p:cBhvr>
                                      <p:to>
                                        <p:strVal val="visible"/>
                                      </p:to>
                                    </p:set>
                                    <p:animEffect filter="fade" transition="in">
                                      <p:cBhvr>
                                        <p:cTn dur="1000"/>
                                        <p:tgtEl>
                                          <p:spTgt spid="9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4"/>
          <p:cNvSpPr txBox="1"/>
          <p:nvPr>
            <p:ph idx="4294967295" type="title"/>
          </p:nvPr>
        </p:nvSpPr>
        <p:spPr>
          <a:xfrm>
            <a:off x="2200320" y="1373392"/>
            <a:ext cx="4743000" cy="57132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b="0" i="0" lang="en" sz="3400" u="none" cap="none" strike="noStrike">
                <a:solidFill>
                  <a:schemeClr val="dk1"/>
                </a:solidFill>
                <a:latin typeface="Syncopate"/>
                <a:ea typeface="Syncopate"/>
                <a:cs typeface="Syncopate"/>
                <a:sym typeface="Syncopate"/>
              </a:rPr>
              <a:t>Consequences for cybersecurity</a:t>
            </a:r>
            <a:endParaRPr b="0" i="0" sz="3400" u="none" cap="none" strike="noStrike">
              <a:solidFill>
                <a:schemeClr val="dk1"/>
              </a:solidFill>
              <a:latin typeface="Arial"/>
              <a:ea typeface="Arial"/>
              <a:cs typeface="Arial"/>
              <a:sym typeface="Arial"/>
            </a:endParaRPr>
          </a:p>
        </p:txBody>
      </p:sp>
      <p:sp>
        <p:nvSpPr>
          <p:cNvPr id="968" name="Google Shape;968;p14"/>
          <p:cNvSpPr txBox="1"/>
          <p:nvPr>
            <p:ph idx="4294967295" type="subTitle"/>
          </p:nvPr>
        </p:nvSpPr>
        <p:spPr>
          <a:xfrm>
            <a:off x="2096335" y="1900811"/>
            <a:ext cx="4950969" cy="1698717"/>
          </a:xfrm>
          <a:prstGeom prst="rect">
            <a:avLst/>
          </a:prstGeom>
          <a:noFill/>
          <a:ln>
            <a:noFill/>
          </a:ln>
        </p:spPr>
        <p:txBody>
          <a:bodyPr anchorCtr="0" anchor="t" bIns="91425" lIns="91425" spcFirstLastPara="1" rIns="91425" wrap="square" tIns="91425">
            <a:normAutofit fontScale="93550"/>
          </a:bodyPr>
          <a:lstStyle/>
          <a:p>
            <a:pPr indent="0" lvl="0" marL="228600" marR="0" rtl="0" algn="ctr">
              <a:lnSpc>
                <a:spcPct val="100000"/>
              </a:lnSpc>
              <a:spcBef>
                <a:spcPts val="0"/>
              </a:spcBef>
              <a:spcAft>
                <a:spcPts val="0"/>
              </a:spcAft>
              <a:buClr>
                <a:schemeClr val="dk1"/>
              </a:buClr>
              <a:buSzPct val="100000"/>
              <a:buFont typeface="Arial"/>
              <a:buNone/>
            </a:pPr>
            <a:r>
              <a:rPr b="0" i="0" lang="en" sz="1600" u="none" cap="none" strike="noStrike">
                <a:solidFill>
                  <a:schemeClr val="dk1"/>
                </a:solidFill>
                <a:latin typeface="Archivo"/>
                <a:ea typeface="Archivo"/>
                <a:cs typeface="Archivo"/>
                <a:sym typeface="Archivo"/>
              </a:rPr>
              <a:t>The attack revealed critical vulnerabilities in supply chain security and raised awareness about the risks of relying on third-party software. It has led to increased scrutiny on security practices, prompting organizations to reassess their cybersecurity strategies and improve their defenses.</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67"/>
                                        </p:tgtEl>
                                        <p:attrNameLst>
                                          <p:attrName>style.visibility</p:attrName>
                                        </p:attrNameLst>
                                      </p:cBhvr>
                                      <p:to>
                                        <p:strVal val="visible"/>
                                      </p:to>
                                    </p:set>
                                    <p:anim calcmode="lin" valueType="num">
                                      <p:cBhvr additive="base">
                                        <p:cTn dur="500"/>
                                        <p:tgtEl>
                                          <p:spTgt spid="9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68">
                                            <p:txEl>
                                              <p:pRg end="0" st="0"/>
                                            </p:txEl>
                                          </p:spTgt>
                                        </p:tgtEl>
                                        <p:attrNameLst>
                                          <p:attrName>style.visibility</p:attrName>
                                        </p:attrNameLst>
                                      </p:cBhvr>
                                      <p:to>
                                        <p:strVal val="visible"/>
                                      </p:to>
                                    </p:set>
                                    <p:anim calcmode="lin" valueType="num">
                                      <p:cBhvr additive="base">
                                        <p:cTn dur="500"/>
                                        <p:tgtEl>
                                          <p:spTgt spid="96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5"/>
          <p:cNvSpPr/>
          <p:nvPr/>
        </p:nvSpPr>
        <p:spPr>
          <a:xfrm rot="10800000">
            <a:off x="8658360" y="2991240"/>
            <a:ext cx="75960" cy="75960"/>
          </a:xfrm>
          <a:prstGeom prst="rect">
            <a:avLst/>
          </a:prstGeom>
          <a:solidFill>
            <a:srgbClr val="000000"/>
          </a:solidFill>
          <a:ln>
            <a:noFill/>
          </a:ln>
        </p:spPr>
        <p:txBody>
          <a:bodyPr anchorCtr="0" anchor="t" bIns="38150" lIns="870823075" spcFirstLastPara="1" rIns="870823075" wrap="square" tIns="38150">
            <a:normAutofit/>
          </a:bodyPr>
          <a:lstStyle/>
          <a:p>
            <a:pPr indent="0" lvl="0" marL="0" marR="0" rtl="0" algn="ctr">
              <a:lnSpc>
                <a:spcPct val="80000"/>
              </a:lnSpc>
              <a:spcBef>
                <a:spcPts val="0"/>
              </a:spcBef>
              <a:spcAft>
                <a:spcPts val="0"/>
              </a:spcAft>
              <a:buNone/>
            </a:pPr>
            <a:r>
              <a:t/>
            </a:r>
            <a:endParaRPr b="0" sz="450" strike="noStrike">
              <a:solidFill>
                <a:schemeClr val="dk1"/>
              </a:solidFill>
              <a:latin typeface="Arial"/>
              <a:ea typeface="Arial"/>
              <a:cs typeface="Arial"/>
              <a:sym typeface="Arial"/>
            </a:endParaRPr>
          </a:p>
        </p:txBody>
      </p:sp>
      <p:sp>
        <p:nvSpPr>
          <p:cNvPr id="974" name="Google Shape;974;p15"/>
          <p:cNvSpPr txBox="1"/>
          <p:nvPr>
            <p:ph idx="4294967295" type="title"/>
          </p:nvPr>
        </p:nvSpPr>
        <p:spPr>
          <a:xfrm>
            <a:off x="2038320" y="2400480"/>
            <a:ext cx="5067000" cy="13903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Security Implications</a:t>
            </a:r>
            <a:endParaRPr b="0" i="0" sz="4000" u="none" cap="none" strike="noStrike">
              <a:solidFill>
                <a:schemeClr val="dk1"/>
              </a:solidFill>
              <a:latin typeface="Arial"/>
              <a:ea typeface="Arial"/>
              <a:cs typeface="Arial"/>
              <a:sym typeface="Arial"/>
            </a:endParaRPr>
          </a:p>
        </p:txBody>
      </p:sp>
      <p:sp>
        <p:nvSpPr>
          <p:cNvPr id="975" name="Google Shape;975;p15"/>
          <p:cNvSpPr txBox="1"/>
          <p:nvPr>
            <p:ph idx="4294967295" type="title"/>
          </p:nvPr>
        </p:nvSpPr>
        <p:spPr>
          <a:xfrm>
            <a:off x="3914640" y="1066680"/>
            <a:ext cx="1314000" cy="122832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6200"/>
              <a:buFont typeface="Syncopate"/>
              <a:buNone/>
            </a:pPr>
            <a:r>
              <a:rPr b="0" i="0" lang="en" sz="6200" u="none" cap="none" strike="noStrike">
                <a:solidFill>
                  <a:schemeClr val="dk1"/>
                </a:solidFill>
                <a:latin typeface="Syncopate"/>
                <a:ea typeface="Syncopate"/>
                <a:cs typeface="Syncopate"/>
                <a:sym typeface="Syncopate"/>
              </a:rPr>
              <a:t>04</a:t>
            </a:r>
            <a:endParaRPr b="0" i="0" sz="62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6"/>
          <p:cNvSpPr txBox="1"/>
          <p:nvPr>
            <p:ph idx="4294967295" type="title"/>
          </p:nvPr>
        </p:nvSpPr>
        <p:spPr>
          <a:xfrm>
            <a:off x="2133720" y="1371600"/>
            <a:ext cx="4876560" cy="145692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dk1"/>
              </a:buClr>
              <a:buSzPts val="4200"/>
              <a:buFont typeface="Syncopate"/>
              <a:buNone/>
            </a:pPr>
            <a:r>
              <a:rPr b="0" i="0" lang="en" sz="4200" u="none" cap="none" strike="noStrike">
                <a:solidFill>
                  <a:schemeClr val="dk1"/>
                </a:solidFill>
                <a:latin typeface="Syncopate"/>
                <a:ea typeface="Syncopate"/>
                <a:cs typeface="Syncopate"/>
                <a:sym typeface="Syncopate"/>
              </a:rPr>
              <a:t>Web app security risks</a:t>
            </a:r>
            <a:endParaRPr b="0" i="0" sz="4200" u="none" cap="none" strike="noStrike">
              <a:solidFill>
                <a:schemeClr val="dk1"/>
              </a:solidFill>
              <a:latin typeface="Arial"/>
              <a:ea typeface="Arial"/>
              <a:cs typeface="Arial"/>
              <a:sym typeface="Arial"/>
            </a:endParaRPr>
          </a:p>
        </p:txBody>
      </p:sp>
      <p:sp>
        <p:nvSpPr>
          <p:cNvPr id="981" name="Google Shape;981;p16"/>
          <p:cNvSpPr txBox="1"/>
          <p:nvPr>
            <p:ph idx="4294967295" type="subTitle"/>
          </p:nvPr>
        </p:nvSpPr>
        <p:spPr>
          <a:xfrm>
            <a:off x="2094600" y="2725415"/>
            <a:ext cx="4954799" cy="1645861"/>
          </a:xfrm>
          <a:prstGeom prst="rect">
            <a:avLst/>
          </a:prstGeom>
          <a:noFill/>
          <a:ln>
            <a:noFill/>
          </a:ln>
        </p:spPr>
        <p:txBody>
          <a:bodyPr anchorCtr="0" anchor="t" bIns="91425" lIns="91425" spcFirstLastPara="1" rIns="91425" wrap="square" tIns="91425">
            <a:normAutofit fontScale="99423"/>
          </a:bodyPr>
          <a:lstStyle/>
          <a:p>
            <a:pPr indent="0" lvl="0" marL="228600" marR="0" rtl="0" algn="ctr">
              <a:lnSpc>
                <a:spcPct val="100000"/>
              </a:lnSpc>
              <a:spcBef>
                <a:spcPts val="0"/>
              </a:spcBef>
              <a:spcAft>
                <a:spcPts val="0"/>
              </a:spcAft>
              <a:buClr>
                <a:schemeClr val="dk1"/>
              </a:buClr>
              <a:buSzPct val="100000"/>
              <a:buFont typeface="Arial"/>
              <a:buNone/>
            </a:pPr>
            <a:r>
              <a:rPr b="0" i="0" lang="en" sz="1600" u="none" cap="none" strike="noStrike">
                <a:solidFill>
                  <a:schemeClr val="dk1"/>
                </a:solidFill>
                <a:latin typeface="Archivo"/>
                <a:ea typeface="Archivo"/>
                <a:cs typeface="Archivo"/>
                <a:sym typeface="Archivo"/>
              </a:rPr>
              <a:t>While the initial compromise was not through web applications, the repercussions were profound for web security. Access tokens were stolen, allowing unauthorized access to internal APIs and web services, emphasizing the need for vigilant security measures.</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80"/>
                                        </p:tgtEl>
                                        <p:attrNameLst>
                                          <p:attrName>style.visibility</p:attrName>
                                        </p:attrNameLst>
                                      </p:cBhvr>
                                      <p:to>
                                        <p:strVal val="visible"/>
                                      </p:to>
                                    </p:set>
                                    <p:anim calcmode="lin" valueType="num">
                                      <p:cBhvr additive="base">
                                        <p:cTn dur="500"/>
                                        <p:tgtEl>
                                          <p:spTgt spid="98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81">
                                            <p:txEl>
                                              <p:pRg end="0" st="0"/>
                                            </p:txEl>
                                          </p:spTgt>
                                        </p:tgtEl>
                                        <p:attrNameLst>
                                          <p:attrName>style.visibility</p:attrName>
                                        </p:attrNameLst>
                                      </p:cBhvr>
                                      <p:to>
                                        <p:strVal val="visible"/>
                                      </p:to>
                                    </p:set>
                                    <p:anim calcmode="lin" valueType="num">
                                      <p:cBhvr additive="base">
                                        <p:cTn dur="500"/>
                                        <p:tgtEl>
                                          <p:spTgt spid="98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pic>
        <p:nvPicPr>
          <p:cNvPr id="986" name="Google Shape;986;p17"/>
          <p:cNvPicPr preferRelativeResize="0"/>
          <p:nvPr/>
        </p:nvPicPr>
        <p:blipFill rotWithShape="1">
          <a:blip r:embed="rId3">
            <a:alphaModFix/>
          </a:blip>
          <a:srcRect b="15299" l="0" r="0" t="15298"/>
          <a:stretch/>
        </p:blipFill>
        <p:spPr>
          <a:xfrm>
            <a:off x="4847400" y="981360"/>
            <a:ext cx="3274200" cy="3180600"/>
          </a:xfrm>
          <a:prstGeom prst="rect">
            <a:avLst/>
          </a:prstGeom>
          <a:noFill/>
          <a:ln cap="flat" cmpd="sng" w="9525">
            <a:solidFill>
              <a:srgbClr val="FFFFFF"/>
            </a:solidFill>
            <a:prstDash val="solid"/>
            <a:round/>
            <a:headEnd len="sm" w="sm" type="none"/>
            <a:tailEnd len="sm" w="sm" type="none"/>
          </a:ln>
        </p:spPr>
      </p:pic>
      <p:sp>
        <p:nvSpPr>
          <p:cNvPr id="987" name="Google Shape;987;p17"/>
          <p:cNvSpPr txBox="1"/>
          <p:nvPr>
            <p:ph idx="4294967295" type="title"/>
          </p:nvPr>
        </p:nvSpPr>
        <p:spPr>
          <a:xfrm>
            <a:off x="1134000" y="333900"/>
            <a:ext cx="3438000" cy="180936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SaaS platform vulnerabilities</a:t>
            </a:r>
            <a:endParaRPr b="0" i="0" sz="2800" u="none" cap="none" strike="noStrike">
              <a:solidFill>
                <a:schemeClr val="dk1"/>
              </a:solidFill>
              <a:latin typeface="Arial"/>
              <a:ea typeface="Arial"/>
              <a:cs typeface="Arial"/>
              <a:sym typeface="Arial"/>
            </a:endParaRPr>
          </a:p>
        </p:txBody>
      </p:sp>
      <p:sp>
        <p:nvSpPr>
          <p:cNvPr id="988" name="Google Shape;988;p17"/>
          <p:cNvSpPr txBox="1"/>
          <p:nvPr>
            <p:ph idx="4294967295" type="subTitle"/>
          </p:nvPr>
        </p:nvSpPr>
        <p:spPr>
          <a:xfrm>
            <a:off x="557561" y="2095560"/>
            <a:ext cx="4014438" cy="1809360"/>
          </a:xfrm>
          <a:prstGeom prst="rect">
            <a:avLst/>
          </a:prstGeom>
          <a:noFill/>
          <a:ln>
            <a:noFill/>
          </a:ln>
        </p:spPr>
        <p:txBody>
          <a:bodyPr anchorCtr="0" anchor="t" bIns="91425" lIns="91425" spcFirstLastPara="1" rIns="91425" wrap="square" tIns="91425">
            <a:noAutofit/>
          </a:bodyPr>
          <a:lstStyle/>
          <a:p>
            <a:pPr indent="0" lvl="0" marL="228600" marR="0" rtl="0" algn="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Attackers exploited vulnerabilities in SaaS platforms, including Office 365 and Azure AD, to gain access to sensitive data and applications. This highlighted the importance of securing cloud services in a landscape increasingly dependent on remote solutions.</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6"/>
                                        </p:tgtEl>
                                        <p:attrNameLst>
                                          <p:attrName>style.visibility</p:attrName>
                                        </p:attrNameLst>
                                      </p:cBhvr>
                                      <p:to>
                                        <p:strVal val="visible"/>
                                      </p:to>
                                    </p:set>
                                    <p:animEffect filter="fade" transition="in">
                                      <p:cBhvr>
                                        <p:cTn dur="500"/>
                                        <p:tgtEl>
                                          <p:spTgt spid="9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xEl>
                                              <p:pRg end="0" st="0"/>
                                            </p:txEl>
                                          </p:spTgt>
                                        </p:tgtEl>
                                        <p:attrNameLst>
                                          <p:attrName>style.visibility</p:attrName>
                                        </p:attrNameLst>
                                      </p:cBhvr>
                                      <p:to>
                                        <p:strVal val="visible"/>
                                      </p:to>
                                    </p:set>
                                    <p:animEffect filter="fade" transition="in">
                                      <p:cBhvr>
                                        <p:cTn dur="1000"/>
                                        <p:tgtEl>
                                          <p:spTgt spid="98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87"/>
                                        </p:tgtEl>
                                        <p:attrNameLst>
                                          <p:attrName>style.visibility</p:attrName>
                                        </p:attrNameLst>
                                      </p:cBhvr>
                                      <p:to>
                                        <p:strVal val="visible"/>
                                      </p:to>
                                    </p:set>
                                    <p:animEffect filter="fade" transition="in">
                                      <p:cBhvr>
                                        <p:cTn dur="1000"/>
                                        <p:tgtEl>
                                          <p:spTgt spid="9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8"/>
          <p:cNvSpPr txBox="1"/>
          <p:nvPr>
            <p:ph idx="4294967295" type="title"/>
          </p:nvPr>
        </p:nvSpPr>
        <p:spPr>
          <a:xfrm>
            <a:off x="2200320" y="1819440"/>
            <a:ext cx="4743000" cy="57132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b="0" i="0" lang="en" sz="3400" u="none" cap="none" strike="noStrike">
                <a:solidFill>
                  <a:schemeClr val="dk1"/>
                </a:solidFill>
                <a:latin typeface="Syncopate"/>
                <a:ea typeface="Syncopate"/>
                <a:cs typeface="Syncopate"/>
                <a:sym typeface="Syncopate"/>
              </a:rPr>
              <a:t>Trust and third-party components</a:t>
            </a:r>
            <a:endParaRPr b="0" i="0" sz="3400" u="none" cap="none" strike="noStrike">
              <a:solidFill>
                <a:schemeClr val="dk1"/>
              </a:solidFill>
              <a:latin typeface="Arial"/>
              <a:ea typeface="Arial"/>
              <a:cs typeface="Arial"/>
              <a:sym typeface="Arial"/>
            </a:endParaRPr>
          </a:p>
        </p:txBody>
      </p:sp>
      <p:sp>
        <p:nvSpPr>
          <p:cNvPr id="994" name="Google Shape;994;p18"/>
          <p:cNvSpPr txBox="1"/>
          <p:nvPr>
            <p:ph idx="4294967295" type="subTitle"/>
          </p:nvPr>
        </p:nvSpPr>
        <p:spPr>
          <a:xfrm>
            <a:off x="1940312" y="2390760"/>
            <a:ext cx="5003008" cy="1811511"/>
          </a:xfrm>
          <a:prstGeom prst="rect">
            <a:avLst/>
          </a:prstGeom>
          <a:noFill/>
          <a:ln>
            <a:noFill/>
          </a:ln>
        </p:spPr>
        <p:txBody>
          <a:bodyPr anchorCtr="0" anchor="t" bIns="91425" lIns="91425" spcFirstLastPara="1" rIns="91425" wrap="square" tIns="91425">
            <a:normAutofit/>
          </a:bodyPr>
          <a:lstStyle/>
          <a:p>
            <a:pPr indent="0" lvl="0" marL="228600" marR="0" rtl="0" algn="ct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The attack exploited the implicit trust organizations placed in signed software and third-party components. This incident highlights the significant risks present in modern DevOps and CI/CD pipelines, necessitating more rigorous security assessments.</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93"/>
                                        </p:tgtEl>
                                        <p:attrNameLst>
                                          <p:attrName>style.visibility</p:attrName>
                                        </p:attrNameLst>
                                      </p:cBhvr>
                                      <p:to>
                                        <p:strVal val="visible"/>
                                      </p:to>
                                    </p:set>
                                    <p:anim calcmode="lin" valueType="num">
                                      <p:cBhvr additive="base">
                                        <p:cTn dur="500"/>
                                        <p:tgtEl>
                                          <p:spTgt spid="9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94">
                                            <p:txEl>
                                              <p:pRg end="0" st="0"/>
                                            </p:txEl>
                                          </p:spTgt>
                                        </p:tgtEl>
                                        <p:attrNameLst>
                                          <p:attrName>style.visibility</p:attrName>
                                        </p:attrNameLst>
                                      </p:cBhvr>
                                      <p:to>
                                        <p:strVal val="visible"/>
                                      </p:to>
                                    </p:set>
                                    <p:anim calcmode="lin" valueType="num">
                                      <p:cBhvr additive="base">
                                        <p:cTn dur="500"/>
                                        <p:tgtEl>
                                          <p:spTgt spid="99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9"/>
          <p:cNvSpPr txBox="1"/>
          <p:nvPr>
            <p:ph idx="4294967295" type="title"/>
          </p:nvPr>
        </p:nvSpPr>
        <p:spPr>
          <a:xfrm>
            <a:off x="2952720" y="1733400"/>
            <a:ext cx="4838400" cy="1390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Lessons Learned</a:t>
            </a:r>
            <a:endParaRPr b="0" i="0" sz="4000" u="none" cap="none" strike="noStrike">
              <a:solidFill>
                <a:schemeClr val="dk1"/>
              </a:solidFill>
              <a:latin typeface="Arial"/>
              <a:ea typeface="Arial"/>
              <a:cs typeface="Arial"/>
              <a:sym typeface="Arial"/>
            </a:endParaRPr>
          </a:p>
        </p:txBody>
      </p:sp>
      <p:sp>
        <p:nvSpPr>
          <p:cNvPr id="1000" name="Google Shape;1000;p19"/>
          <p:cNvSpPr txBox="1"/>
          <p:nvPr>
            <p:ph idx="4294967295" type="title"/>
          </p:nvPr>
        </p:nvSpPr>
        <p:spPr>
          <a:xfrm>
            <a:off x="1343160" y="2019240"/>
            <a:ext cx="1447560" cy="12855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5800"/>
              <a:buFont typeface="Syncopate"/>
              <a:buNone/>
            </a:pPr>
            <a:r>
              <a:rPr b="0" i="0" lang="en" sz="5800" u="none" cap="none" strike="noStrike">
                <a:solidFill>
                  <a:schemeClr val="dk1"/>
                </a:solidFill>
                <a:latin typeface="Syncopate"/>
                <a:ea typeface="Syncopate"/>
                <a:cs typeface="Syncopate"/>
                <a:sym typeface="Syncopate"/>
              </a:rPr>
              <a:t>05</a:t>
            </a:r>
            <a:endParaRPr b="0" i="0" sz="5800" u="none" cap="none" strike="noStrike">
              <a:solidFill>
                <a:schemeClr val="dk1"/>
              </a:solidFill>
              <a:latin typeface="Arial"/>
              <a:ea typeface="Arial"/>
              <a:cs typeface="Arial"/>
              <a:sym typeface="Arial"/>
            </a:endParaRPr>
          </a:p>
        </p:txBody>
      </p:sp>
      <p:sp>
        <p:nvSpPr>
          <p:cNvPr id="1001" name="Google Shape;1001;p19"/>
          <p:cNvSpPr/>
          <p:nvPr/>
        </p:nvSpPr>
        <p:spPr>
          <a:xfrm>
            <a:off x="8610480" y="1619280"/>
            <a:ext cx="75960" cy="75960"/>
          </a:xfrm>
          <a:prstGeom prst="rect">
            <a:avLst/>
          </a:prstGeom>
          <a:solidFill>
            <a:srgbClr val="000000"/>
          </a:solidFill>
          <a:ln>
            <a:noFill/>
          </a:ln>
        </p:spPr>
        <p:txBody>
          <a:bodyPr anchorCtr="0" anchor="t" bIns="38150" lIns="870823075" spcFirstLastPara="1" rIns="870823075" wrap="square" tIns="38150">
            <a:normAutofit/>
          </a:bodyPr>
          <a:lstStyle/>
          <a:p>
            <a:pPr indent="0" lvl="0" marL="0" marR="0" rtl="0" algn="ctr">
              <a:lnSpc>
                <a:spcPct val="80000"/>
              </a:lnSpc>
              <a:spcBef>
                <a:spcPts val="0"/>
              </a:spcBef>
              <a:spcAft>
                <a:spcPts val="0"/>
              </a:spcAft>
              <a:buNone/>
            </a:pPr>
            <a:r>
              <a:t/>
            </a:r>
            <a:endParaRPr b="0" sz="450" strike="noStrike">
              <a:solidFill>
                <a:schemeClr val="dk1"/>
              </a:solidFill>
              <a:latin typeface="Arial"/>
              <a:ea typeface="Arial"/>
              <a:cs typeface="Arial"/>
              <a:sym typeface="Arial"/>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2"/>
          <p:cNvSpPr txBox="1"/>
          <p:nvPr>
            <p:ph idx="4294967295" type="title"/>
          </p:nvPr>
        </p:nvSpPr>
        <p:spPr>
          <a:xfrm>
            <a:off x="2200320" y="1819440"/>
            <a:ext cx="4743000" cy="57132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b="0" i="0" lang="en" sz="3400" u="none" cap="none" strike="noStrike">
                <a:solidFill>
                  <a:schemeClr val="dk1"/>
                </a:solidFill>
                <a:latin typeface="Syncopate"/>
                <a:ea typeface="Syncopate"/>
                <a:cs typeface="Syncopate"/>
                <a:sym typeface="Syncopate"/>
              </a:rPr>
              <a:t>Introduction</a:t>
            </a:r>
            <a:endParaRPr b="0" i="0" sz="3400" u="none" cap="none" strike="noStrike">
              <a:solidFill>
                <a:schemeClr val="dk1"/>
              </a:solidFill>
              <a:latin typeface="Arial"/>
              <a:ea typeface="Arial"/>
              <a:cs typeface="Arial"/>
              <a:sym typeface="Arial"/>
            </a:endParaRPr>
          </a:p>
        </p:txBody>
      </p:sp>
      <p:sp>
        <p:nvSpPr>
          <p:cNvPr id="890" name="Google Shape;890;p2"/>
          <p:cNvSpPr txBox="1"/>
          <p:nvPr>
            <p:ph idx="4294967295" type="subTitle"/>
          </p:nvPr>
        </p:nvSpPr>
        <p:spPr>
          <a:xfrm>
            <a:off x="1876848" y="2390760"/>
            <a:ext cx="5389944" cy="1328292"/>
          </a:xfrm>
          <a:prstGeom prst="rect">
            <a:avLst/>
          </a:prstGeom>
          <a:noFill/>
          <a:ln>
            <a:noFill/>
          </a:ln>
        </p:spPr>
        <p:txBody>
          <a:bodyPr anchorCtr="0" anchor="t" bIns="91425" lIns="91425" spcFirstLastPara="1" rIns="91425" wrap="square" tIns="91425">
            <a:normAutofit/>
          </a:bodyPr>
          <a:lstStyle/>
          <a:p>
            <a:pPr indent="0" lvl="0" marL="228600" marR="0" rtl="0" algn="ctr">
              <a:lnSpc>
                <a:spcPct val="100000"/>
              </a:lnSpc>
              <a:spcBef>
                <a:spcPts val="0"/>
              </a:spcBef>
              <a:spcAft>
                <a:spcPts val="0"/>
              </a:spcAft>
              <a:buClr>
                <a:schemeClr val="dk1"/>
              </a:buClr>
              <a:buSzPts val="1400"/>
              <a:buFont typeface="Arial"/>
              <a:buNone/>
            </a:pPr>
            <a:r>
              <a:rPr b="0" i="0" lang="en" sz="1400" u="none" cap="none" strike="noStrike">
                <a:solidFill>
                  <a:schemeClr val="dk1"/>
                </a:solidFill>
                <a:latin typeface="Archivo"/>
                <a:ea typeface="Archivo"/>
                <a:cs typeface="Archivo"/>
                <a:sym typeface="Archivo"/>
              </a:rPr>
              <a:t>This presentation delves into the intricate details of the SolarWinds Supply Chain Attack, known as SUNBURST, analyzing its timeline, malware mechanisms, and the profound impact it had on cybersecurity and web application security.</a:t>
            </a:r>
            <a:endParaRPr b="0" i="0" sz="14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5" name="Shape 1005"/>
        <p:cNvGrpSpPr/>
        <p:nvPr/>
      </p:nvGrpSpPr>
      <p:grpSpPr>
        <a:xfrm>
          <a:off x="0" y="0"/>
          <a:ext cx="0" cy="0"/>
          <a:chOff x="0" y="0"/>
          <a:chExt cx="0" cy="0"/>
        </a:xfrm>
      </p:grpSpPr>
      <p:sp>
        <p:nvSpPr>
          <p:cNvPr id="1006" name="Google Shape;1006;p20"/>
          <p:cNvSpPr txBox="1"/>
          <p:nvPr>
            <p:ph idx="4294967295" type="title"/>
          </p:nvPr>
        </p:nvSpPr>
        <p:spPr>
          <a:xfrm>
            <a:off x="2133720" y="1371600"/>
            <a:ext cx="4876560" cy="14569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600"/>
              <a:buFont typeface="Syncopate"/>
              <a:buNone/>
            </a:pPr>
            <a:r>
              <a:rPr b="0" i="0" lang="en" sz="3600" u="none" cap="none" strike="noStrike">
                <a:solidFill>
                  <a:schemeClr val="dk1"/>
                </a:solidFill>
                <a:latin typeface="Syncopate"/>
                <a:ea typeface="Syncopate"/>
                <a:cs typeface="Syncopate"/>
                <a:sym typeface="Syncopate"/>
              </a:rPr>
              <a:t>Mitigation strategies for trust issues</a:t>
            </a:r>
            <a:endParaRPr b="0" i="0" sz="3600" u="none" cap="none" strike="noStrike">
              <a:solidFill>
                <a:schemeClr val="dk1"/>
              </a:solidFill>
              <a:latin typeface="Arial"/>
              <a:ea typeface="Arial"/>
              <a:cs typeface="Arial"/>
              <a:sym typeface="Arial"/>
            </a:endParaRPr>
          </a:p>
        </p:txBody>
      </p:sp>
      <p:sp>
        <p:nvSpPr>
          <p:cNvPr id="1007" name="Google Shape;1007;p20"/>
          <p:cNvSpPr txBox="1"/>
          <p:nvPr>
            <p:ph idx="4294967295" type="subTitle"/>
          </p:nvPr>
        </p:nvSpPr>
        <p:spPr>
          <a:xfrm>
            <a:off x="2070590" y="2717982"/>
            <a:ext cx="4876560" cy="1735071"/>
          </a:xfrm>
          <a:prstGeom prst="rect">
            <a:avLst/>
          </a:prstGeom>
          <a:noFill/>
          <a:ln>
            <a:noFill/>
          </a:ln>
        </p:spPr>
        <p:txBody>
          <a:bodyPr anchorCtr="0" anchor="t" bIns="91425" lIns="91425" spcFirstLastPara="1" rIns="91425" wrap="square" tIns="91425">
            <a:normAutofit fontScale="96933"/>
          </a:bodyPr>
          <a:lstStyle/>
          <a:p>
            <a:pPr indent="0" lvl="0" marL="228600" marR="0" rtl="0" algn="ctr">
              <a:lnSpc>
                <a:spcPct val="100000"/>
              </a:lnSpc>
              <a:spcBef>
                <a:spcPts val="0"/>
              </a:spcBef>
              <a:spcAft>
                <a:spcPts val="0"/>
              </a:spcAft>
              <a:buClr>
                <a:schemeClr val="dk1"/>
              </a:buClr>
              <a:buSzPct val="100000"/>
              <a:buFont typeface="Arial"/>
              <a:buNone/>
            </a:pPr>
            <a:r>
              <a:rPr b="0" i="0" lang="en" sz="1600" u="none" cap="none" strike="noStrike">
                <a:solidFill>
                  <a:schemeClr val="dk1"/>
                </a:solidFill>
                <a:latin typeface="Archivo"/>
                <a:ea typeface="Archivo"/>
                <a:cs typeface="Archivo"/>
                <a:sym typeface="Archivo"/>
              </a:rPr>
              <a:t>Organizations should implement strict Software Bill of Materials (SBOM) tracking to improve visibility and control over software components, minimizing reliance on questionable third-party supplies.</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21"/>
          <p:cNvSpPr txBox="1"/>
          <p:nvPr>
            <p:ph idx="4294967295" type="title"/>
          </p:nvPr>
        </p:nvSpPr>
        <p:spPr>
          <a:xfrm>
            <a:off x="2200320" y="1819440"/>
            <a:ext cx="4743000" cy="57132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b="0" i="0" lang="en" sz="3400" u="none" cap="none" strike="noStrike">
                <a:solidFill>
                  <a:schemeClr val="dk1"/>
                </a:solidFill>
                <a:latin typeface="Syncopate"/>
                <a:ea typeface="Syncopate"/>
                <a:cs typeface="Syncopate"/>
                <a:sym typeface="Syncopate"/>
              </a:rPr>
              <a:t>CI/CD security enhancements</a:t>
            </a:r>
            <a:endParaRPr b="0" i="0" sz="3400" u="none" cap="none" strike="noStrike">
              <a:solidFill>
                <a:schemeClr val="dk1"/>
              </a:solidFill>
              <a:latin typeface="Arial"/>
              <a:ea typeface="Arial"/>
              <a:cs typeface="Arial"/>
              <a:sym typeface="Arial"/>
            </a:endParaRPr>
          </a:p>
        </p:txBody>
      </p:sp>
      <p:sp>
        <p:nvSpPr>
          <p:cNvPr id="1013" name="Google Shape;1013;p21"/>
          <p:cNvSpPr txBox="1"/>
          <p:nvPr>
            <p:ph idx="4294967295" type="subTitle"/>
          </p:nvPr>
        </p:nvSpPr>
        <p:spPr>
          <a:xfrm>
            <a:off x="2066333" y="2307005"/>
            <a:ext cx="4876987" cy="2027101"/>
          </a:xfrm>
          <a:prstGeom prst="rect">
            <a:avLst/>
          </a:prstGeom>
          <a:noFill/>
          <a:ln>
            <a:noFill/>
          </a:ln>
        </p:spPr>
        <p:txBody>
          <a:bodyPr anchorCtr="0" anchor="t" bIns="91425" lIns="91425" spcFirstLastPara="1" rIns="91425" wrap="square" tIns="91425">
            <a:normAutofit/>
          </a:bodyPr>
          <a:lstStyle/>
          <a:p>
            <a:pPr indent="0" lvl="0" marL="228600" marR="0" rtl="0" algn="ct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To prevent CI/CD compromises, organizations should harden build environments through multi-factor authentication, continuous monitoring, and network segmentation, reducing potential attack vectors.</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12"/>
                                        </p:tgtEl>
                                        <p:attrNameLst>
                                          <p:attrName>style.visibility</p:attrName>
                                        </p:attrNameLst>
                                      </p:cBhvr>
                                      <p:to>
                                        <p:strVal val="visible"/>
                                      </p:to>
                                    </p:set>
                                    <p:anim calcmode="lin" valueType="num">
                                      <p:cBhvr additive="base">
                                        <p:cTn dur="500"/>
                                        <p:tgtEl>
                                          <p:spTgt spid="101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3">
                                            <p:txEl>
                                              <p:pRg end="0" st="0"/>
                                            </p:txEl>
                                          </p:spTgt>
                                        </p:tgtEl>
                                        <p:attrNameLst>
                                          <p:attrName>style.visibility</p:attrName>
                                        </p:attrNameLst>
                                      </p:cBhvr>
                                      <p:to>
                                        <p:strVal val="visible"/>
                                      </p:to>
                                    </p:set>
                                    <p:anim calcmode="lin" valueType="num">
                                      <p:cBhvr additive="base">
                                        <p:cTn dur="500"/>
                                        <p:tgtEl>
                                          <p:spTgt spid="10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pic>
        <p:nvPicPr>
          <p:cNvPr id="1018" name="Google Shape;1018;p22"/>
          <p:cNvPicPr preferRelativeResize="0"/>
          <p:nvPr/>
        </p:nvPicPr>
        <p:blipFill rotWithShape="1">
          <a:blip r:embed="rId3">
            <a:alphaModFix/>
          </a:blip>
          <a:srcRect b="15299" l="0" r="0" t="15298"/>
          <a:stretch/>
        </p:blipFill>
        <p:spPr>
          <a:xfrm>
            <a:off x="4847400" y="981360"/>
            <a:ext cx="3274200" cy="3180600"/>
          </a:xfrm>
          <a:prstGeom prst="rect">
            <a:avLst/>
          </a:prstGeom>
          <a:noFill/>
          <a:ln cap="flat" cmpd="sng" w="9525">
            <a:solidFill>
              <a:srgbClr val="FFFFFF"/>
            </a:solidFill>
            <a:prstDash val="solid"/>
            <a:round/>
            <a:headEnd len="sm" w="sm" type="none"/>
            <a:tailEnd len="sm" w="sm" type="none"/>
          </a:ln>
        </p:spPr>
      </p:pic>
      <p:sp>
        <p:nvSpPr>
          <p:cNvPr id="1019" name="Google Shape;1019;p22"/>
          <p:cNvSpPr txBox="1"/>
          <p:nvPr>
            <p:ph idx="4294967295" type="title"/>
          </p:nvPr>
        </p:nvSpPr>
        <p:spPr>
          <a:xfrm>
            <a:off x="1019160" y="333900"/>
            <a:ext cx="3438000" cy="180936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Response to lateral movement and credential theft</a:t>
            </a:r>
            <a:endParaRPr b="0" i="0" sz="2800" u="none" cap="none" strike="noStrike">
              <a:solidFill>
                <a:schemeClr val="dk1"/>
              </a:solidFill>
              <a:latin typeface="Arial"/>
              <a:ea typeface="Arial"/>
              <a:cs typeface="Arial"/>
              <a:sym typeface="Arial"/>
            </a:endParaRPr>
          </a:p>
        </p:txBody>
      </p:sp>
      <p:sp>
        <p:nvSpPr>
          <p:cNvPr id="1020" name="Google Shape;1020;p22"/>
          <p:cNvSpPr txBox="1"/>
          <p:nvPr>
            <p:ph idx="4294967295" type="subTitle"/>
          </p:nvPr>
        </p:nvSpPr>
        <p:spPr>
          <a:xfrm>
            <a:off x="854927" y="2267415"/>
            <a:ext cx="3602233" cy="1637505"/>
          </a:xfrm>
          <a:prstGeom prst="rect">
            <a:avLst/>
          </a:prstGeom>
          <a:noFill/>
          <a:ln>
            <a:noFill/>
          </a:ln>
        </p:spPr>
        <p:txBody>
          <a:bodyPr anchorCtr="0" anchor="t" bIns="91425" lIns="91425" spcFirstLastPara="1" rIns="91425" wrap="square" tIns="91425">
            <a:noAutofit/>
          </a:bodyPr>
          <a:lstStyle/>
          <a:p>
            <a:pPr indent="0" lvl="0" marL="228600" marR="0" rtl="0" algn="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Adopting a zero trust architecture and employing strong network segmentation can mitigate lateral movement. Additionally, deploying behavioral analytics and session monitoring helps to detect and respond to credential theft more effectively.</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8"/>
                                        </p:tgtEl>
                                        <p:attrNameLst>
                                          <p:attrName>style.visibility</p:attrName>
                                        </p:attrNameLst>
                                      </p:cBhvr>
                                      <p:to>
                                        <p:strVal val="visible"/>
                                      </p:to>
                                    </p:set>
                                    <p:animEffect filter="fade" transition="in">
                                      <p:cBhvr>
                                        <p:cTn dur="500"/>
                                        <p:tgtEl>
                                          <p:spTgt spid="10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020">
                                            <p:txEl>
                                              <p:pRg end="0" st="0"/>
                                            </p:txEl>
                                          </p:spTgt>
                                        </p:tgtEl>
                                        <p:attrNameLst>
                                          <p:attrName>style.visibility</p:attrName>
                                        </p:attrNameLst>
                                      </p:cBhvr>
                                      <p:to>
                                        <p:strVal val="visible"/>
                                      </p:to>
                                    </p:set>
                                    <p:anim calcmode="lin" valueType="num">
                                      <p:cBhvr additive="base">
                                        <p:cTn dur="500"/>
                                        <p:tgtEl>
                                          <p:spTgt spid="1020">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019"/>
                                        </p:tgtEl>
                                        <p:attrNameLst>
                                          <p:attrName>style.visibility</p:attrName>
                                        </p:attrNameLst>
                                      </p:cBhvr>
                                      <p:to>
                                        <p:strVal val="visible"/>
                                      </p:to>
                                    </p:set>
                                    <p:anim calcmode="lin" valueType="num">
                                      <p:cBhvr additive="base">
                                        <p:cTn dur="500"/>
                                        <p:tgtEl>
                                          <p:spTgt spid="10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pic>
        <p:nvPicPr>
          <p:cNvPr id="1025" name="Google Shape;1025;p23"/>
          <p:cNvPicPr preferRelativeResize="0"/>
          <p:nvPr/>
        </p:nvPicPr>
        <p:blipFill rotWithShape="1">
          <a:blip r:embed="rId3">
            <a:alphaModFix/>
          </a:blip>
          <a:srcRect b="15299" l="0" r="0" t="15298"/>
          <a:stretch/>
        </p:blipFill>
        <p:spPr>
          <a:xfrm>
            <a:off x="4847400" y="981360"/>
            <a:ext cx="3274200" cy="3180600"/>
          </a:xfrm>
          <a:prstGeom prst="rect">
            <a:avLst/>
          </a:prstGeom>
          <a:noFill/>
          <a:ln cap="flat" cmpd="sng" w="9525">
            <a:solidFill>
              <a:srgbClr val="FFFFFF"/>
            </a:solidFill>
            <a:prstDash val="solid"/>
            <a:round/>
            <a:headEnd len="sm" w="sm" type="none"/>
            <a:tailEnd len="sm" w="sm" type="none"/>
          </a:ln>
        </p:spPr>
      </p:pic>
      <p:sp>
        <p:nvSpPr>
          <p:cNvPr id="1026" name="Google Shape;1026;p23"/>
          <p:cNvSpPr txBox="1"/>
          <p:nvPr>
            <p:ph idx="4294967295" type="title"/>
          </p:nvPr>
        </p:nvSpPr>
        <p:spPr>
          <a:xfrm>
            <a:off x="1019159" y="714274"/>
            <a:ext cx="3438000" cy="1048612"/>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Conclusion</a:t>
            </a:r>
            <a:endParaRPr b="0" i="0" sz="2800" u="none" cap="none" strike="noStrike">
              <a:solidFill>
                <a:schemeClr val="dk1"/>
              </a:solidFill>
              <a:latin typeface="Arial"/>
              <a:ea typeface="Arial"/>
              <a:cs typeface="Arial"/>
              <a:sym typeface="Arial"/>
            </a:endParaRPr>
          </a:p>
        </p:txBody>
      </p:sp>
      <p:sp>
        <p:nvSpPr>
          <p:cNvPr id="1027" name="Google Shape;1027;p23"/>
          <p:cNvSpPr txBox="1"/>
          <p:nvPr>
            <p:ph idx="4294967295" type="subTitle"/>
          </p:nvPr>
        </p:nvSpPr>
        <p:spPr>
          <a:xfrm>
            <a:off x="379141" y="1856011"/>
            <a:ext cx="4078018" cy="2359149"/>
          </a:xfrm>
          <a:prstGeom prst="rect">
            <a:avLst/>
          </a:prstGeom>
          <a:noFill/>
          <a:ln>
            <a:noFill/>
          </a:ln>
        </p:spPr>
        <p:txBody>
          <a:bodyPr anchorCtr="0" anchor="t" bIns="91425" lIns="91425" spcFirstLastPara="1" rIns="91425" wrap="square" tIns="91425">
            <a:noAutofit/>
          </a:bodyPr>
          <a:lstStyle/>
          <a:p>
            <a:pPr indent="0" lvl="0" marL="228600" marR="0" rtl="0" algn="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The SolarWinds Supply Chain Attack serves as a crucial lesson in the importance of cybersecurity vigilance, particularly concerning third-party software. Organizations must enhance their security practices, reassess trust models, and adopt proactive measures to protect against similar threats in the future.</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2000"/>
                                        <p:tgtEl>
                                          <p:spTgt spid="10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000"/>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1027">
                                            <p:txEl>
                                              <p:pRg end="0" st="0"/>
                                            </p:txEl>
                                          </p:spTgt>
                                        </p:tgtEl>
                                        <p:attrNameLst>
                                          <p:attrName>style.visibility</p:attrName>
                                        </p:attrNameLst>
                                      </p:cBhvr>
                                      <p:to>
                                        <p:strVal val="visible"/>
                                      </p:to>
                                    </p:set>
                                    <p:animEffect filter="fade" transition="in">
                                      <p:cBhvr>
                                        <p:cTn dur="1000"/>
                                        <p:tgtEl>
                                          <p:spTgt spid="102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24"/>
          <p:cNvSpPr txBox="1"/>
          <p:nvPr/>
        </p:nvSpPr>
        <p:spPr>
          <a:xfrm>
            <a:off x="2066693" y="386576"/>
            <a:ext cx="4386146"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3600">
                <a:solidFill>
                  <a:schemeClr val="dk1"/>
                </a:solidFill>
                <a:latin typeface="Arial"/>
                <a:ea typeface="Arial"/>
                <a:cs typeface="Arial"/>
                <a:sym typeface="Arial"/>
              </a:rPr>
              <a:t>Reference</a:t>
            </a:r>
            <a:endParaRPr/>
          </a:p>
        </p:txBody>
      </p:sp>
      <p:sp>
        <p:nvSpPr>
          <p:cNvPr id="1033" name="Google Shape;1033;p24"/>
          <p:cNvSpPr txBox="1"/>
          <p:nvPr/>
        </p:nvSpPr>
        <p:spPr>
          <a:xfrm>
            <a:off x="249972" y="1254327"/>
            <a:ext cx="8215848" cy="92333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 sz="1800" u="sng">
                <a:solidFill>
                  <a:schemeClr val="dk1"/>
                </a:solidFill>
                <a:latin typeface="Arial"/>
                <a:ea typeface="Arial"/>
                <a:cs typeface="Arial"/>
                <a:sym typeface="Arial"/>
                <a:hlinkClick r:id="rId3">
                  <a:extLst>
                    <a:ext uri="{A12FA001-AC4F-418D-AE19-62706E023703}">
                      <ahyp:hlinkClr val="tx"/>
                    </a:ext>
                  </a:extLst>
                </a:hlinkClick>
              </a:rPr>
              <a:t>https://www.fortinet.com/resources/cyberglossary/solarwinds-cyber-attack</a:t>
            </a:r>
            <a:r>
              <a:rPr lang="en" sz="1800">
                <a:solidFill>
                  <a:schemeClr val="dk1"/>
                </a:solidFill>
                <a:latin typeface="Arial"/>
                <a:ea typeface="Arial"/>
                <a:cs typeface="Arial"/>
                <a:sym typeface="Arial"/>
              </a:rPr>
              <a:t> </a:t>
            </a:r>
            <a:endParaRPr/>
          </a:p>
          <a:p>
            <a:pPr indent="-285750" lvl="0" marL="285750" marR="0" rtl="0" algn="l">
              <a:spcBef>
                <a:spcPts val="0"/>
              </a:spcBef>
              <a:spcAft>
                <a:spcPts val="0"/>
              </a:spcAft>
              <a:buClr>
                <a:schemeClr val="dk1"/>
              </a:buClr>
              <a:buSzPts val="1800"/>
              <a:buFont typeface="Arial"/>
              <a:buChar char="•"/>
            </a:pPr>
            <a:r>
              <a:rPr lang="en" sz="1800" u="sng">
                <a:solidFill>
                  <a:schemeClr val="dk1"/>
                </a:solidFill>
                <a:latin typeface="Arial"/>
                <a:ea typeface="Arial"/>
                <a:cs typeface="Arial"/>
                <a:sym typeface="Arial"/>
                <a:hlinkClick r:id="rId4">
                  <a:extLst>
                    <a:ext uri="{A12FA001-AC4F-418D-AE19-62706E023703}">
                      <ahyp:hlinkClr val="tx"/>
                    </a:ext>
                  </a:extLst>
                </a:hlinkClick>
              </a:rPr>
              <a:t>https://www.techtarget.com/whatis/feature/SolarWinds-hack-explained-Everything-you-need-to-know</a:t>
            </a:r>
            <a:r>
              <a:rPr lang="en"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25"/>
          <p:cNvSpPr txBox="1"/>
          <p:nvPr/>
        </p:nvSpPr>
        <p:spPr>
          <a:xfrm flipH="1">
            <a:off x="2327877" y="2202418"/>
            <a:ext cx="4188183"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4000">
                <a:solidFill>
                  <a:srgbClr val="FF0000"/>
                </a:solidFill>
                <a:latin typeface="Algerian"/>
                <a:ea typeface="Algerian"/>
                <a:cs typeface="Algerian"/>
                <a:sym typeface="Algerian"/>
              </a:rPr>
              <a:t>Thank you</a:t>
            </a:r>
            <a:endParaRPr/>
          </a:p>
        </p:txBody>
      </p:sp>
    </p:spTree>
  </p:cSld>
  <p:clrMapOvr>
    <a:masterClrMapping/>
  </p:clrMapOvr>
  <mc:AlternateContent>
    <mc:Choice Requires="p14">
      <p:transition spd="slow" p14:dur="4000">
        <p14:vortex dir="r"/>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8"/>
                                        </p:tgtEl>
                                        <p:attrNameLst>
                                          <p:attrName>style.visibility</p:attrName>
                                        </p:attrNameLst>
                                      </p:cBhvr>
                                      <p:to>
                                        <p:strVal val="visible"/>
                                      </p:to>
                                    </p:set>
                                    <p:animEffect filter="fade" transition="in">
                                      <p:cBhvr>
                                        <p:cTn dur="500"/>
                                        <p:tgtEl>
                                          <p:spTgt spid="10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3"/>
          <p:cNvSpPr txBox="1"/>
          <p:nvPr>
            <p:ph idx="4294967295" type="title"/>
          </p:nvPr>
        </p:nvSpPr>
        <p:spPr>
          <a:xfrm>
            <a:off x="2952720" y="1733400"/>
            <a:ext cx="4838400" cy="1390320"/>
          </a:xfrm>
          <a:prstGeom prst="rect">
            <a:avLst/>
          </a:prstGeom>
          <a:noFill/>
          <a:ln>
            <a:noFill/>
          </a:ln>
        </p:spPr>
        <p:txBody>
          <a:bodyPr anchorCtr="0" anchor="b"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Attack Timeline</a:t>
            </a:r>
            <a:endParaRPr b="0" i="0" sz="4000" u="none" cap="none" strike="noStrike">
              <a:solidFill>
                <a:schemeClr val="dk1"/>
              </a:solidFill>
              <a:latin typeface="Arial"/>
              <a:ea typeface="Arial"/>
              <a:cs typeface="Arial"/>
              <a:sym typeface="Arial"/>
            </a:endParaRPr>
          </a:p>
        </p:txBody>
      </p:sp>
      <p:sp>
        <p:nvSpPr>
          <p:cNvPr id="896" name="Google Shape;896;p3"/>
          <p:cNvSpPr txBox="1"/>
          <p:nvPr>
            <p:ph idx="4294967295" type="title"/>
          </p:nvPr>
        </p:nvSpPr>
        <p:spPr>
          <a:xfrm>
            <a:off x="1343160" y="2019240"/>
            <a:ext cx="1447560" cy="128556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5800"/>
              <a:buFont typeface="Syncopate"/>
              <a:buNone/>
            </a:pPr>
            <a:r>
              <a:rPr b="0" i="0" lang="en" sz="5800" u="none" cap="none" strike="noStrike">
                <a:solidFill>
                  <a:schemeClr val="dk1"/>
                </a:solidFill>
                <a:latin typeface="Syncopate"/>
                <a:ea typeface="Syncopate"/>
                <a:cs typeface="Syncopate"/>
                <a:sym typeface="Syncopate"/>
              </a:rPr>
              <a:t>01</a:t>
            </a:r>
            <a:endParaRPr b="0" i="0" sz="5800" u="none" cap="none" strike="noStrike">
              <a:solidFill>
                <a:schemeClr val="dk1"/>
              </a:solidFill>
              <a:latin typeface="Arial"/>
              <a:ea typeface="Arial"/>
              <a:cs typeface="Arial"/>
              <a:sym typeface="Arial"/>
            </a:endParaRPr>
          </a:p>
        </p:txBody>
      </p:sp>
      <p:sp>
        <p:nvSpPr>
          <p:cNvPr id="897" name="Google Shape;897;p3"/>
          <p:cNvSpPr/>
          <p:nvPr/>
        </p:nvSpPr>
        <p:spPr>
          <a:xfrm>
            <a:off x="8610480" y="1619280"/>
            <a:ext cx="75960" cy="75960"/>
          </a:xfrm>
          <a:prstGeom prst="rect">
            <a:avLst/>
          </a:prstGeom>
          <a:solidFill>
            <a:srgbClr val="000000"/>
          </a:solidFill>
          <a:ln>
            <a:noFill/>
          </a:ln>
        </p:spPr>
        <p:txBody>
          <a:bodyPr anchorCtr="0" anchor="t" bIns="38150" lIns="870823075" spcFirstLastPara="1" rIns="870823075" wrap="square" tIns="38150">
            <a:normAutofit/>
          </a:bodyPr>
          <a:lstStyle/>
          <a:p>
            <a:pPr indent="0" lvl="0" marL="0" marR="0" rtl="0" algn="ctr">
              <a:lnSpc>
                <a:spcPct val="80000"/>
              </a:lnSpc>
              <a:spcBef>
                <a:spcPts val="0"/>
              </a:spcBef>
              <a:spcAft>
                <a:spcPts val="0"/>
              </a:spcAft>
              <a:buNone/>
            </a:pPr>
            <a:r>
              <a:t/>
            </a:r>
            <a:endParaRPr b="0" sz="450" strike="noStrike">
              <a:solidFill>
                <a:schemeClr val="dk1"/>
              </a:solidFill>
              <a:latin typeface="Arial"/>
              <a:ea typeface="Arial"/>
              <a:cs typeface="Arial"/>
              <a:sym typeface="Arial"/>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pic>
        <p:nvPicPr>
          <p:cNvPr id="902" name="Google Shape;902;p4"/>
          <p:cNvPicPr preferRelativeResize="0"/>
          <p:nvPr/>
        </p:nvPicPr>
        <p:blipFill rotWithShape="1">
          <a:blip r:embed="rId3">
            <a:alphaModFix/>
          </a:blip>
          <a:srcRect b="15299" l="0" r="0" t="15298"/>
          <a:stretch/>
        </p:blipFill>
        <p:spPr>
          <a:xfrm>
            <a:off x="4847400" y="981360"/>
            <a:ext cx="3274200" cy="3180600"/>
          </a:xfrm>
          <a:prstGeom prst="rect">
            <a:avLst/>
          </a:prstGeom>
          <a:noFill/>
          <a:ln cap="flat" cmpd="sng" w="9525">
            <a:solidFill>
              <a:srgbClr val="FFFFFF"/>
            </a:solidFill>
            <a:prstDash val="solid"/>
            <a:round/>
            <a:headEnd len="sm" w="sm" type="none"/>
            <a:tailEnd len="sm" w="sm" type="none"/>
          </a:ln>
        </p:spPr>
      </p:pic>
      <p:sp>
        <p:nvSpPr>
          <p:cNvPr id="903" name="Google Shape;903;p4"/>
          <p:cNvSpPr txBox="1"/>
          <p:nvPr>
            <p:ph idx="4294967295" type="title"/>
          </p:nvPr>
        </p:nvSpPr>
        <p:spPr>
          <a:xfrm>
            <a:off x="1214280" y="333900"/>
            <a:ext cx="3438000" cy="180936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Initial access methods</a:t>
            </a:r>
            <a:endParaRPr b="0" i="0" sz="2800" u="none" cap="none" strike="noStrike">
              <a:solidFill>
                <a:schemeClr val="dk1"/>
              </a:solidFill>
              <a:latin typeface="Arial"/>
              <a:ea typeface="Arial"/>
              <a:cs typeface="Arial"/>
              <a:sym typeface="Arial"/>
            </a:endParaRPr>
          </a:p>
        </p:txBody>
      </p:sp>
      <p:sp>
        <p:nvSpPr>
          <p:cNvPr id="904" name="Google Shape;904;p4"/>
          <p:cNvSpPr txBox="1"/>
          <p:nvPr>
            <p:ph idx="4294967295" type="subTitle"/>
          </p:nvPr>
        </p:nvSpPr>
        <p:spPr>
          <a:xfrm>
            <a:off x="869795" y="2143260"/>
            <a:ext cx="3635298" cy="1761660"/>
          </a:xfrm>
          <a:prstGeom prst="rect">
            <a:avLst/>
          </a:prstGeom>
          <a:noFill/>
          <a:ln>
            <a:noFill/>
          </a:ln>
        </p:spPr>
        <p:txBody>
          <a:bodyPr anchorCtr="0" anchor="t" bIns="91425" lIns="91425" spcFirstLastPara="1" rIns="91425" wrap="square" tIns="91425">
            <a:normAutofit fontScale="95696"/>
          </a:bodyPr>
          <a:lstStyle/>
          <a:p>
            <a:pPr indent="0" lvl="0" marL="228600" marR="0" rtl="0" algn="r">
              <a:lnSpc>
                <a:spcPct val="100000"/>
              </a:lnSpc>
              <a:spcBef>
                <a:spcPts val="0"/>
              </a:spcBef>
              <a:spcAft>
                <a:spcPts val="0"/>
              </a:spcAft>
              <a:buClr>
                <a:schemeClr val="dk1"/>
              </a:buClr>
              <a:buSzPct val="100000"/>
              <a:buFont typeface="Arial"/>
              <a:buNone/>
            </a:pPr>
            <a:r>
              <a:rPr b="0" i="0" lang="en" sz="1600" u="none" cap="none" strike="noStrike">
                <a:solidFill>
                  <a:schemeClr val="dk1"/>
                </a:solidFill>
                <a:latin typeface="Archivo"/>
                <a:ea typeface="Archivo"/>
                <a:cs typeface="Archivo"/>
                <a:sym typeface="Archivo"/>
              </a:rPr>
              <a:t>The attack began in September 2019, with attackers likely exploiting weak passwords or known vulnerabilities in SolarWinds' internal systems. This initial access paved the way for subsequent attack.</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500"/>
                                        <p:tgtEl>
                                          <p:spTgt spid="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4">
                                            <p:txEl>
                                              <p:pRg end="0" st="0"/>
                                            </p:txEl>
                                          </p:spTgt>
                                        </p:tgtEl>
                                        <p:attrNameLst>
                                          <p:attrName>style.visibility</p:attrName>
                                        </p:attrNameLst>
                                      </p:cBhvr>
                                      <p:to>
                                        <p:strVal val="visible"/>
                                      </p:to>
                                    </p:set>
                                    <p:animEffect filter="fade" transition="in">
                                      <p:cBhvr>
                                        <p:cTn dur="1000"/>
                                        <p:tgtEl>
                                          <p:spTgt spid="904">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000"/>
                                        <p:tgtEl>
                                          <p:spTgt spid="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5"/>
          <p:cNvSpPr txBox="1"/>
          <p:nvPr>
            <p:ph idx="4294967295" type="title"/>
          </p:nvPr>
        </p:nvSpPr>
        <p:spPr>
          <a:xfrm>
            <a:off x="2133720" y="1371600"/>
            <a:ext cx="4876560" cy="14569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3400"/>
              <a:buFont typeface="Syncopate"/>
              <a:buNone/>
            </a:pPr>
            <a:r>
              <a:rPr b="0" i="0" lang="en" sz="3400" u="none" cap="none" strike="noStrike">
                <a:solidFill>
                  <a:schemeClr val="dk1"/>
                </a:solidFill>
                <a:latin typeface="Syncopate"/>
                <a:ea typeface="Syncopate"/>
                <a:cs typeface="Syncopate"/>
                <a:sym typeface="Syncopate"/>
              </a:rPr>
              <a:t>Infection through Orion updates</a:t>
            </a:r>
            <a:endParaRPr b="0" i="0" sz="3400" u="none" cap="none" strike="noStrike">
              <a:solidFill>
                <a:schemeClr val="dk1"/>
              </a:solidFill>
              <a:latin typeface="Arial"/>
              <a:ea typeface="Arial"/>
              <a:cs typeface="Arial"/>
              <a:sym typeface="Arial"/>
            </a:endParaRPr>
          </a:p>
        </p:txBody>
      </p:sp>
      <p:sp>
        <p:nvSpPr>
          <p:cNvPr id="910" name="Google Shape;910;p5"/>
          <p:cNvSpPr txBox="1"/>
          <p:nvPr>
            <p:ph idx="4294967295" type="subTitle"/>
          </p:nvPr>
        </p:nvSpPr>
        <p:spPr>
          <a:xfrm>
            <a:off x="1635632" y="2828520"/>
            <a:ext cx="6088446" cy="1192379"/>
          </a:xfrm>
          <a:prstGeom prst="rect">
            <a:avLst/>
          </a:prstGeom>
          <a:noFill/>
          <a:ln>
            <a:noFill/>
          </a:ln>
        </p:spPr>
        <p:txBody>
          <a:bodyPr anchorCtr="0" anchor="t" bIns="91425" lIns="91425" spcFirstLastPara="1" rIns="91425" wrap="square" tIns="91425">
            <a:normAutofit fontScale="96933"/>
          </a:bodyPr>
          <a:lstStyle/>
          <a:p>
            <a:pPr indent="0" lvl="0" marL="228600" marR="0" rtl="0" algn="ctr">
              <a:lnSpc>
                <a:spcPct val="100000"/>
              </a:lnSpc>
              <a:spcBef>
                <a:spcPts val="0"/>
              </a:spcBef>
              <a:spcAft>
                <a:spcPts val="0"/>
              </a:spcAft>
              <a:buClr>
                <a:schemeClr val="dk1"/>
              </a:buClr>
              <a:buSzPct val="100000"/>
              <a:buFont typeface="Arial"/>
              <a:buNone/>
            </a:pPr>
            <a:r>
              <a:rPr b="0" i="0" lang="en" sz="1600" u="none" cap="none" strike="noStrike">
                <a:solidFill>
                  <a:schemeClr val="dk1"/>
                </a:solidFill>
                <a:latin typeface="Archivo"/>
                <a:ea typeface="Archivo"/>
                <a:cs typeface="Archivo"/>
                <a:sym typeface="Archivo"/>
              </a:rPr>
              <a:t>From March to June 2020, malicious code was injected into the Orion platform's build system. This resulted in a trojanized version of the software that thousands of customers unknowingly downloaded.</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09"/>
                                        </p:tgtEl>
                                        <p:attrNameLst>
                                          <p:attrName>style.visibility</p:attrName>
                                        </p:attrNameLst>
                                      </p:cBhvr>
                                      <p:to>
                                        <p:strVal val="visible"/>
                                      </p:to>
                                    </p:set>
                                    <p:anim calcmode="lin" valueType="num">
                                      <p:cBhvr additive="base">
                                        <p:cTn dur="500"/>
                                        <p:tgtEl>
                                          <p:spTgt spid="90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0">
                                            <p:txEl>
                                              <p:pRg end="0" st="0"/>
                                            </p:txEl>
                                          </p:spTgt>
                                        </p:tgtEl>
                                        <p:attrNameLst>
                                          <p:attrName>style.visibility</p:attrName>
                                        </p:attrNameLst>
                                      </p:cBhvr>
                                      <p:to>
                                        <p:strVal val="visible"/>
                                      </p:to>
                                    </p:set>
                                    <p:anim calcmode="lin" valueType="num">
                                      <p:cBhvr additive="base">
                                        <p:cTn dur="500"/>
                                        <p:tgtEl>
                                          <p:spTgt spid="91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6"/>
          <p:cNvSpPr txBox="1"/>
          <p:nvPr>
            <p:ph idx="4294967295" type="title"/>
          </p:nvPr>
        </p:nvSpPr>
        <p:spPr>
          <a:xfrm>
            <a:off x="2200320" y="1306484"/>
            <a:ext cx="4743000" cy="571320"/>
          </a:xfrm>
          <a:prstGeom prst="rect">
            <a:avLst/>
          </a:prstGeom>
          <a:noFill/>
          <a:ln>
            <a:noFill/>
          </a:ln>
        </p:spPr>
        <p:txBody>
          <a:bodyPr anchorCtr="0" anchor="b" bIns="91425" lIns="91425" spcFirstLastPara="1" rIns="91425" wrap="square" tIns="91425">
            <a:normAutofit fontScale="90000"/>
          </a:bodyPr>
          <a:lstStyle/>
          <a:p>
            <a:pPr indent="0" lvl="0" marL="0" marR="0" rtl="0" algn="ctr">
              <a:lnSpc>
                <a:spcPct val="100000"/>
              </a:lnSpc>
              <a:spcBef>
                <a:spcPts val="0"/>
              </a:spcBef>
              <a:spcAft>
                <a:spcPts val="0"/>
              </a:spcAft>
              <a:buClr>
                <a:schemeClr val="dk1"/>
              </a:buClr>
              <a:buSzPct val="100000"/>
              <a:buFont typeface="Syncopate"/>
              <a:buNone/>
            </a:pPr>
            <a:r>
              <a:rPr b="0" i="0" lang="en" sz="3400" u="none" cap="none" strike="noStrike">
                <a:solidFill>
                  <a:schemeClr val="dk1"/>
                </a:solidFill>
                <a:latin typeface="Syncopate"/>
                <a:ea typeface="Syncopate"/>
                <a:cs typeface="Syncopate"/>
                <a:sym typeface="Syncopate"/>
              </a:rPr>
              <a:t>Discovery of the breach</a:t>
            </a:r>
            <a:endParaRPr b="0" i="0" sz="3400" u="none" cap="none" strike="noStrike">
              <a:solidFill>
                <a:schemeClr val="dk1"/>
              </a:solidFill>
              <a:latin typeface="Arial"/>
              <a:ea typeface="Arial"/>
              <a:cs typeface="Arial"/>
              <a:sym typeface="Arial"/>
            </a:endParaRPr>
          </a:p>
        </p:txBody>
      </p:sp>
      <p:sp>
        <p:nvSpPr>
          <p:cNvPr id="916" name="Google Shape;916;p6"/>
          <p:cNvSpPr txBox="1"/>
          <p:nvPr>
            <p:ph idx="4294967295" type="subTitle"/>
          </p:nvPr>
        </p:nvSpPr>
        <p:spPr>
          <a:xfrm>
            <a:off x="1367789" y="2002206"/>
            <a:ext cx="6408421" cy="1424936"/>
          </a:xfrm>
          <a:prstGeom prst="rect">
            <a:avLst/>
          </a:prstGeom>
          <a:noFill/>
          <a:ln>
            <a:noFill/>
          </a:ln>
        </p:spPr>
        <p:txBody>
          <a:bodyPr anchorCtr="0" anchor="t" bIns="91425" lIns="91425" spcFirstLastPara="1" rIns="91425" wrap="square" tIns="91425">
            <a:normAutofit/>
          </a:bodyPr>
          <a:lstStyle/>
          <a:p>
            <a:pPr indent="0" lvl="0" marL="228600" marR="0" rtl="0" algn="ct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The breach came to light in December 2020, when the cybersecurity firm FireEye discovered that their own red-teaming tools were missing, leading to the identification of the broader attack.</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15"/>
                                        </p:tgtEl>
                                        <p:attrNameLst>
                                          <p:attrName>style.visibility</p:attrName>
                                        </p:attrNameLst>
                                      </p:cBhvr>
                                      <p:to>
                                        <p:strVal val="visible"/>
                                      </p:to>
                                    </p:set>
                                    <p:anim calcmode="lin" valueType="num">
                                      <p:cBhvr additive="base">
                                        <p:cTn dur="500"/>
                                        <p:tgtEl>
                                          <p:spTgt spid="91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16">
                                            <p:txEl>
                                              <p:pRg end="0" st="0"/>
                                            </p:txEl>
                                          </p:spTgt>
                                        </p:tgtEl>
                                        <p:attrNameLst>
                                          <p:attrName>style.visibility</p:attrName>
                                        </p:attrNameLst>
                                      </p:cBhvr>
                                      <p:to>
                                        <p:strVal val="visible"/>
                                      </p:to>
                                    </p:set>
                                    <p:anim calcmode="lin" valueType="num">
                                      <p:cBhvr additive="base">
                                        <p:cTn dur="500"/>
                                        <p:tgtEl>
                                          <p:spTgt spid="9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7"/>
          <p:cNvSpPr/>
          <p:nvPr/>
        </p:nvSpPr>
        <p:spPr>
          <a:xfrm rot="10800000">
            <a:off x="8658360" y="2991240"/>
            <a:ext cx="75960" cy="75960"/>
          </a:xfrm>
          <a:prstGeom prst="rect">
            <a:avLst/>
          </a:prstGeom>
          <a:solidFill>
            <a:srgbClr val="000000"/>
          </a:solidFill>
          <a:ln>
            <a:noFill/>
          </a:ln>
        </p:spPr>
        <p:txBody>
          <a:bodyPr anchorCtr="0" anchor="t" bIns="38150" lIns="870823075" spcFirstLastPara="1" rIns="870823075" wrap="square" tIns="38150">
            <a:normAutofit/>
          </a:bodyPr>
          <a:lstStyle/>
          <a:p>
            <a:pPr indent="0" lvl="0" marL="0" marR="0" rtl="0" algn="ctr">
              <a:lnSpc>
                <a:spcPct val="80000"/>
              </a:lnSpc>
              <a:spcBef>
                <a:spcPts val="0"/>
              </a:spcBef>
              <a:spcAft>
                <a:spcPts val="0"/>
              </a:spcAft>
              <a:buNone/>
            </a:pPr>
            <a:r>
              <a:t/>
            </a:r>
            <a:endParaRPr b="0" sz="450" strike="noStrike">
              <a:solidFill>
                <a:schemeClr val="dk1"/>
              </a:solidFill>
              <a:latin typeface="Arial"/>
              <a:ea typeface="Arial"/>
              <a:cs typeface="Arial"/>
              <a:sym typeface="Arial"/>
            </a:endParaRPr>
          </a:p>
        </p:txBody>
      </p:sp>
      <p:sp>
        <p:nvSpPr>
          <p:cNvPr id="922" name="Google Shape;922;p7"/>
          <p:cNvSpPr txBox="1"/>
          <p:nvPr>
            <p:ph idx="4294967295" type="title"/>
          </p:nvPr>
        </p:nvSpPr>
        <p:spPr>
          <a:xfrm>
            <a:off x="2038320" y="2400480"/>
            <a:ext cx="5067000" cy="13903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Malware Mechanism</a:t>
            </a:r>
            <a:endParaRPr b="0" i="0" sz="4000" u="none" cap="none" strike="noStrike">
              <a:solidFill>
                <a:schemeClr val="dk1"/>
              </a:solidFill>
              <a:latin typeface="Arial"/>
              <a:ea typeface="Arial"/>
              <a:cs typeface="Arial"/>
              <a:sym typeface="Arial"/>
            </a:endParaRPr>
          </a:p>
        </p:txBody>
      </p:sp>
      <p:sp>
        <p:nvSpPr>
          <p:cNvPr id="923" name="Google Shape;923;p7"/>
          <p:cNvSpPr txBox="1"/>
          <p:nvPr>
            <p:ph idx="4294967295" type="title"/>
          </p:nvPr>
        </p:nvSpPr>
        <p:spPr>
          <a:xfrm>
            <a:off x="3914640" y="1066680"/>
            <a:ext cx="1314000" cy="122832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6200"/>
              <a:buFont typeface="Syncopate"/>
              <a:buNone/>
            </a:pPr>
            <a:r>
              <a:rPr b="0" i="0" lang="en" sz="6200" u="none" cap="none" strike="noStrike">
                <a:solidFill>
                  <a:schemeClr val="dk1"/>
                </a:solidFill>
                <a:latin typeface="Syncopate"/>
                <a:ea typeface="Syncopate"/>
                <a:cs typeface="Syncopate"/>
                <a:sym typeface="Syncopate"/>
              </a:rPr>
              <a:t>02</a:t>
            </a:r>
            <a:endParaRPr b="0" i="0" sz="6200" u="none" cap="none" strike="noStrike">
              <a:solidFill>
                <a:schemeClr val="dk1"/>
              </a:solidFill>
              <a:latin typeface="Arial"/>
              <a:ea typeface="Arial"/>
              <a:cs typeface="Arial"/>
              <a:sym typeface="Arial"/>
            </a:endParaRPr>
          </a:p>
        </p:txBody>
      </p:sp>
    </p:spTree>
  </p:cSld>
  <p:clrMapOvr>
    <a:masterClrMapping/>
  </p:clrMapOvr>
  <mc:AlternateContent>
    <mc:Choice Requires="p14">
      <p:transition spd="slow" p14:dur="800">
        <p14:flythrough dir="out"/>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8"/>
          <p:cNvSpPr txBox="1"/>
          <p:nvPr>
            <p:ph idx="4294967295" type="title"/>
          </p:nvPr>
        </p:nvSpPr>
        <p:spPr>
          <a:xfrm>
            <a:off x="2133720" y="1371600"/>
            <a:ext cx="4876560" cy="145692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chemeClr val="dk1"/>
              </a:buClr>
              <a:buSzPts val="4000"/>
              <a:buFont typeface="Syncopate"/>
              <a:buNone/>
            </a:pPr>
            <a:r>
              <a:rPr b="0" i="0" lang="en" sz="4000" u="none" cap="none" strike="noStrike">
                <a:solidFill>
                  <a:schemeClr val="dk1"/>
                </a:solidFill>
                <a:latin typeface="Syncopate"/>
                <a:ea typeface="Syncopate"/>
                <a:cs typeface="Syncopate"/>
                <a:sym typeface="Syncopate"/>
              </a:rPr>
              <a:t>Backdoor implementation</a:t>
            </a:r>
            <a:endParaRPr b="0" i="0" sz="4000" u="none" cap="none" strike="noStrike">
              <a:solidFill>
                <a:schemeClr val="dk1"/>
              </a:solidFill>
              <a:latin typeface="Arial"/>
              <a:ea typeface="Arial"/>
              <a:cs typeface="Arial"/>
              <a:sym typeface="Arial"/>
            </a:endParaRPr>
          </a:p>
        </p:txBody>
      </p:sp>
      <p:sp>
        <p:nvSpPr>
          <p:cNvPr id="929" name="Google Shape;929;p8"/>
          <p:cNvSpPr txBox="1"/>
          <p:nvPr>
            <p:ph idx="4294967295" type="subTitle"/>
          </p:nvPr>
        </p:nvSpPr>
        <p:spPr>
          <a:xfrm>
            <a:off x="1494323" y="2828520"/>
            <a:ext cx="6155353" cy="1456919"/>
          </a:xfrm>
          <a:prstGeom prst="rect">
            <a:avLst/>
          </a:prstGeom>
          <a:noFill/>
          <a:ln>
            <a:noFill/>
          </a:ln>
        </p:spPr>
        <p:txBody>
          <a:bodyPr anchorCtr="0" anchor="t" bIns="91425" lIns="91425" spcFirstLastPara="1" rIns="91425" wrap="square" tIns="91425">
            <a:normAutofit fontScale="96933"/>
          </a:bodyPr>
          <a:lstStyle/>
          <a:p>
            <a:pPr indent="0" lvl="0" marL="228600" marR="0" rtl="0" algn="ctr">
              <a:lnSpc>
                <a:spcPct val="100000"/>
              </a:lnSpc>
              <a:spcBef>
                <a:spcPts val="0"/>
              </a:spcBef>
              <a:spcAft>
                <a:spcPts val="0"/>
              </a:spcAft>
              <a:buClr>
                <a:schemeClr val="dk1"/>
              </a:buClr>
              <a:buSzPct val="100000"/>
              <a:buFont typeface="Arial"/>
              <a:buNone/>
            </a:pPr>
            <a:r>
              <a:rPr b="0" i="0" lang="en" sz="1600" u="none" cap="none" strike="noStrike">
                <a:solidFill>
                  <a:schemeClr val="dk1"/>
                </a:solidFill>
                <a:latin typeface="Archivo"/>
                <a:ea typeface="Archivo"/>
                <a:cs typeface="Archivo"/>
                <a:sym typeface="Archivo"/>
              </a:rPr>
              <a:t>Hackers inserted a backdoor into the Orion software updates, which was signed with a legitimate SolarWinds digital certificate, making it appear safe to users.</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928"/>
                                        </p:tgtEl>
                                        <p:attrNameLst>
                                          <p:attrName>style.visibility</p:attrName>
                                        </p:attrNameLst>
                                      </p:cBhvr>
                                      <p:to>
                                        <p:strVal val="visible"/>
                                      </p:to>
                                    </p:set>
                                    <p:anim calcmode="lin" valueType="num">
                                      <p:cBhvr additive="base">
                                        <p:cTn dur="500"/>
                                        <p:tgtEl>
                                          <p:spTgt spid="9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929">
                                            <p:txEl>
                                              <p:pRg end="0" st="0"/>
                                            </p:txEl>
                                          </p:spTgt>
                                        </p:tgtEl>
                                        <p:attrNameLst>
                                          <p:attrName>style.visibility</p:attrName>
                                        </p:attrNameLst>
                                      </p:cBhvr>
                                      <p:to>
                                        <p:strVal val="visible"/>
                                      </p:to>
                                    </p:set>
                                    <p:anim calcmode="lin" valueType="num">
                                      <p:cBhvr additive="base">
                                        <p:cTn dur="500"/>
                                        <p:tgtEl>
                                          <p:spTgt spid="92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pic>
        <p:nvPicPr>
          <p:cNvPr id="934" name="Google Shape;934;p9"/>
          <p:cNvPicPr preferRelativeResize="0"/>
          <p:nvPr/>
        </p:nvPicPr>
        <p:blipFill rotWithShape="1">
          <a:blip r:embed="rId3">
            <a:alphaModFix/>
          </a:blip>
          <a:srcRect b="15299" l="0" r="0" t="15298"/>
          <a:stretch/>
        </p:blipFill>
        <p:spPr>
          <a:xfrm>
            <a:off x="4847400" y="981360"/>
            <a:ext cx="3274200" cy="3180600"/>
          </a:xfrm>
          <a:prstGeom prst="rect">
            <a:avLst/>
          </a:prstGeom>
          <a:noFill/>
          <a:ln cap="flat" cmpd="sng" w="9525">
            <a:solidFill>
              <a:srgbClr val="FFFFFF"/>
            </a:solidFill>
            <a:prstDash val="solid"/>
            <a:round/>
            <a:headEnd len="sm" w="sm" type="none"/>
            <a:tailEnd len="sm" w="sm" type="none"/>
          </a:ln>
        </p:spPr>
      </p:pic>
      <p:sp>
        <p:nvSpPr>
          <p:cNvPr id="935" name="Google Shape;935;p9"/>
          <p:cNvSpPr txBox="1"/>
          <p:nvPr>
            <p:ph idx="4294967295" type="title"/>
          </p:nvPr>
        </p:nvSpPr>
        <p:spPr>
          <a:xfrm>
            <a:off x="1214280" y="295740"/>
            <a:ext cx="3438000" cy="1809360"/>
          </a:xfrm>
          <a:prstGeom prst="rect">
            <a:avLst/>
          </a:prstGeom>
          <a:noFill/>
          <a:ln>
            <a:noFill/>
          </a:ln>
        </p:spPr>
        <p:txBody>
          <a:bodyPr anchorCtr="0" anchor="b" bIns="91425" lIns="91425" spcFirstLastPara="1" rIns="91425" wrap="square" tIns="91425">
            <a:normAutofit/>
          </a:bodyPr>
          <a:lstStyle/>
          <a:p>
            <a:pPr indent="0" lvl="0" marL="0" marR="0" rtl="0" algn="r">
              <a:lnSpc>
                <a:spcPct val="100000"/>
              </a:lnSpc>
              <a:spcBef>
                <a:spcPts val="0"/>
              </a:spcBef>
              <a:spcAft>
                <a:spcPts val="0"/>
              </a:spcAft>
              <a:buClr>
                <a:schemeClr val="dk1"/>
              </a:buClr>
              <a:buSzPts val="2800"/>
              <a:buFont typeface="Syncopate"/>
              <a:buNone/>
            </a:pPr>
            <a:r>
              <a:rPr b="0" i="0" lang="en" sz="2800" u="none" cap="none" strike="noStrike">
                <a:solidFill>
                  <a:schemeClr val="dk1"/>
                </a:solidFill>
                <a:latin typeface="Syncopate"/>
                <a:ea typeface="Syncopate"/>
                <a:cs typeface="Syncopate"/>
                <a:sym typeface="Syncopate"/>
              </a:rPr>
              <a:t>Execution tactics</a:t>
            </a:r>
            <a:endParaRPr b="0" i="0" sz="2800" u="none" cap="none" strike="noStrike">
              <a:solidFill>
                <a:schemeClr val="dk1"/>
              </a:solidFill>
              <a:latin typeface="Arial"/>
              <a:ea typeface="Arial"/>
              <a:cs typeface="Arial"/>
              <a:sym typeface="Arial"/>
            </a:endParaRPr>
          </a:p>
        </p:txBody>
      </p:sp>
      <p:sp>
        <p:nvSpPr>
          <p:cNvPr id="936" name="Google Shape;936;p9"/>
          <p:cNvSpPr txBox="1"/>
          <p:nvPr>
            <p:ph idx="4294967295" type="subTitle"/>
          </p:nvPr>
        </p:nvSpPr>
        <p:spPr>
          <a:xfrm>
            <a:off x="825190" y="2138400"/>
            <a:ext cx="3827090" cy="2121366"/>
          </a:xfrm>
          <a:prstGeom prst="rect">
            <a:avLst/>
          </a:prstGeom>
          <a:noFill/>
          <a:ln>
            <a:noFill/>
          </a:ln>
        </p:spPr>
        <p:txBody>
          <a:bodyPr anchorCtr="0" anchor="t" bIns="91425" lIns="91425" spcFirstLastPara="1" rIns="91425" wrap="square" tIns="91425">
            <a:noAutofit/>
          </a:bodyPr>
          <a:lstStyle/>
          <a:p>
            <a:pPr indent="0" lvl="0" marL="228600" marR="0" rtl="0" algn="r">
              <a:lnSpc>
                <a:spcPct val="100000"/>
              </a:lnSpc>
              <a:spcBef>
                <a:spcPts val="0"/>
              </a:spcBef>
              <a:spcAft>
                <a:spcPts val="0"/>
              </a:spcAft>
              <a:buClr>
                <a:schemeClr val="dk1"/>
              </a:buClr>
              <a:buSzPts val="1600"/>
              <a:buFont typeface="Arial"/>
              <a:buNone/>
            </a:pPr>
            <a:r>
              <a:rPr b="0" i="0" lang="en" sz="1600" u="none" cap="none" strike="noStrike">
                <a:solidFill>
                  <a:schemeClr val="dk1"/>
                </a:solidFill>
                <a:latin typeface="Archivo"/>
                <a:ea typeface="Archivo"/>
                <a:cs typeface="Archivo"/>
                <a:sym typeface="Archivo"/>
              </a:rPr>
              <a:t>The malware remained inactive for 7–14 days before executing. It used DNS tunneling to communicate with its command-and-control (C2) server and downloaded additional payloads while disguising itself as legitimate traffic.</a:t>
            </a:r>
            <a:endParaRPr b="0" i="0" sz="1600" u="none" cap="none" strike="noStrike">
              <a:solidFill>
                <a:srgbClr val="FFFFFF"/>
              </a:solidFill>
              <a:latin typeface="Noto Sans Symbols"/>
              <a:ea typeface="Noto Sans Symbols"/>
              <a:cs typeface="Noto Sans Symbols"/>
              <a:sym typeface="Noto Sans Symbols"/>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4"/>
                                        </p:tgtEl>
                                        <p:attrNameLst>
                                          <p:attrName>style.visibility</p:attrName>
                                        </p:attrNameLst>
                                      </p:cBhvr>
                                      <p:to>
                                        <p:strVal val="visible"/>
                                      </p:to>
                                    </p:set>
                                    <p:animEffect filter="fade" transition="in">
                                      <p:cBhvr>
                                        <p:cTn dur="500"/>
                                        <p:tgtEl>
                                          <p:spTgt spid="9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6">
                                            <p:txEl>
                                              <p:pRg end="0" st="0"/>
                                            </p:txEl>
                                          </p:spTgt>
                                        </p:tgtEl>
                                        <p:attrNameLst>
                                          <p:attrName>style.visibility</p:attrName>
                                        </p:attrNameLst>
                                      </p:cBhvr>
                                      <p:to>
                                        <p:strVal val="visible"/>
                                      </p:to>
                                    </p:set>
                                    <p:animEffect filter="fade" transition="in">
                                      <p:cBhvr>
                                        <p:cTn dur="1000"/>
                                        <p:tgtEl>
                                          <p:spTgt spid="93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1000"/>
                                        <p:tgtEl>
                                          <p:spTgt spid="9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9.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0.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1.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3.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4.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5.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6.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7.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8.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9.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0.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1.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2.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ustom.xml><?xml version="1.0" encoding="utf-8"?>
<Properties xmlns="http://schemas.openxmlformats.org/officeDocument/2006/custom-properties" xmlns:vt="http://schemas.openxmlformats.org/officeDocument/2006/docPropsVTypes">
  <property fmtid="{D5CDD505-2E9C-101B-9397-08002B2CF9AE}" pid="2" name="Slides">
    <vt:r8>24.0</vt:r8>
  </property>
</Properties>
</file>