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3" r:id="rId4"/>
    <p:sldId id="264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06"/>
  </p:normalViewPr>
  <p:slideViewPr>
    <p:cSldViewPr snapToGrid="0" snapToObjects="1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6053-FFF7-B945-9AB1-40DC71DCABE1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D1ED-265D-5043-AAD1-2B4E288F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8305-5635-2744-90EF-321D85339A0C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introduction/f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4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github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2" y="2477704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Github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000" b="1" dirty="0" smtClean="0"/>
              <a:t>A short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repository</a:t>
            </a:r>
            <a:endParaRPr lang="en-US" sz="26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branch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ommits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ush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pull request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fork (demo)</a:t>
            </a:r>
          </a:p>
          <a:p>
            <a:pPr marL="0" indent="0">
              <a:buNone/>
            </a:pP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Github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explained visually: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  <a:hlinkClick r:id="rId2"/>
              </a:rPr>
              <a:t>://guides.github.com/introduction/flow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5" y="214903"/>
            <a:ext cx="8890431" cy="6428195"/>
          </a:xfrm>
        </p:spPr>
      </p:pic>
    </p:spTree>
    <p:extLst>
      <p:ext uri="{BB962C8B-B14F-4D97-AF65-F5344CB8AC3E}">
        <p14:creationId xmlns:p14="http://schemas.microsoft.com/office/powerpoint/2010/main" val="1920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Macs:</a:t>
            </a:r>
          </a:p>
          <a:p>
            <a:pPr lvl="1"/>
            <a:r>
              <a:rPr lang="en-US" dirty="0" smtClean="0"/>
              <a:t>Open terminal window.</a:t>
            </a:r>
          </a:p>
          <a:p>
            <a:pPr lvl="1"/>
            <a:r>
              <a:rPr lang="en-US" dirty="0" smtClean="0"/>
              <a:t>Type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You should receive a prompt for installation</a:t>
            </a:r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windows.github.com</a:t>
            </a:r>
            <a:endParaRPr lang="en-US" dirty="0" smtClean="0"/>
          </a:p>
          <a:p>
            <a:r>
              <a:rPr lang="en-US" dirty="0" smtClean="0"/>
              <a:t>More information: </a:t>
            </a:r>
            <a:r>
              <a:rPr lang="en-US" dirty="0" smtClean="0">
                <a:hlinkClick r:id="rId4"/>
              </a:rPr>
              <a:t>https://git-scm.com/book/en/v2/Getting-Started-Installing-Git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7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help and guides: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mr-IN" dirty="0" smtClean="0"/>
              <a:t>–</a:t>
            </a:r>
            <a:r>
              <a:rPr lang="en-US" dirty="0" smtClean="0"/>
              <a:t>g</a:t>
            </a:r>
          </a:p>
          <a:p>
            <a:pPr lvl="1"/>
            <a:r>
              <a:rPr lang="en-US" dirty="0" smtClean="0"/>
              <a:t>Lists </a:t>
            </a:r>
            <a:r>
              <a:rPr lang="en-US" dirty="0" err="1" smtClean="0"/>
              <a:t>git</a:t>
            </a:r>
            <a:r>
              <a:rPr lang="en-US" dirty="0" smtClean="0"/>
              <a:t> guides available</a:t>
            </a:r>
          </a:p>
          <a:p>
            <a:pPr lvl="1"/>
            <a:r>
              <a:rPr lang="en-US" dirty="0" smtClean="0"/>
              <a:t>To access one type ‘</a:t>
            </a:r>
            <a:r>
              <a:rPr lang="en-US" dirty="0" err="1" smtClean="0"/>
              <a:t>git</a:t>
            </a:r>
            <a:r>
              <a:rPr lang="en-US" dirty="0" smtClean="0"/>
              <a:t> help &lt;command&gt;’ (i.e. </a:t>
            </a:r>
            <a:r>
              <a:rPr lang="en-US" dirty="0" err="1" smtClean="0"/>
              <a:t>git</a:t>
            </a:r>
            <a:r>
              <a:rPr lang="en-US" dirty="0" smtClean="0"/>
              <a:t> help workflow, </a:t>
            </a:r>
            <a:r>
              <a:rPr lang="en-US" dirty="0" err="1" smtClean="0"/>
              <a:t>git</a:t>
            </a:r>
            <a:r>
              <a:rPr lang="en-US" dirty="0" smtClean="0"/>
              <a:t> help tutorial)</a:t>
            </a:r>
          </a:p>
          <a:p>
            <a:r>
              <a:rPr lang="en-US" dirty="0" smtClean="0">
                <a:hlinkClick r:id="rId2"/>
              </a:rPr>
              <a:t>https://www.youtube.com/githubguides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Github A short introduction</vt:lpstr>
      <vt:lpstr>Terminology</vt:lpstr>
      <vt:lpstr>PowerPoint Presentation</vt:lpstr>
      <vt:lpstr>Demonstration</vt:lpstr>
      <vt:lpstr>Installation</vt:lpstr>
      <vt:lpstr>Available help and guides: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Bowman</dc:creator>
  <cp:lastModifiedBy>Elizabeth Bowman</cp:lastModifiedBy>
  <cp:revision>16</cp:revision>
  <dcterms:created xsi:type="dcterms:W3CDTF">2017-02-03T04:59:03Z</dcterms:created>
  <dcterms:modified xsi:type="dcterms:W3CDTF">2017-02-20T13:13:22Z</dcterms:modified>
</cp:coreProperties>
</file>