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5"/>
    <p:sldMasterId id="214748367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
      <p:font typeface="Bodoni"/>
      <p:regular r:id="rId34"/>
      <p:bold r:id="rId35"/>
      <p:italic r:id="rId36"/>
      <p:boldItalic r:id="rId37"/>
    </p:embeddedFont>
    <p:embeddedFont>
      <p:font typeface="Helvetica Neue"/>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4D8FB7-3EB5-4718-925C-90D4B0BF2AE4}">
  <a:tblStyle styleId="{D44D8FB7-3EB5-4718-925C-90D4B0BF2AE4}" styleName="Table_0">
    <a:wholeTbl>
      <a:tcTxStyle b="off" i="off">
        <a:font>
          <a:latin typeface="Palatino"/>
          <a:ea typeface="Palatino"/>
          <a:cs typeface="Palatino"/>
        </a:font>
        <a:srgbClr val="41414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b="off" i="off"/>
      <a:tcStyle>
        <a:fill>
          <a:solidFill>
            <a:srgbClr val="C9C3BA">
              <a:alpha val="49800"/>
            </a:srgbClr>
          </a:solidFill>
        </a:fill>
      </a:tcStyle>
    </a:band2H>
    <a:band1V>
      <a:tcTxStyle/>
    </a:band1V>
    <a:band2V>
      <a:tcTxStyle/>
    </a:band2V>
    <a:lastCol>
      <a:tcTxStyle/>
    </a:lastCol>
    <a:firstCol>
      <a:tcTxStyle b="off" i="off">
        <a:font>
          <a:latin typeface="Palatino"/>
          <a:ea typeface="Palatino"/>
          <a:cs typeface="Palatino"/>
        </a:font>
        <a:srgbClr val="FFFFFF"/>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89847F"/>
          </a:solidFill>
        </a:fill>
      </a:tcStyle>
    </a:firstCol>
    <a:lastRow>
      <a:tcTxStyle b="off" i="off">
        <a:font>
          <a:latin typeface="Palatino"/>
          <a:ea typeface="Palatino"/>
          <a:cs typeface="Palatino"/>
        </a:font>
        <a:srgbClr val="41414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rgbClr val="525252"/>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12700">
              <a:solidFill>
                <a:srgbClr val="C9C3BA"/>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ff" i="off">
        <a:font>
          <a:latin typeface="Palatino"/>
          <a:ea typeface="Palatino"/>
          <a:cs typeface="Palatino"/>
        </a:font>
        <a:srgbClr val="FFFFFF"/>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12700">
              <a:solidFill>
                <a:srgbClr val="C9C3BA"/>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AD554E"/>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italic.fntdata"/><Relationship Id="rId20" Type="http://schemas.openxmlformats.org/officeDocument/2006/relationships/slide" Target="slides/slide13.xml"/><Relationship Id="rId41" Type="http://schemas.openxmlformats.org/officeDocument/2006/relationships/font" Target="fonts/HelveticaNeue-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aleway-regular.fntdata"/><Relationship Id="rId25" Type="http://schemas.openxmlformats.org/officeDocument/2006/relationships/slide" Target="slides/slide18.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aleway-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4.xml"/><Relationship Id="rId33" Type="http://schemas.openxmlformats.org/officeDocument/2006/relationships/font" Target="fonts/Lato-boldItalic.fntdata"/><Relationship Id="rId10" Type="http://schemas.openxmlformats.org/officeDocument/2006/relationships/slide" Target="slides/slide3.xml"/><Relationship Id="rId32" Type="http://schemas.openxmlformats.org/officeDocument/2006/relationships/font" Target="fonts/Lato-italic.fntdata"/><Relationship Id="rId13" Type="http://schemas.openxmlformats.org/officeDocument/2006/relationships/slide" Target="slides/slide6.xml"/><Relationship Id="rId35" Type="http://schemas.openxmlformats.org/officeDocument/2006/relationships/font" Target="fonts/Bodoni-bold.fntdata"/><Relationship Id="rId12" Type="http://schemas.openxmlformats.org/officeDocument/2006/relationships/slide" Target="slides/slide5.xml"/><Relationship Id="rId34" Type="http://schemas.openxmlformats.org/officeDocument/2006/relationships/font" Target="fonts/Bodoni-regular.fntdata"/><Relationship Id="rId15" Type="http://schemas.openxmlformats.org/officeDocument/2006/relationships/slide" Target="slides/slide8.xml"/><Relationship Id="rId37" Type="http://schemas.openxmlformats.org/officeDocument/2006/relationships/font" Target="fonts/Bodoni-boldItalic.fntdata"/><Relationship Id="rId14" Type="http://schemas.openxmlformats.org/officeDocument/2006/relationships/slide" Target="slides/slide7.xml"/><Relationship Id="rId36" Type="http://schemas.openxmlformats.org/officeDocument/2006/relationships/font" Target="fonts/Bodoni-italic.fntdata"/><Relationship Id="rId17" Type="http://schemas.openxmlformats.org/officeDocument/2006/relationships/slide" Target="slides/slide10.xml"/><Relationship Id="rId39" Type="http://schemas.openxmlformats.org/officeDocument/2006/relationships/font" Target="fonts/HelveticaNeue-bold.fntdata"/><Relationship Id="rId16" Type="http://schemas.openxmlformats.org/officeDocument/2006/relationships/slide" Target="slides/slide9.xml"/><Relationship Id="rId38" Type="http://schemas.openxmlformats.org/officeDocument/2006/relationships/font" Target="fonts/HelveticaNeue-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802ef0d85_2_45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f802ef0d85_2_4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802ef0d85_1_163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f802ef0d85_1_16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802ef0d85_1_1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802ef0d85_1_1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802ef0d85_1_174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f802ef0d85_1_17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f802ef0d85_2_30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f802ef0d85_2_3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802ef0d85_1_1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f802ef0d85_1_1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f802ef0d85_1_210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f802ef0d85_1_2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f802ef0d85_1_193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f802ef0d85_1_19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f802ef0d85_1_234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f802ef0d85_1_23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802ef0d85_1_2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f802ef0d85_1_2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802ef0d85_1_1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802ef0d85_1_1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802ef0d85_1_1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802ef0d85_1_1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802ef0d85_1_137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f802ef0d85_1_13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802ef0d85_1_1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802ef0d85_1_1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802ef0d85_1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802ef0d85_1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802ef0d85_1_14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 name="Google Shape;185;gf802ef0d85_1_148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lang="en" sz="2200">
                <a:latin typeface="Helvetica Neue"/>
                <a:ea typeface="Helvetica Neue"/>
                <a:cs typeface="Helvetica Neue"/>
                <a:sym typeface="Helvetica Neue"/>
              </a:rPr>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802ef0d85_1_156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f802ef0d85_1_15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802ef0d85_2_7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f802ef0d85_2_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68" name="Shape 68"/>
        <p:cNvGrpSpPr/>
        <p:nvPr/>
      </p:nvGrpSpPr>
      <p:grpSpPr>
        <a:xfrm>
          <a:off x="0" y="0"/>
          <a:ext cx="0" cy="0"/>
          <a:chOff x="0" y="0"/>
          <a:chExt cx="0" cy="0"/>
        </a:xfrm>
      </p:grpSpPr>
      <p:sp>
        <p:nvSpPr>
          <p:cNvPr id="69" name="Google Shape;69;p13"/>
          <p:cNvSpPr txBox="1"/>
          <p:nvPr>
            <p:ph type="title"/>
          </p:nvPr>
        </p:nvSpPr>
        <p:spPr>
          <a:xfrm>
            <a:off x="357188" y="428625"/>
            <a:ext cx="8429700" cy="624000"/>
          </a:xfrm>
          <a:prstGeom prst="rect">
            <a:avLst/>
          </a:prstGeom>
          <a:noFill/>
          <a:ln>
            <a:noFill/>
          </a:ln>
        </p:spPr>
        <p:txBody>
          <a:bodyPr anchorCtr="0" anchor="ctr" bIns="19050" lIns="19050" spcFirstLastPara="1" rIns="19050" wrap="square" tIns="19050">
            <a:normAutofit/>
          </a:bodyPr>
          <a:lstStyle>
            <a:lvl1pPr lvl="0" rtl="0" algn="ctr">
              <a:lnSpc>
                <a:spcPct val="90000"/>
              </a:lnSpc>
              <a:spcBef>
                <a:spcPts val="900"/>
              </a:spcBef>
              <a:spcAft>
                <a:spcPts val="0"/>
              </a:spcAft>
              <a:buClr>
                <a:srgbClr val="486190"/>
              </a:buClr>
              <a:buSzPts val="700"/>
              <a:buNone/>
              <a:defRPr/>
            </a:lvl1pPr>
            <a:lvl2pPr lvl="1" rtl="0" algn="ctr">
              <a:lnSpc>
                <a:spcPct val="90000"/>
              </a:lnSpc>
              <a:spcBef>
                <a:spcPts val="900"/>
              </a:spcBef>
              <a:spcAft>
                <a:spcPts val="0"/>
              </a:spcAft>
              <a:buClr>
                <a:srgbClr val="486190"/>
              </a:buClr>
              <a:buSzPts val="700"/>
              <a:buNone/>
              <a:defRPr/>
            </a:lvl2pPr>
            <a:lvl3pPr lvl="2" rtl="0" algn="ctr">
              <a:lnSpc>
                <a:spcPct val="90000"/>
              </a:lnSpc>
              <a:spcBef>
                <a:spcPts val="900"/>
              </a:spcBef>
              <a:spcAft>
                <a:spcPts val="0"/>
              </a:spcAft>
              <a:buClr>
                <a:srgbClr val="486190"/>
              </a:buClr>
              <a:buSzPts val="700"/>
              <a:buNone/>
              <a:defRPr/>
            </a:lvl3pPr>
            <a:lvl4pPr lvl="3" rtl="0" algn="ctr">
              <a:lnSpc>
                <a:spcPct val="90000"/>
              </a:lnSpc>
              <a:spcBef>
                <a:spcPts val="900"/>
              </a:spcBef>
              <a:spcAft>
                <a:spcPts val="0"/>
              </a:spcAft>
              <a:buClr>
                <a:srgbClr val="486190"/>
              </a:buClr>
              <a:buSzPts val="700"/>
              <a:buNone/>
              <a:defRPr/>
            </a:lvl4pPr>
            <a:lvl5pPr lvl="4" rtl="0" algn="ctr">
              <a:lnSpc>
                <a:spcPct val="90000"/>
              </a:lnSpc>
              <a:spcBef>
                <a:spcPts val="900"/>
              </a:spcBef>
              <a:spcAft>
                <a:spcPts val="0"/>
              </a:spcAft>
              <a:buClr>
                <a:srgbClr val="486190"/>
              </a:buClr>
              <a:buSzPts val="700"/>
              <a:buNone/>
              <a:defRPr/>
            </a:lvl5pPr>
            <a:lvl6pPr lvl="5" rtl="0" algn="ctr">
              <a:lnSpc>
                <a:spcPct val="90000"/>
              </a:lnSpc>
              <a:spcBef>
                <a:spcPts val="900"/>
              </a:spcBef>
              <a:spcAft>
                <a:spcPts val="0"/>
              </a:spcAft>
              <a:buClr>
                <a:srgbClr val="486190"/>
              </a:buClr>
              <a:buSzPts val="700"/>
              <a:buNone/>
              <a:defRPr/>
            </a:lvl6pPr>
            <a:lvl7pPr lvl="6" rtl="0" algn="ctr">
              <a:lnSpc>
                <a:spcPct val="90000"/>
              </a:lnSpc>
              <a:spcBef>
                <a:spcPts val="900"/>
              </a:spcBef>
              <a:spcAft>
                <a:spcPts val="0"/>
              </a:spcAft>
              <a:buClr>
                <a:srgbClr val="486190"/>
              </a:buClr>
              <a:buSzPts val="700"/>
              <a:buNone/>
              <a:defRPr/>
            </a:lvl7pPr>
            <a:lvl8pPr lvl="7" rtl="0" algn="ctr">
              <a:lnSpc>
                <a:spcPct val="90000"/>
              </a:lnSpc>
              <a:spcBef>
                <a:spcPts val="900"/>
              </a:spcBef>
              <a:spcAft>
                <a:spcPts val="0"/>
              </a:spcAft>
              <a:buClr>
                <a:srgbClr val="486190"/>
              </a:buClr>
              <a:buSzPts val="700"/>
              <a:buNone/>
              <a:defRPr/>
            </a:lvl8pPr>
            <a:lvl9pPr lvl="8" rtl="0" algn="ctr">
              <a:lnSpc>
                <a:spcPct val="90000"/>
              </a:lnSpc>
              <a:spcBef>
                <a:spcPts val="900"/>
              </a:spcBef>
              <a:spcAft>
                <a:spcPts val="0"/>
              </a:spcAft>
              <a:buClr>
                <a:srgbClr val="486190"/>
              </a:buClr>
              <a:buSzPts val="700"/>
              <a:buNone/>
              <a:defRPr/>
            </a:lvl9pPr>
          </a:lstStyle>
          <a:p/>
        </p:txBody>
      </p:sp>
      <p:sp>
        <p:nvSpPr>
          <p:cNvPr id="70" name="Google Shape;70;p13"/>
          <p:cNvSpPr txBox="1"/>
          <p:nvPr>
            <p:ph idx="12" type="sldNum"/>
          </p:nvPr>
        </p:nvSpPr>
        <p:spPr>
          <a:xfrm>
            <a:off x="4491038" y="4881563"/>
            <a:ext cx="157200" cy="190500"/>
          </a:xfrm>
          <a:prstGeom prst="rect">
            <a:avLst/>
          </a:prstGeom>
          <a:noFill/>
          <a:ln>
            <a:noFill/>
          </a:ln>
        </p:spPr>
        <p:txBody>
          <a:bodyPr anchorCtr="0" anchor="t" bIns="19050" lIns="19050" spcFirstLastPara="1" rIns="19050" wrap="square" tIns="19050">
            <a:normAutofit/>
          </a:bodyPr>
          <a:lstStyle>
            <a:lvl1pPr indent="0" lvl="0" marL="0" rtl="0" algn="ctr">
              <a:lnSpc>
                <a:spcPct val="100000"/>
              </a:lnSpc>
              <a:spcBef>
                <a:spcPts val="0"/>
              </a:spcBef>
              <a:spcAft>
                <a:spcPts val="0"/>
              </a:spcAft>
              <a:buClr>
                <a:srgbClr val="4C4946"/>
              </a:buClr>
              <a:buSzPts val="900"/>
              <a:buFont typeface="Palatino"/>
              <a:buNone/>
              <a:defRPr sz="900">
                <a:solidFill>
                  <a:srgbClr val="4C4946"/>
                </a:solidFill>
              </a:defRPr>
            </a:lvl1pPr>
            <a:lvl2pPr indent="0" lvl="1" marL="0" rtl="0" algn="ctr">
              <a:lnSpc>
                <a:spcPct val="100000"/>
              </a:lnSpc>
              <a:spcBef>
                <a:spcPts val="0"/>
              </a:spcBef>
              <a:spcAft>
                <a:spcPts val="0"/>
              </a:spcAft>
              <a:buClr>
                <a:srgbClr val="4C4946"/>
              </a:buClr>
              <a:buSzPts val="900"/>
              <a:buFont typeface="Palatino"/>
              <a:buNone/>
              <a:defRPr sz="900">
                <a:solidFill>
                  <a:srgbClr val="4C4946"/>
                </a:solidFill>
              </a:defRPr>
            </a:lvl2pPr>
            <a:lvl3pPr indent="0" lvl="2" marL="0" rtl="0" algn="ctr">
              <a:lnSpc>
                <a:spcPct val="100000"/>
              </a:lnSpc>
              <a:spcBef>
                <a:spcPts val="0"/>
              </a:spcBef>
              <a:spcAft>
                <a:spcPts val="0"/>
              </a:spcAft>
              <a:buClr>
                <a:srgbClr val="4C4946"/>
              </a:buClr>
              <a:buSzPts val="900"/>
              <a:buFont typeface="Palatino"/>
              <a:buNone/>
              <a:defRPr sz="900">
                <a:solidFill>
                  <a:srgbClr val="4C4946"/>
                </a:solidFill>
              </a:defRPr>
            </a:lvl3pPr>
            <a:lvl4pPr indent="0" lvl="3" marL="0" rtl="0" algn="ctr">
              <a:lnSpc>
                <a:spcPct val="100000"/>
              </a:lnSpc>
              <a:spcBef>
                <a:spcPts val="0"/>
              </a:spcBef>
              <a:spcAft>
                <a:spcPts val="0"/>
              </a:spcAft>
              <a:buClr>
                <a:srgbClr val="4C4946"/>
              </a:buClr>
              <a:buSzPts val="900"/>
              <a:buFont typeface="Palatino"/>
              <a:buNone/>
              <a:defRPr sz="900">
                <a:solidFill>
                  <a:srgbClr val="4C4946"/>
                </a:solidFill>
              </a:defRPr>
            </a:lvl4pPr>
            <a:lvl5pPr indent="0" lvl="4" marL="0" rtl="0" algn="ctr">
              <a:lnSpc>
                <a:spcPct val="100000"/>
              </a:lnSpc>
              <a:spcBef>
                <a:spcPts val="0"/>
              </a:spcBef>
              <a:spcAft>
                <a:spcPts val="0"/>
              </a:spcAft>
              <a:buClr>
                <a:srgbClr val="4C4946"/>
              </a:buClr>
              <a:buSzPts val="900"/>
              <a:buFont typeface="Palatino"/>
              <a:buNone/>
              <a:defRPr sz="900">
                <a:solidFill>
                  <a:srgbClr val="4C4946"/>
                </a:solidFill>
              </a:defRPr>
            </a:lvl5pPr>
            <a:lvl6pPr indent="0" lvl="5" marL="0" rtl="0" algn="ctr">
              <a:lnSpc>
                <a:spcPct val="100000"/>
              </a:lnSpc>
              <a:spcBef>
                <a:spcPts val="0"/>
              </a:spcBef>
              <a:spcAft>
                <a:spcPts val="0"/>
              </a:spcAft>
              <a:buClr>
                <a:srgbClr val="4C4946"/>
              </a:buClr>
              <a:buSzPts val="900"/>
              <a:buFont typeface="Palatino"/>
              <a:buNone/>
              <a:defRPr sz="900">
                <a:solidFill>
                  <a:srgbClr val="4C4946"/>
                </a:solidFill>
              </a:defRPr>
            </a:lvl6pPr>
            <a:lvl7pPr indent="0" lvl="6" marL="0" rtl="0" algn="ctr">
              <a:lnSpc>
                <a:spcPct val="100000"/>
              </a:lnSpc>
              <a:spcBef>
                <a:spcPts val="0"/>
              </a:spcBef>
              <a:spcAft>
                <a:spcPts val="0"/>
              </a:spcAft>
              <a:buClr>
                <a:srgbClr val="4C4946"/>
              </a:buClr>
              <a:buSzPts val="900"/>
              <a:buFont typeface="Palatino"/>
              <a:buNone/>
              <a:defRPr sz="900">
                <a:solidFill>
                  <a:srgbClr val="4C4946"/>
                </a:solidFill>
              </a:defRPr>
            </a:lvl7pPr>
            <a:lvl8pPr indent="0" lvl="7" marL="0" rtl="0" algn="ctr">
              <a:lnSpc>
                <a:spcPct val="100000"/>
              </a:lnSpc>
              <a:spcBef>
                <a:spcPts val="0"/>
              </a:spcBef>
              <a:spcAft>
                <a:spcPts val="0"/>
              </a:spcAft>
              <a:buClr>
                <a:srgbClr val="4C4946"/>
              </a:buClr>
              <a:buSzPts val="900"/>
              <a:buFont typeface="Palatino"/>
              <a:buNone/>
              <a:defRPr sz="900">
                <a:solidFill>
                  <a:srgbClr val="4C4946"/>
                </a:solidFill>
              </a:defRPr>
            </a:lvl8pPr>
            <a:lvl9pPr indent="0" lvl="8" marL="0" rtl="0" algn="ctr">
              <a:lnSpc>
                <a:spcPct val="100000"/>
              </a:lnSpc>
              <a:spcBef>
                <a:spcPts val="0"/>
              </a:spcBef>
              <a:spcAft>
                <a:spcPts val="0"/>
              </a:spcAft>
              <a:buClr>
                <a:srgbClr val="4C4946"/>
              </a:buClr>
              <a:buSzPts val="900"/>
              <a:buFont typeface="Palatino"/>
              <a:buNone/>
              <a:defRPr sz="900">
                <a:solidFill>
                  <a:srgbClr val="4C4946"/>
                </a:solidFill>
              </a:defRPr>
            </a:lvl9pPr>
          </a:lstStyle>
          <a:p>
            <a:pPr indent="0" lvl="0" marL="0" rtl="0" algn="ctr">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showMasterSp="0">
  <p:cSld name="Blank">
    <p:spTree>
      <p:nvGrpSpPr>
        <p:cNvPr id="71" name="Shape 71"/>
        <p:cNvGrpSpPr/>
        <p:nvPr/>
      </p:nvGrpSpPr>
      <p:grpSpPr>
        <a:xfrm>
          <a:off x="0" y="0"/>
          <a:ext cx="0" cy="0"/>
          <a:chOff x="0" y="0"/>
          <a:chExt cx="0" cy="0"/>
        </a:xfrm>
      </p:grpSpPr>
      <p:sp>
        <p:nvSpPr>
          <p:cNvPr id="72" name="Google Shape;72;p14"/>
          <p:cNvSpPr txBox="1"/>
          <p:nvPr>
            <p:ph idx="12" type="sldNum"/>
          </p:nvPr>
        </p:nvSpPr>
        <p:spPr>
          <a:xfrm>
            <a:off x="4491038" y="4881563"/>
            <a:ext cx="157200" cy="190500"/>
          </a:xfrm>
          <a:prstGeom prst="rect">
            <a:avLst/>
          </a:prstGeom>
          <a:noFill/>
          <a:ln>
            <a:noFill/>
          </a:ln>
        </p:spPr>
        <p:txBody>
          <a:bodyPr anchorCtr="0" anchor="t" bIns="19050" lIns="19050" spcFirstLastPara="1" rIns="19050" wrap="square" tIns="19050">
            <a:normAutofit/>
          </a:bodyPr>
          <a:lstStyle>
            <a:lvl1pPr indent="0" lvl="0" marL="0" rtl="0" algn="ctr">
              <a:lnSpc>
                <a:spcPct val="100000"/>
              </a:lnSpc>
              <a:spcBef>
                <a:spcPts val="0"/>
              </a:spcBef>
              <a:spcAft>
                <a:spcPts val="0"/>
              </a:spcAft>
              <a:buClr>
                <a:srgbClr val="4C4946"/>
              </a:buClr>
              <a:buSzPts val="900"/>
              <a:buFont typeface="Palatino"/>
              <a:buNone/>
              <a:defRPr sz="900">
                <a:solidFill>
                  <a:srgbClr val="4C4946"/>
                </a:solidFill>
              </a:defRPr>
            </a:lvl1pPr>
            <a:lvl2pPr indent="0" lvl="1" marL="0" rtl="0" algn="ctr">
              <a:lnSpc>
                <a:spcPct val="100000"/>
              </a:lnSpc>
              <a:spcBef>
                <a:spcPts val="0"/>
              </a:spcBef>
              <a:spcAft>
                <a:spcPts val="0"/>
              </a:spcAft>
              <a:buClr>
                <a:srgbClr val="4C4946"/>
              </a:buClr>
              <a:buSzPts val="900"/>
              <a:buFont typeface="Palatino"/>
              <a:buNone/>
              <a:defRPr sz="900">
                <a:solidFill>
                  <a:srgbClr val="4C4946"/>
                </a:solidFill>
              </a:defRPr>
            </a:lvl2pPr>
            <a:lvl3pPr indent="0" lvl="2" marL="0" rtl="0" algn="ctr">
              <a:lnSpc>
                <a:spcPct val="100000"/>
              </a:lnSpc>
              <a:spcBef>
                <a:spcPts val="0"/>
              </a:spcBef>
              <a:spcAft>
                <a:spcPts val="0"/>
              </a:spcAft>
              <a:buClr>
                <a:srgbClr val="4C4946"/>
              </a:buClr>
              <a:buSzPts val="900"/>
              <a:buFont typeface="Palatino"/>
              <a:buNone/>
              <a:defRPr sz="900">
                <a:solidFill>
                  <a:srgbClr val="4C4946"/>
                </a:solidFill>
              </a:defRPr>
            </a:lvl3pPr>
            <a:lvl4pPr indent="0" lvl="3" marL="0" rtl="0" algn="ctr">
              <a:lnSpc>
                <a:spcPct val="100000"/>
              </a:lnSpc>
              <a:spcBef>
                <a:spcPts val="0"/>
              </a:spcBef>
              <a:spcAft>
                <a:spcPts val="0"/>
              </a:spcAft>
              <a:buClr>
                <a:srgbClr val="4C4946"/>
              </a:buClr>
              <a:buSzPts val="900"/>
              <a:buFont typeface="Palatino"/>
              <a:buNone/>
              <a:defRPr sz="900">
                <a:solidFill>
                  <a:srgbClr val="4C4946"/>
                </a:solidFill>
              </a:defRPr>
            </a:lvl4pPr>
            <a:lvl5pPr indent="0" lvl="4" marL="0" rtl="0" algn="ctr">
              <a:lnSpc>
                <a:spcPct val="100000"/>
              </a:lnSpc>
              <a:spcBef>
                <a:spcPts val="0"/>
              </a:spcBef>
              <a:spcAft>
                <a:spcPts val="0"/>
              </a:spcAft>
              <a:buClr>
                <a:srgbClr val="4C4946"/>
              </a:buClr>
              <a:buSzPts val="900"/>
              <a:buFont typeface="Palatino"/>
              <a:buNone/>
              <a:defRPr sz="900">
                <a:solidFill>
                  <a:srgbClr val="4C4946"/>
                </a:solidFill>
              </a:defRPr>
            </a:lvl5pPr>
            <a:lvl6pPr indent="0" lvl="5" marL="0" rtl="0" algn="ctr">
              <a:lnSpc>
                <a:spcPct val="100000"/>
              </a:lnSpc>
              <a:spcBef>
                <a:spcPts val="0"/>
              </a:spcBef>
              <a:spcAft>
                <a:spcPts val="0"/>
              </a:spcAft>
              <a:buClr>
                <a:srgbClr val="4C4946"/>
              </a:buClr>
              <a:buSzPts val="900"/>
              <a:buFont typeface="Palatino"/>
              <a:buNone/>
              <a:defRPr sz="900">
                <a:solidFill>
                  <a:srgbClr val="4C4946"/>
                </a:solidFill>
              </a:defRPr>
            </a:lvl6pPr>
            <a:lvl7pPr indent="0" lvl="6" marL="0" rtl="0" algn="ctr">
              <a:lnSpc>
                <a:spcPct val="100000"/>
              </a:lnSpc>
              <a:spcBef>
                <a:spcPts val="0"/>
              </a:spcBef>
              <a:spcAft>
                <a:spcPts val="0"/>
              </a:spcAft>
              <a:buClr>
                <a:srgbClr val="4C4946"/>
              </a:buClr>
              <a:buSzPts val="900"/>
              <a:buFont typeface="Palatino"/>
              <a:buNone/>
              <a:defRPr sz="900">
                <a:solidFill>
                  <a:srgbClr val="4C4946"/>
                </a:solidFill>
              </a:defRPr>
            </a:lvl7pPr>
            <a:lvl8pPr indent="0" lvl="7" marL="0" rtl="0" algn="ctr">
              <a:lnSpc>
                <a:spcPct val="100000"/>
              </a:lnSpc>
              <a:spcBef>
                <a:spcPts val="0"/>
              </a:spcBef>
              <a:spcAft>
                <a:spcPts val="0"/>
              </a:spcAft>
              <a:buClr>
                <a:srgbClr val="4C4946"/>
              </a:buClr>
              <a:buSzPts val="900"/>
              <a:buFont typeface="Palatino"/>
              <a:buNone/>
              <a:defRPr sz="900">
                <a:solidFill>
                  <a:srgbClr val="4C4946"/>
                </a:solidFill>
              </a:defRPr>
            </a:lvl8pPr>
            <a:lvl9pPr indent="0" lvl="8" marL="0" rtl="0" algn="ctr">
              <a:lnSpc>
                <a:spcPct val="100000"/>
              </a:lnSpc>
              <a:spcBef>
                <a:spcPts val="0"/>
              </a:spcBef>
              <a:spcAft>
                <a:spcPts val="0"/>
              </a:spcAft>
              <a:buClr>
                <a:srgbClr val="4C4946"/>
              </a:buClr>
              <a:buSzPts val="900"/>
              <a:buFont typeface="Palatino"/>
              <a:buNone/>
              <a:defRPr sz="900">
                <a:solidFill>
                  <a:srgbClr val="4C4946"/>
                </a:solidFill>
              </a:defRPr>
            </a:lvl9pPr>
          </a:lstStyle>
          <a:p>
            <a:pPr indent="0" lvl="0" marL="0" rtl="0" algn="ctr">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showMasterSp="0">
  <p:cSld name="Title, Bullets &amp; Photo">
    <p:spTree>
      <p:nvGrpSpPr>
        <p:cNvPr id="73" name="Shape 73"/>
        <p:cNvGrpSpPr/>
        <p:nvPr/>
      </p:nvGrpSpPr>
      <p:grpSpPr>
        <a:xfrm>
          <a:off x="0" y="0"/>
          <a:ext cx="0" cy="0"/>
          <a:chOff x="0" y="0"/>
          <a:chExt cx="0" cy="0"/>
        </a:xfrm>
      </p:grpSpPr>
      <p:cxnSp>
        <p:nvCxnSpPr>
          <p:cNvPr id="74" name="Google Shape;74;p15"/>
          <p:cNvCxnSpPr/>
          <p:nvPr/>
        </p:nvCxnSpPr>
        <p:spPr>
          <a:xfrm>
            <a:off x="357188" y="1143000"/>
            <a:ext cx="8435700" cy="0"/>
          </a:xfrm>
          <a:prstGeom prst="straightConnector1">
            <a:avLst/>
          </a:prstGeom>
          <a:noFill/>
          <a:ln cap="flat" cmpd="sng" w="12700">
            <a:solidFill>
              <a:srgbClr val="444444">
                <a:alpha val="29800"/>
              </a:srgbClr>
            </a:solidFill>
            <a:prstDash val="solid"/>
            <a:miter lim="400000"/>
            <a:headEnd len="sm" w="sm" type="none"/>
            <a:tailEnd len="sm" w="sm" type="none"/>
          </a:ln>
        </p:spPr>
      </p:cxnSp>
      <p:cxnSp>
        <p:nvCxnSpPr>
          <p:cNvPr id="75" name="Google Shape;75;p15"/>
          <p:cNvCxnSpPr/>
          <p:nvPr/>
        </p:nvCxnSpPr>
        <p:spPr>
          <a:xfrm>
            <a:off x="357188" y="333375"/>
            <a:ext cx="8435700" cy="0"/>
          </a:xfrm>
          <a:prstGeom prst="straightConnector1">
            <a:avLst/>
          </a:prstGeom>
          <a:noFill/>
          <a:ln cap="flat" cmpd="sng" w="12700">
            <a:solidFill>
              <a:srgbClr val="444444">
                <a:alpha val="29800"/>
              </a:srgbClr>
            </a:solidFill>
            <a:prstDash val="solid"/>
            <a:miter lim="400000"/>
            <a:headEnd len="sm" w="sm" type="none"/>
            <a:tailEnd len="sm" w="sm" type="none"/>
          </a:ln>
        </p:spPr>
      </p:cxnSp>
      <p:sp>
        <p:nvSpPr>
          <p:cNvPr id="76" name="Google Shape;76;p15"/>
          <p:cNvSpPr/>
          <p:nvPr>
            <p:ph idx="2" type="pic"/>
          </p:nvPr>
        </p:nvSpPr>
        <p:spPr>
          <a:xfrm>
            <a:off x="4738688" y="-904875"/>
            <a:ext cx="4134300" cy="60579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1pPr>
            <a:lvl2pPr lvl="1"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2pPr>
            <a:lvl3pPr lvl="2"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3pPr>
            <a:lvl4pPr lvl="3"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4pPr>
            <a:lvl5pPr lvl="4"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5pPr>
            <a:lvl6pPr lvl="5"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6pPr>
            <a:lvl7pPr lvl="6"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7pPr>
            <a:lvl8pPr lvl="7"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8pPr>
            <a:lvl9pPr lvl="8"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9pPr>
          </a:lstStyle>
          <a:p/>
        </p:txBody>
      </p:sp>
      <p:sp>
        <p:nvSpPr>
          <p:cNvPr id="77" name="Google Shape;77;p15"/>
          <p:cNvSpPr txBox="1"/>
          <p:nvPr>
            <p:ph type="title"/>
          </p:nvPr>
        </p:nvSpPr>
        <p:spPr>
          <a:xfrm>
            <a:off x="357188" y="428625"/>
            <a:ext cx="8429700" cy="624000"/>
          </a:xfrm>
          <a:prstGeom prst="rect">
            <a:avLst/>
          </a:prstGeom>
          <a:noFill/>
          <a:ln>
            <a:noFill/>
          </a:ln>
        </p:spPr>
        <p:txBody>
          <a:bodyPr anchorCtr="0" anchor="ctr" bIns="19050" lIns="19050" spcFirstLastPara="1" rIns="19050" wrap="square" tIns="19050">
            <a:normAutofit/>
          </a:bodyPr>
          <a:lstStyle>
            <a:lvl1pPr lvl="0" rtl="0" algn="ctr">
              <a:lnSpc>
                <a:spcPct val="90000"/>
              </a:lnSpc>
              <a:spcBef>
                <a:spcPts val="900"/>
              </a:spcBef>
              <a:spcAft>
                <a:spcPts val="0"/>
              </a:spcAft>
              <a:buClr>
                <a:srgbClr val="486190"/>
              </a:buClr>
              <a:buSzPts val="700"/>
              <a:buNone/>
              <a:defRPr/>
            </a:lvl1pPr>
            <a:lvl2pPr lvl="1" rtl="0" algn="ctr">
              <a:lnSpc>
                <a:spcPct val="90000"/>
              </a:lnSpc>
              <a:spcBef>
                <a:spcPts val="900"/>
              </a:spcBef>
              <a:spcAft>
                <a:spcPts val="0"/>
              </a:spcAft>
              <a:buClr>
                <a:srgbClr val="486190"/>
              </a:buClr>
              <a:buSzPts val="700"/>
              <a:buNone/>
              <a:defRPr/>
            </a:lvl2pPr>
            <a:lvl3pPr lvl="2" rtl="0" algn="ctr">
              <a:lnSpc>
                <a:spcPct val="90000"/>
              </a:lnSpc>
              <a:spcBef>
                <a:spcPts val="900"/>
              </a:spcBef>
              <a:spcAft>
                <a:spcPts val="0"/>
              </a:spcAft>
              <a:buClr>
                <a:srgbClr val="486190"/>
              </a:buClr>
              <a:buSzPts val="700"/>
              <a:buNone/>
              <a:defRPr/>
            </a:lvl3pPr>
            <a:lvl4pPr lvl="3" rtl="0" algn="ctr">
              <a:lnSpc>
                <a:spcPct val="90000"/>
              </a:lnSpc>
              <a:spcBef>
                <a:spcPts val="900"/>
              </a:spcBef>
              <a:spcAft>
                <a:spcPts val="0"/>
              </a:spcAft>
              <a:buClr>
                <a:srgbClr val="486190"/>
              </a:buClr>
              <a:buSzPts val="700"/>
              <a:buNone/>
              <a:defRPr/>
            </a:lvl4pPr>
            <a:lvl5pPr lvl="4" rtl="0" algn="ctr">
              <a:lnSpc>
                <a:spcPct val="90000"/>
              </a:lnSpc>
              <a:spcBef>
                <a:spcPts val="900"/>
              </a:spcBef>
              <a:spcAft>
                <a:spcPts val="0"/>
              </a:spcAft>
              <a:buClr>
                <a:srgbClr val="486190"/>
              </a:buClr>
              <a:buSzPts val="700"/>
              <a:buNone/>
              <a:defRPr/>
            </a:lvl5pPr>
            <a:lvl6pPr lvl="5" rtl="0" algn="ctr">
              <a:lnSpc>
                <a:spcPct val="90000"/>
              </a:lnSpc>
              <a:spcBef>
                <a:spcPts val="900"/>
              </a:spcBef>
              <a:spcAft>
                <a:spcPts val="0"/>
              </a:spcAft>
              <a:buClr>
                <a:srgbClr val="486190"/>
              </a:buClr>
              <a:buSzPts val="700"/>
              <a:buNone/>
              <a:defRPr/>
            </a:lvl6pPr>
            <a:lvl7pPr lvl="6" rtl="0" algn="ctr">
              <a:lnSpc>
                <a:spcPct val="90000"/>
              </a:lnSpc>
              <a:spcBef>
                <a:spcPts val="900"/>
              </a:spcBef>
              <a:spcAft>
                <a:spcPts val="0"/>
              </a:spcAft>
              <a:buClr>
                <a:srgbClr val="486190"/>
              </a:buClr>
              <a:buSzPts val="700"/>
              <a:buNone/>
              <a:defRPr/>
            </a:lvl7pPr>
            <a:lvl8pPr lvl="7" rtl="0" algn="ctr">
              <a:lnSpc>
                <a:spcPct val="90000"/>
              </a:lnSpc>
              <a:spcBef>
                <a:spcPts val="900"/>
              </a:spcBef>
              <a:spcAft>
                <a:spcPts val="0"/>
              </a:spcAft>
              <a:buClr>
                <a:srgbClr val="486190"/>
              </a:buClr>
              <a:buSzPts val="700"/>
              <a:buNone/>
              <a:defRPr/>
            </a:lvl8pPr>
            <a:lvl9pPr lvl="8" rtl="0" algn="ctr">
              <a:lnSpc>
                <a:spcPct val="90000"/>
              </a:lnSpc>
              <a:spcBef>
                <a:spcPts val="900"/>
              </a:spcBef>
              <a:spcAft>
                <a:spcPts val="0"/>
              </a:spcAft>
              <a:buClr>
                <a:srgbClr val="486190"/>
              </a:buClr>
              <a:buSzPts val="700"/>
              <a:buNone/>
              <a:defRPr/>
            </a:lvl9pPr>
          </a:lstStyle>
          <a:p/>
        </p:txBody>
      </p:sp>
      <p:sp>
        <p:nvSpPr>
          <p:cNvPr id="78" name="Google Shape;78;p15"/>
          <p:cNvSpPr txBox="1"/>
          <p:nvPr>
            <p:ph idx="1" type="body"/>
          </p:nvPr>
        </p:nvSpPr>
        <p:spPr>
          <a:xfrm>
            <a:off x="357188" y="1423988"/>
            <a:ext cx="4091100" cy="3348000"/>
          </a:xfrm>
          <a:prstGeom prst="rect">
            <a:avLst/>
          </a:prstGeom>
          <a:noFill/>
          <a:ln>
            <a:noFill/>
          </a:ln>
        </p:spPr>
        <p:txBody>
          <a:bodyPr anchorCtr="0" anchor="ctr" bIns="19050" lIns="19050" spcFirstLastPara="1" rIns="19050" wrap="square" tIns="19050">
            <a:normAutofit/>
          </a:bodyPr>
          <a:lstStyle>
            <a:lvl1pPr indent="-292100" lvl="0" marL="457200" rtl="0" algn="l">
              <a:lnSpc>
                <a:spcPct val="100000"/>
              </a:lnSpc>
              <a:spcBef>
                <a:spcPts val="900"/>
              </a:spcBef>
              <a:spcAft>
                <a:spcPts val="0"/>
              </a:spcAft>
              <a:buSzPts val="1000"/>
              <a:buChar char="●"/>
              <a:defRPr sz="1600"/>
            </a:lvl1pPr>
            <a:lvl2pPr indent="-292100" lvl="1" marL="914400" rtl="0" algn="l">
              <a:lnSpc>
                <a:spcPct val="100000"/>
              </a:lnSpc>
              <a:spcBef>
                <a:spcPts val="900"/>
              </a:spcBef>
              <a:spcAft>
                <a:spcPts val="0"/>
              </a:spcAft>
              <a:buSzPts val="1000"/>
              <a:buChar char="○"/>
              <a:defRPr sz="1600"/>
            </a:lvl2pPr>
            <a:lvl3pPr indent="-292100" lvl="2" marL="1371600" rtl="0" algn="l">
              <a:lnSpc>
                <a:spcPct val="100000"/>
              </a:lnSpc>
              <a:spcBef>
                <a:spcPts val="900"/>
              </a:spcBef>
              <a:spcAft>
                <a:spcPts val="0"/>
              </a:spcAft>
              <a:buSzPts val="1000"/>
              <a:buChar char="■"/>
              <a:defRPr sz="1600"/>
            </a:lvl3pPr>
            <a:lvl4pPr indent="-292100" lvl="3" marL="1828800" rtl="0" algn="l">
              <a:lnSpc>
                <a:spcPct val="100000"/>
              </a:lnSpc>
              <a:spcBef>
                <a:spcPts val="900"/>
              </a:spcBef>
              <a:spcAft>
                <a:spcPts val="0"/>
              </a:spcAft>
              <a:buSzPts val="1000"/>
              <a:buChar char="●"/>
              <a:defRPr sz="1600"/>
            </a:lvl4pPr>
            <a:lvl5pPr indent="-292100" lvl="4" marL="2286000" rtl="0" algn="l">
              <a:lnSpc>
                <a:spcPct val="100000"/>
              </a:lnSpc>
              <a:spcBef>
                <a:spcPts val="900"/>
              </a:spcBef>
              <a:spcAft>
                <a:spcPts val="0"/>
              </a:spcAft>
              <a:buSzPts val="1000"/>
              <a:buChar char="○"/>
              <a:defRPr sz="1600"/>
            </a:lvl5pPr>
            <a:lvl6pPr indent="-254000" lvl="5" marL="2743200" rtl="0" algn="l">
              <a:lnSpc>
                <a:spcPct val="100000"/>
              </a:lnSpc>
              <a:spcBef>
                <a:spcPts val="1300"/>
              </a:spcBef>
              <a:spcAft>
                <a:spcPts val="0"/>
              </a:spcAft>
              <a:buSzPts val="400"/>
              <a:buChar char="■"/>
              <a:defRPr/>
            </a:lvl6pPr>
            <a:lvl7pPr indent="-254000" lvl="6" marL="3200400" rtl="0" algn="l">
              <a:lnSpc>
                <a:spcPct val="100000"/>
              </a:lnSpc>
              <a:spcBef>
                <a:spcPts val="1300"/>
              </a:spcBef>
              <a:spcAft>
                <a:spcPts val="0"/>
              </a:spcAft>
              <a:buSzPts val="400"/>
              <a:buChar char="●"/>
              <a:defRPr/>
            </a:lvl7pPr>
            <a:lvl8pPr indent="-254000" lvl="7" marL="3657600" rtl="0" algn="l">
              <a:lnSpc>
                <a:spcPct val="100000"/>
              </a:lnSpc>
              <a:spcBef>
                <a:spcPts val="1300"/>
              </a:spcBef>
              <a:spcAft>
                <a:spcPts val="0"/>
              </a:spcAft>
              <a:buSzPts val="400"/>
              <a:buChar char="○"/>
              <a:defRPr/>
            </a:lvl8pPr>
            <a:lvl9pPr indent="-254000" lvl="8" marL="4114800" rtl="0" algn="l">
              <a:lnSpc>
                <a:spcPct val="100000"/>
              </a:lnSpc>
              <a:spcBef>
                <a:spcPts val="1300"/>
              </a:spcBef>
              <a:spcAft>
                <a:spcPts val="0"/>
              </a:spcAft>
              <a:buSzPts val="400"/>
              <a:buChar char="■"/>
              <a:defRPr/>
            </a:lvl9pPr>
          </a:lstStyle>
          <a:p/>
        </p:txBody>
      </p:sp>
      <p:sp>
        <p:nvSpPr>
          <p:cNvPr id="79" name="Google Shape;79;p15"/>
          <p:cNvSpPr txBox="1"/>
          <p:nvPr>
            <p:ph idx="12" type="sldNum"/>
          </p:nvPr>
        </p:nvSpPr>
        <p:spPr>
          <a:xfrm>
            <a:off x="4491038" y="4881563"/>
            <a:ext cx="157200" cy="190500"/>
          </a:xfrm>
          <a:prstGeom prst="rect">
            <a:avLst/>
          </a:prstGeom>
          <a:noFill/>
          <a:ln>
            <a:noFill/>
          </a:ln>
        </p:spPr>
        <p:txBody>
          <a:bodyPr anchorCtr="0" anchor="t" bIns="19050" lIns="19050" spcFirstLastPara="1" rIns="19050" wrap="square" tIns="19050">
            <a:normAutofit/>
          </a:bodyPr>
          <a:lstStyle>
            <a:lvl1pPr indent="0" lvl="0" marL="0" rtl="0" algn="ctr">
              <a:lnSpc>
                <a:spcPct val="100000"/>
              </a:lnSpc>
              <a:spcBef>
                <a:spcPts val="0"/>
              </a:spcBef>
              <a:spcAft>
                <a:spcPts val="0"/>
              </a:spcAft>
              <a:buClr>
                <a:srgbClr val="4C4946"/>
              </a:buClr>
              <a:buSzPts val="900"/>
              <a:buFont typeface="Palatino"/>
              <a:buNone/>
              <a:defRPr sz="900">
                <a:solidFill>
                  <a:srgbClr val="4C4946"/>
                </a:solidFill>
              </a:defRPr>
            </a:lvl1pPr>
            <a:lvl2pPr indent="0" lvl="1" marL="0" rtl="0" algn="ctr">
              <a:lnSpc>
                <a:spcPct val="100000"/>
              </a:lnSpc>
              <a:spcBef>
                <a:spcPts val="0"/>
              </a:spcBef>
              <a:spcAft>
                <a:spcPts val="0"/>
              </a:spcAft>
              <a:buClr>
                <a:srgbClr val="4C4946"/>
              </a:buClr>
              <a:buSzPts val="900"/>
              <a:buFont typeface="Palatino"/>
              <a:buNone/>
              <a:defRPr sz="900">
                <a:solidFill>
                  <a:srgbClr val="4C4946"/>
                </a:solidFill>
              </a:defRPr>
            </a:lvl2pPr>
            <a:lvl3pPr indent="0" lvl="2" marL="0" rtl="0" algn="ctr">
              <a:lnSpc>
                <a:spcPct val="100000"/>
              </a:lnSpc>
              <a:spcBef>
                <a:spcPts val="0"/>
              </a:spcBef>
              <a:spcAft>
                <a:spcPts val="0"/>
              </a:spcAft>
              <a:buClr>
                <a:srgbClr val="4C4946"/>
              </a:buClr>
              <a:buSzPts val="900"/>
              <a:buFont typeface="Palatino"/>
              <a:buNone/>
              <a:defRPr sz="900">
                <a:solidFill>
                  <a:srgbClr val="4C4946"/>
                </a:solidFill>
              </a:defRPr>
            </a:lvl3pPr>
            <a:lvl4pPr indent="0" lvl="3" marL="0" rtl="0" algn="ctr">
              <a:lnSpc>
                <a:spcPct val="100000"/>
              </a:lnSpc>
              <a:spcBef>
                <a:spcPts val="0"/>
              </a:spcBef>
              <a:spcAft>
                <a:spcPts val="0"/>
              </a:spcAft>
              <a:buClr>
                <a:srgbClr val="4C4946"/>
              </a:buClr>
              <a:buSzPts val="900"/>
              <a:buFont typeface="Palatino"/>
              <a:buNone/>
              <a:defRPr sz="900">
                <a:solidFill>
                  <a:srgbClr val="4C4946"/>
                </a:solidFill>
              </a:defRPr>
            </a:lvl4pPr>
            <a:lvl5pPr indent="0" lvl="4" marL="0" rtl="0" algn="ctr">
              <a:lnSpc>
                <a:spcPct val="100000"/>
              </a:lnSpc>
              <a:spcBef>
                <a:spcPts val="0"/>
              </a:spcBef>
              <a:spcAft>
                <a:spcPts val="0"/>
              </a:spcAft>
              <a:buClr>
                <a:srgbClr val="4C4946"/>
              </a:buClr>
              <a:buSzPts val="900"/>
              <a:buFont typeface="Palatino"/>
              <a:buNone/>
              <a:defRPr sz="900">
                <a:solidFill>
                  <a:srgbClr val="4C4946"/>
                </a:solidFill>
              </a:defRPr>
            </a:lvl5pPr>
            <a:lvl6pPr indent="0" lvl="5" marL="0" rtl="0" algn="ctr">
              <a:lnSpc>
                <a:spcPct val="100000"/>
              </a:lnSpc>
              <a:spcBef>
                <a:spcPts val="0"/>
              </a:spcBef>
              <a:spcAft>
                <a:spcPts val="0"/>
              </a:spcAft>
              <a:buClr>
                <a:srgbClr val="4C4946"/>
              </a:buClr>
              <a:buSzPts val="900"/>
              <a:buFont typeface="Palatino"/>
              <a:buNone/>
              <a:defRPr sz="900">
                <a:solidFill>
                  <a:srgbClr val="4C4946"/>
                </a:solidFill>
              </a:defRPr>
            </a:lvl6pPr>
            <a:lvl7pPr indent="0" lvl="6" marL="0" rtl="0" algn="ctr">
              <a:lnSpc>
                <a:spcPct val="100000"/>
              </a:lnSpc>
              <a:spcBef>
                <a:spcPts val="0"/>
              </a:spcBef>
              <a:spcAft>
                <a:spcPts val="0"/>
              </a:spcAft>
              <a:buClr>
                <a:srgbClr val="4C4946"/>
              </a:buClr>
              <a:buSzPts val="900"/>
              <a:buFont typeface="Palatino"/>
              <a:buNone/>
              <a:defRPr sz="900">
                <a:solidFill>
                  <a:srgbClr val="4C4946"/>
                </a:solidFill>
              </a:defRPr>
            </a:lvl7pPr>
            <a:lvl8pPr indent="0" lvl="7" marL="0" rtl="0" algn="ctr">
              <a:lnSpc>
                <a:spcPct val="100000"/>
              </a:lnSpc>
              <a:spcBef>
                <a:spcPts val="0"/>
              </a:spcBef>
              <a:spcAft>
                <a:spcPts val="0"/>
              </a:spcAft>
              <a:buClr>
                <a:srgbClr val="4C4946"/>
              </a:buClr>
              <a:buSzPts val="900"/>
              <a:buFont typeface="Palatino"/>
              <a:buNone/>
              <a:defRPr sz="900">
                <a:solidFill>
                  <a:srgbClr val="4C4946"/>
                </a:solidFill>
              </a:defRPr>
            </a:lvl8pPr>
            <a:lvl9pPr indent="0" lvl="8" marL="0" rtl="0" algn="ctr">
              <a:lnSpc>
                <a:spcPct val="100000"/>
              </a:lnSpc>
              <a:spcBef>
                <a:spcPts val="0"/>
              </a:spcBef>
              <a:spcAft>
                <a:spcPts val="0"/>
              </a:spcAft>
              <a:buClr>
                <a:srgbClr val="4C4946"/>
              </a:buClr>
              <a:buSzPts val="900"/>
              <a:buFont typeface="Palatino"/>
              <a:buNone/>
              <a:defRPr sz="900">
                <a:solidFill>
                  <a:srgbClr val="4C4946"/>
                </a:solidFill>
              </a:defRPr>
            </a:lvl9pPr>
          </a:lstStyle>
          <a:p>
            <a:pPr indent="0" lvl="0" marL="0" rtl="0" algn="ctr">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showMasterSp="0" type="title">
  <p:cSld name="TITLE">
    <p:bg>
      <p:bgPr>
        <a:blipFill>
          <a:blip r:embed="rId2">
            <a:alphaModFix/>
          </a:blip>
          <a:stretch>
            <a:fillRect/>
          </a:stretch>
        </a:blipFill>
      </p:bgPr>
    </p:bg>
    <p:spTree>
      <p:nvGrpSpPr>
        <p:cNvPr id="86" name="Shape 86"/>
        <p:cNvGrpSpPr/>
        <p:nvPr/>
      </p:nvGrpSpPr>
      <p:grpSpPr>
        <a:xfrm>
          <a:off x="0" y="0"/>
          <a:ext cx="0" cy="0"/>
          <a:chOff x="0" y="0"/>
          <a:chExt cx="0" cy="0"/>
        </a:xfrm>
      </p:grpSpPr>
      <p:cxnSp>
        <p:nvCxnSpPr>
          <p:cNvPr id="87" name="Google Shape;87;p17"/>
          <p:cNvCxnSpPr/>
          <p:nvPr/>
        </p:nvCxnSpPr>
        <p:spPr>
          <a:xfrm>
            <a:off x="357188" y="3467100"/>
            <a:ext cx="8437200" cy="0"/>
          </a:xfrm>
          <a:prstGeom prst="straightConnector1">
            <a:avLst/>
          </a:prstGeom>
          <a:noFill/>
          <a:ln cap="flat" cmpd="sng" w="12700">
            <a:solidFill>
              <a:srgbClr val="444444">
                <a:alpha val="29800"/>
              </a:srgbClr>
            </a:solidFill>
            <a:prstDash val="solid"/>
            <a:miter lim="400000"/>
            <a:headEnd len="sm" w="sm" type="none"/>
            <a:tailEnd len="sm" w="sm" type="none"/>
          </a:ln>
        </p:spPr>
      </p:cxnSp>
      <p:cxnSp>
        <p:nvCxnSpPr>
          <p:cNvPr id="88" name="Google Shape;88;p17"/>
          <p:cNvCxnSpPr/>
          <p:nvPr/>
        </p:nvCxnSpPr>
        <p:spPr>
          <a:xfrm>
            <a:off x="357188" y="2162175"/>
            <a:ext cx="8437500" cy="0"/>
          </a:xfrm>
          <a:prstGeom prst="straightConnector1">
            <a:avLst/>
          </a:prstGeom>
          <a:noFill/>
          <a:ln cap="flat" cmpd="sng" w="12700">
            <a:solidFill>
              <a:srgbClr val="444444">
                <a:alpha val="29800"/>
              </a:srgbClr>
            </a:solidFill>
            <a:prstDash val="solid"/>
            <a:miter lim="400000"/>
            <a:headEnd len="sm" w="sm" type="none"/>
            <a:tailEnd len="sm" w="sm" type="none"/>
          </a:ln>
        </p:spPr>
      </p:cxnSp>
      <p:cxnSp>
        <p:nvCxnSpPr>
          <p:cNvPr id="89" name="Google Shape;89;p17"/>
          <p:cNvCxnSpPr/>
          <p:nvPr/>
        </p:nvCxnSpPr>
        <p:spPr>
          <a:xfrm rot="10800000">
            <a:off x="5620994" y="2377566"/>
            <a:ext cx="0" cy="866100"/>
          </a:xfrm>
          <a:prstGeom prst="straightConnector1">
            <a:avLst/>
          </a:prstGeom>
          <a:noFill/>
          <a:ln cap="flat" cmpd="sng" w="12700">
            <a:solidFill>
              <a:srgbClr val="444444">
                <a:alpha val="29800"/>
              </a:srgbClr>
            </a:solidFill>
            <a:prstDash val="solid"/>
            <a:miter lim="400000"/>
            <a:headEnd len="sm" w="sm" type="none"/>
            <a:tailEnd len="sm" w="sm" type="none"/>
          </a:ln>
        </p:spPr>
      </p:cxnSp>
      <p:sp>
        <p:nvSpPr>
          <p:cNvPr id="90" name="Google Shape;90;p17"/>
          <p:cNvSpPr txBox="1"/>
          <p:nvPr>
            <p:ph idx="1" type="body"/>
          </p:nvPr>
        </p:nvSpPr>
        <p:spPr>
          <a:xfrm>
            <a:off x="357188" y="1862138"/>
            <a:ext cx="5062500" cy="238200"/>
          </a:xfrm>
          <a:prstGeom prst="rect">
            <a:avLst/>
          </a:prstGeom>
          <a:noFill/>
          <a:ln>
            <a:noFill/>
          </a:ln>
        </p:spPr>
        <p:txBody>
          <a:bodyPr anchorCtr="0" anchor="ctr" bIns="19050" lIns="19050" spcFirstLastPara="1" rIns="19050" wrap="square" tIns="19050">
            <a:noAutofit/>
          </a:bodyPr>
          <a:lstStyle>
            <a:lvl1pPr indent="-228600" lvl="0" marL="457200" rtl="0" algn="l">
              <a:lnSpc>
                <a:spcPct val="110000"/>
              </a:lnSpc>
              <a:spcBef>
                <a:spcPts val="0"/>
              </a:spcBef>
              <a:spcAft>
                <a:spcPts val="0"/>
              </a:spcAft>
              <a:buClr>
                <a:srgbClr val="414141"/>
              </a:buClr>
              <a:buSzPts val="1200"/>
              <a:buFont typeface="Palatino"/>
              <a:buNone/>
              <a:defRPr i="1" sz="1200"/>
            </a:lvl1pPr>
            <a:lvl2pPr indent="-254000" lvl="1" marL="914400" rtl="0" algn="l">
              <a:lnSpc>
                <a:spcPct val="100000"/>
              </a:lnSpc>
              <a:spcBef>
                <a:spcPts val="1300"/>
              </a:spcBef>
              <a:spcAft>
                <a:spcPts val="0"/>
              </a:spcAft>
              <a:buSzPts val="400"/>
              <a:buChar char="●"/>
              <a:defRPr/>
            </a:lvl2pPr>
            <a:lvl3pPr indent="-254000" lvl="2" marL="1371600" rtl="0" algn="l">
              <a:lnSpc>
                <a:spcPct val="100000"/>
              </a:lnSpc>
              <a:spcBef>
                <a:spcPts val="1300"/>
              </a:spcBef>
              <a:spcAft>
                <a:spcPts val="0"/>
              </a:spcAft>
              <a:buSzPts val="400"/>
              <a:buChar char="●"/>
              <a:defRPr/>
            </a:lvl3pPr>
            <a:lvl4pPr indent="-254000" lvl="3" marL="1828800" rtl="0" algn="l">
              <a:lnSpc>
                <a:spcPct val="100000"/>
              </a:lnSpc>
              <a:spcBef>
                <a:spcPts val="1300"/>
              </a:spcBef>
              <a:spcAft>
                <a:spcPts val="0"/>
              </a:spcAft>
              <a:buSzPts val="400"/>
              <a:buChar char="●"/>
              <a:defRPr/>
            </a:lvl4pPr>
            <a:lvl5pPr indent="-254000" lvl="4" marL="2286000" rtl="0" algn="l">
              <a:lnSpc>
                <a:spcPct val="100000"/>
              </a:lnSpc>
              <a:spcBef>
                <a:spcPts val="1300"/>
              </a:spcBef>
              <a:spcAft>
                <a:spcPts val="0"/>
              </a:spcAft>
              <a:buSzPts val="400"/>
              <a:buChar char="●"/>
              <a:defRPr/>
            </a:lvl5pPr>
            <a:lvl6pPr indent="-254000" lvl="5" marL="2743200" rtl="0" algn="l">
              <a:lnSpc>
                <a:spcPct val="100000"/>
              </a:lnSpc>
              <a:spcBef>
                <a:spcPts val="1300"/>
              </a:spcBef>
              <a:spcAft>
                <a:spcPts val="0"/>
              </a:spcAft>
              <a:buSzPts val="400"/>
              <a:buChar char="●"/>
              <a:defRPr/>
            </a:lvl6pPr>
            <a:lvl7pPr indent="-254000" lvl="6" marL="3200400" rtl="0" algn="l">
              <a:lnSpc>
                <a:spcPct val="100000"/>
              </a:lnSpc>
              <a:spcBef>
                <a:spcPts val="1300"/>
              </a:spcBef>
              <a:spcAft>
                <a:spcPts val="0"/>
              </a:spcAft>
              <a:buSzPts val="400"/>
              <a:buChar char="●"/>
              <a:defRPr/>
            </a:lvl7pPr>
            <a:lvl8pPr indent="-254000" lvl="7" marL="3657600" rtl="0" algn="l">
              <a:lnSpc>
                <a:spcPct val="100000"/>
              </a:lnSpc>
              <a:spcBef>
                <a:spcPts val="1300"/>
              </a:spcBef>
              <a:spcAft>
                <a:spcPts val="0"/>
              </a:spcAft>
              <a:buSzPts val="400"/>
              <a:buChar char="●"/>
              <a:defRPr/>
            </a:lvl8pPr>
            <a:lvl9pPr indent="-254000" lvl="8" marL="4114800" rtl="0" algn="l">
              <a:lnSpc>
                <a:spcPct val="100000"/>
              </a:lnSpc>
              <a:spcBef>
                <a:spcPts val="1300"/>
              </a:spcBef>
              <a:spcAft>
                <a:spcPts val="0"/>
              </a:spcAft>
              <a:buSzPts val="400"/>
              <a:buChar char="●"/>
              <a:defRPr/>
            </a:lvl9pPr>
          </a:lstStyle>
          <a:p/>
        </p:txBody>
      </p:sp>
      <p:sp>
        <p:nvSpPr>
          <p:cNvPr id="91" name="Google Shape;91;p17"/>
          <p:cNvSpPr txBox="1"/>
          <p:nvPr>
            <p:ph type="title"/>
          </p:nvPr>
        </p:nvSpPr>
        <p:spPr>
          <a:xfrm>
            <a:off x="357188" y="2185988"/>
            <a:ext cx="5062500" cy="1252500"/>
          </a:xfrm>
          <a:prstGeom prst="rect">
            <a:avLst/>
          </a:prstGeom>
          <a:noFill/>
          <a:ln>
            <a:noFill/>
          </a:ln>
        </p:spPr>
        <p:txBody>
          <a:bodyPr anchorCtr="0" anchor="ctr" bIns="19050" lIns="19050" spcFirstLastPara="1" rIns="19050" wrap="square" tIns="19050">
            <a:noAutofit/>
          </a:bodyPr>
          <a:lstStyle>
            <a:lvl1pPr lvl="0" rtl="0" algn="l">
              <a:lnSpc>
                <a:spcPct val="90000"/>
              </a:lnSpc>
              <a:spcBef>
                <a:spcPts val="900"/>
              </a:spcBef>
              <a:spcAft>
                <a:spcPts val="0"/>
              </a:spcAft>
              <a:buClr>
                <a:srgbClr val="486190"/>
              </a:buClr>
              <a:buSzPts val="700"/>
              <a:buNone/>
              <a:defRPr/>
            </a:lvl1pPr>
            <a:lvl2pPr lvl="1" rtl="0" algn="ctr">
              <a:lnSpc>
                <a:spcPct val="90000"/>
              </a:lnSpc>
              <a:spcBef>
                <a:spcPts val="900"/>
              </a:spcBef>
              <a:spcAft>
                <a:spcPts val="0"/>
              </a:spcAft>
              <a:buClr>
                <a:srgbClr val="486190"/>
              </a:buClr>
              <a:buSzPts val="700"/>
              <a:buNone/>
              <a:defRPr/>
            </a:lvl2pPr>
            <a:lvl3pPr lvl="2" rtl="0" algn="ctr">
              <a:lnSpc>
                <a:spcPct val="90000"/>
              </a:lnSpc>
              <a:spcBef>
                <a:spcPts val="900"/>
              </a:spcBef>
              <a:spcAft>
                <a:spcPts val="0"/>
              </a:spcAft>
              <a:buClr>
                <a:srgbClr val="486190"/>
              </a:buClr>
              <a:buSzPts val="700"/>
              <a:buNone/>
              <a:defRPr/>
            </a:lvl3pPr>
            <a:lvl4pPr lvl="3" rtl="0" algn="ctr">
              <a:lnSpc>
                <a:spcPct val="90000"/>
              </a:lnSpc>
              <a:spcBef>
                <a:spcPts val="900"/>
              </a:spcBef>
              <a:spcAft>
                <a:spcPts val="0"/>
              </a:spcAft>
              <a:buClr>
                <a:srgbClr val="486190"/>
              </a:buClr>
              <a:buSzPts val="700"/>
              <a:buNone/>
              <a:defRPr/>
            </a:lvl4pPr>
            <a:lvl5pPr lvl="4" rtl="0" algn="ctr">
              <a:lnSpc>
                <a:spcPct val="90000"/>
              </a:lnSpc>
              <a:spcBef>
                <a:spcPts val="900"/>
              </a:spcBef>
              <a:spcAft>
                <a:spcPts val="0"/>
              </a:spcAft>
              <a:buClr>
                <a:srgbClr val="486190"/>
              </a:buClr>
              <a:buSzPts val="700"/>
              <a:buNone/>
              <a:defRPr/>
            </a:lvl5pPr>
            <a:lvl6pPr lvl="5" rtl="0" algn="ctr">
              <a:lnSpc>
                <a:spcPct val="90000"/>
              </a:lnSpc>
              <a:spcBef>
                <a:spcPts val="900"/>
              </a:spcBef>
              <a:spcAft>
                <a:spcPts val="0"/>
              </a:spcAft>
              <a:buClr>
                <a:srgbClr val="486190"/>
              </a:buClr>
              <a:buSzPts val="700"/>
              <a:buNone/>
              <a:defRPr/>
            </a:lvl6pPr>
            <a:lvl7pPr lvl="6" rtl="0" algn="ctr">
              <a:lnSpc>
                <a:spcPct val="90000"/>
              </a:lnSpc>
              <a:spcBef>
                <a:spcPts val="900"/>
              </a:spcBef>
              <a:spcAft>
                <a:spcPts val="0"/>
              </a:spcAft>
              <a:buClr>
                <a:srgbClr val="486190"/>
              </a:buClr>
              <a:buSzPts val="700"/>
              <a:buNone/>
              <a:defRPr/>
            </a:lvl7pPr>
            <a:lvl8pPr lvl="7" rtl="0" algn="ctr">
              <a:lnSpc>
                <a:spcPct val="90000"/>
              </a:lnSpc>
              <a:spcBef>
                <a:spcPts val="900"/>
              </a:spcBef>
              <a:spcAft>
                <a:spcPts val="0"/>
              </a:spcAft>
              <a:buClr>
                <a:srgbClr val="486190"/>
              </a:buClr>
              <a:buSzPts val="700"/>
              <a:buNone/>
              <a:defRPr/>
            </a:lvl8pPr>
            <a:lvl9pPr lvl="8" rtl="0" algn="ctr">
              <a:lnSpc>
                <a:spcPct val="90000"/>
              </a:lnSpc>
              <a:spcBef>
                <a:spcPts val="900"/>
              </a:spcBef>
              <a:spcAft>
                <a:spcPts val="0"/>
              </a:spcAft>
              <a:buClr>
                <a:srgbClr val="486190"/>
              </a:buClr>
              <a:buSzPts val="700"/>
              <a:buNone/>
              <a:defRPr/>
            </a:lvl9pPr>
          </a:lstStyle>
          <a:p/>
        </p:txBody>
      </p:sp>
      <p:sp>
        <p:nvSpPr>
          <p:cNvPr id="92" name="Google Shape;92;p17"/>
          <p:cNvSpPr txBox="1"/>
          <p:nvPr>
            <p:ph idx="2" type="body"/>
          </p:nvPr>
        </p:nvSpPr>
        <p:spPr>
          <a:xfrm>
            <a:off x="5824538" y="2185988"/>
            <a:ext cx="2981400" cy="1252500"/>
          </a:xfrm>
          <a:prstGeom prst="rect">
            <a:avLst/>
          </a:prstGeom>
          <a:noFill/>
          <a:ln>
            <a:noFill/>
          </a:ln>
        </p:spPr>
        <p:txBody>
          <a:bodyPr anchorCtr="0" anchor="ctr" bIns="19050" lIns="19050" spcFirstLastPara="1" rIns="19050" wrap="square" tIns="19050">
            <a:noAutofit/>
          </a:bodyPr>
          <a:lstStyle>
            <a:lvl1pPr indent="-228600" lvl="0" marL="457200" rtl="0" algn="l">
              <a:lnSpc>
                <a:spcPct val="100000"/>
              </a:lnSpc>
              <a:spcBef>
                <a:spcPts val="0"/>
              </a:spcBef>
              <a:spcAft>
                <a:spcPts val="0"/>
              </a:spcAft>
              <a:buClr>
                <a:srgbClr val="414141"/>
              </a:buClr>
              <a:buSzPts val="1200"/>
              <a:buFont typeface="Palatino"/>
              <a:buNone/>
              <a:defRPr sz="1200"/>
            </a:lvl1pPr>
            <a:lvl2pPr indent="-228600" lvl="1" marL="914400" rtl="0" algn="l">
              <a:lnSpc>
                <a:spcPct val="100000"/>
              </a:lnSpc>
              <a:spcBef>
                <a:spcPts val="0"/>
              </a:spcBef>
              <a:spcAft>
                <a:spcPts val="0"/>
              </a:spcAft>
              <a:buClr>
                <a:srgbClr val="414141"/>
              </a:buClr>
              <a:buSzPts val="1200"/>
              <a:buFont typeface="Palatino"/>
              <a:buNone/>
              <a:defRPr sz="1200"/>
            </a:lvl2pPr>
            <a:lvl3pPr indent="-228600" lvl="2" marL="1371600" rtl="0" algn="l">
              <a:lnSpc>
                <a:spcPct val="100000"/>
              </a:lnSpc>
              <a:spcBef>
                <a:spcPts val="0"/>
              </a:spcBef>
              <a:spcAft>
                <a:spcPts val="0"/>
              </a:spcAft>
              <a:buClr>
                <a:srgbClr val="414141"/>
              </a:buClr>
              <a:buSzPts val="1200"/>
              <a:buFont typeface="Palatino"/>
              <a:buNone/>
              <a:defRPr sz="1200"/>
            </a:lvl3pPr>
            <a:lvl4pPr indent="-228600" lvl="3" marL="1828800" rtl="0" algn="l">
              <a:lnSpc>
                <a:spcPct val="100000"/>
              </a:lnSpc>
              <a:spcBef>
                <a:spcPts val="0"/>
              </a:spcBef>
              <a:spcAft>
                <a:spcPts val="0"/>
              </a:spcAft>
              <a:buClr>
                <a:srgbClr val="414141"/>
              </a:buClr>
              <a:buSzPts val="1200"/>
              <a:buFont typeface="Palatino"/>
              <a:buNone/>
              <a:defRPr sz="1200"/>
            </a:lvl4pPr>
            <a:lvl5pPr indent="-228600" lvl="4" marL="2286000" rtl="0" algn="l">
              <a:lnSpc>
                <a:spcPct val="100000"/>
              </a:lnSpc>
              <a:spcBef>
                <a:spcPts val="0"/>
              </a:spcBef>
              <a:spcAft>
                <a:spcPts val="0"/>
              </a:spcAft>
              <a:buClr>
                <a:srgbClr val="414141"/>
              </a:buClr>
              <a:buSzPts val="1200"/>
              <a:buFont typeface="Palatino"/>
              <a:buNone/>
              <a:defRPr sz="1200"/>
            </a:lvl5pPr>
            <a:lvl6pPr indent="-254000" lvl="5" marL="2743200" rtl="0" algn="l">
              <a:lnSpc>
                <a:spcPct val="100000"/>
              </a:lnSpc>
              <a:spcBef>
                <a:spcPts val="1300"/>
              </a:spcBef>
              <a:spcAft>
                <a:spcPts val="0"/>
              </a:spcAft>
              <a:buSzPts val="400"/>
              <a:buChar char="●"/>
              <a:defRPr/>
            </a:lvl6pPr>
            <a:lvl7pPr indent="-254000" lvl="6" marL="3200400" rtl="0" algn="l">
              <a:lnSpc>
                <a:spcPct val="100000"/>
              </a:lnSpc>
              <a:spcBef>
                <a:spcPts val="1300"/>
              </a:spcBef>
              <a:spcAft>
                <a:spcPts val="0"/>
              </a:spcAft>
              <a:buSzPts val="400"/>
              <a:buChar char="●"/>
              <a:defRPr/>
            </a:lvl7pPr>
            <a:lvl8pPr indent="-254000" lvl="7" marL="3657600" rtl="0" algn="l">
              <a:lnSpc>
                <a:spcPct val="100000"/>
              </a:lnSpc>
              <a:spcBef>
                <a:spcPts val="1300"/>
              </a:spcBef>
              <a:spcAft>
                <a:spcPts val="0"/>
              </a:spcAft>
              <a:buSzPts val="400"/>
              <a:buChar char="●"/>
              <a:defRPr/>
            </a:lvl8pPr>
            <a:lvl9pPr indent="-254000" lvl="8" marL="4114800" rtl="0" algn="l">
              <a:lnSpc>
                <a:spcPct val="100000"/>
              </a:lnSpc>
              <a:spcBef>
                <a:spcPts val="1300"/>
              </a:spcBef>
              <a:spcAft>
                <a:spcPts val="0"/>
              </a:spcAft>
              <a:buSzPts val="400"/>
              <a:buChar char="●"/>
              <a:defRPr/>
            </a:lvl9pPr>
          </a:lstStyle>
          <a:p/>
        </p:txBody>
      </p:sp>
      <p:sp>
        <p:nvSpPr>
          <p:cNvPr id="93" name="Google Shape;93;p17"/>
          <p:cNvSpPr txBox="1"/>
          <p:nvPr>
            <p:ph idx="12" type="sldNum"/>
          </p:nvPr>
        </p:nvSpPr>
        <p:spPr>
          <a:xfrm>
            <a:off x="4491038" y="4881563"/>
            <a:ext cx="157200" cy="1905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4C4946"/>
              </a:buClr>
              <a:buSzPts val="900"/>
              <a:buFont typeface="Palatino"/>
              <a:buNone/>
              <a:defRPr sz="900">
                <a:solidFill>
                  <a:srgbClr val="4C4946"/>
                </a:solidFill>
              </a:defRPr>
            </a:lvl1pPr>
            <a:lvl2pPr indent="0" lvl="1" marL="0" rtl="0" algn="ctr">
              <a:lnSpc>
                <a:spcPct val="100000"/>
              </a:lnSpc>
              <a:spcBef>
                <a:spcPts val="0"/>
              </a:spcBef>
              <a:spcAft>
                <a:spcPts val="0"/>
              </a:spcAft>
              <a:buClr>
                <a:srgbClr val="4C4946"/>
              </a:buClr>
              <a:buSzPts val="900"/>
              <a:buFont typeface="Palatino"/>
              <a:buNone/>
              <a:defRPr sz="900">
                <a:solidFill>
                  <a:srgbClr val="4C4946"/>
                </a:solidFill>
              </a:defRPr>
            </a:lvl2pPr>
            <a:lvl3pPr indent="0" lvl="2" marL="0" rtl="0" algn="ctr">
              <a:lnSpc>
                <a:spcPct val="100000"/>
              </a:lnSpc>
              <a:spcBef>
                <a:spcPts val="0"/>
              </a:spcBef>
              <a:spcAft>
                <a:spcPts val="0"/>
              </a:spcAft>
              <a:buClr>
                <a:srgbClr val="4C4946"/>
              </a:buClr>
              <a:buSzPts val="900"/>
              <a:buFont typeface="Palatino"/>
              <a:buNone/>
              <a:defRPr sz="900">
                <a:solidFill>
                  <a:srgbClr val="4C4946"/>
                </a:solidFill>
              </a:defRPr>
            </a:lvl3pPr>
            <a:lvl4pPr indent="0" lvl="3" marL="0" rtl="0" algn="ctr">
              <a:lnSpc>
                <a:spcPct val="100000"/>
              </a:lnSpc>
              <a:spcBef>
                <a:spcPts val="0"/>
              </a:spcBef>
              <a:spcAft>
                <a:spcPts val="0"/>
              </a:spcAft>
              <a:buClr>
                <a:srgbClr val="4C4946"/>
              </a:buClr>
              <a:buSzPts val="900"/>
              <a:buFont typeface="Palatino"/>
              <a:buNone/>
              <a:defRPr sz="900">
                <a:solidFill>
                  <a:srgbClr val="4C4946"/>
                </a:solidFill>
              </a:defRPr>
            </a:lvl4pPr>
            <a:lvl5pPr indent="0" lvl="4" marL="0" rtl="0" algn="ctr">
              <a:lnSpc>
                <a:spcPct val="100000"/>
              </a:lnSpc>
              <a:spcBef>
                <a:spcPts val="0"/>
              </a:spcBef>
              <a:spcAft>
                <a:spcPts val="0"/>
              </a:spcAft>
              <a:buClr>
                <a:srgbClr val="4C4946"/>
              </a:buClr>
              <a:buSzPts val="900"/>
              <a:buFont typeface="Palatino"/>
              <a:buNone/>
              <a:defRPr sz="900">
                <a:solidFill>
                  <a:srgbClr val="4C4946"/>
                </a:solidFill>
              </a:defRPr>
            </a:lvl5pPr>
            <a:lvl6pPr indent="0" lvl="5" marL="0" rtl="0" algn="ctr">
              <a:lnSpc>
                <a:spcPct val="100000"/>
              </a:lnSpc>
              <a:spcBef>
                <a:spcPts val="0"/>
              </a:spcBef>
              <a:spcAft>
                <a:spcPts val="0"/>
              </a:spcAft>
              <a:buClr>
                <a:srgbClr val="4C4946"/>
              </a:buClr>
              <a:buSzPts val="900"/>
              <a:buFont typeface="Palatino"/>
              <a:buNone/>
              <a:defRPr sz="900">
                <a:solidFill>
                  <a:srgbClr val="4C4946"/>
                </a:solidFill>
              </a:defRPr>
            </a:lvl6pPr>
            <a:lvl7pPr indent="0" lvl="6" marL="0" rtl="0" algn="ctr">
              <a:lnSpc>
                <a:spcPct val="100000"/>
              </a:lnSpc>
              <a:spcBef>
                <a:spcPts val="0"/>
              </a:spcBef>
              <a:spcAft>
                <a:spcPts val="0"/>
              </a:spcAft>
              <a:buClr>
                <a:srgbClr val="4C4946"/>
              </a:buClr>
              <a:buSzPts val="900"/>
              <a:buFont typeface="Palatino"/>
              <a:buNone/>
              <a:defRPr sz="900">
                <a:solidFill>
                  <a:srgbClr val="4C4946"/>
                </a:solidFill>
              </a:defRPr>
            </a:lvl7pPr>
            <a:lvl8pPr indent="0" lvl="7" marL="0" rtl="0" algn="ctr">
              <a:lnSpc>
                <a:spcPct val="100000"/>
              </a:lnSpc>
              <a:spcBef>
                <a:spcPts val="0"/>
              </a:spcBef>
              <a:spcAft>
                <a:spcPts val="0"/>
              </a:spcAft>
              <a:buClr>
                <a:srgbClr val="4C4946"/>
              </a:buClr>
              <a:buSzPts val="900"/>
              <a:buFont typeface="Palatino"/>
              <a:buNone/>
              <a:defRPr sz="900">
                <a:solidFill>
                  <a:srgbClr val="4C4946"/>
                </a:solidFill>
              </a:defRPr>
            </a:lvl8pPr>
            <a:lvl9pPr indent="0" lvl="8" marL="0" rtl="0" algn="ctr">
              <a:lnSpc>
                <a:spcPct val="100000"/>
              </a:lnSpc>
              <a:spcBef>
                <a:spcPts val="0"/>
              </a:spcBef>
              <a:spcAft>
                <a:spcPts val="0"/>
              </a:spcAft>
              <a:buClr>
                <a:srgbClr val="4C4946"/>
              </a:buClr>
              <a:buSzPts val="900"/>
              <a:buFont typeface="Palatino"/>
              <a:buNone/>
              <a:defRPr sz="900">
                <a:solidFill>
                  <a:srgbClr val="4C4946"/>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showMasterSp="0" type="tx">
  <p:cSld name="TITLE_AND_BODY">
    <p:spTree>
      <p:nvGrpSpPr>
        <p:cNvPr id="94" name="Shape 94"/>
        <p:cNvGrpSpPr/>
        <p:nvPr/>
      </p:nvGrpSpPr>
      <p:grpSpPr>
        <a:xfrm>
          <a:off x="0" y="0"/>
          <a:ext cx="0" cy="0"/>
          <a:chOff x="0" y="0"/>
          <a:chExt cx="0" cy="0"/>
        </a:xfrm>
      </p:grpSpPr>
      <p:cxnSp>
        <p:nvCxnSpPr>
          <p:cNvPr id="95" name="Google Shape;95;p18"/>
          <p:cNvCxnSpPr/>
          <p:nvPr/>
        </p:nvCxnSpPr>
        <p:spPr>
          <a:xfrm>
            <a:off x="357188" y="1143000"/>
            <a:ext cx="8435700" cy="0"/>
          </a:xfrm>
          <a:prstGeom prst="straightConnector1">
            <a:avLst/>
          </a:prstGeom>
          <a:noFill/>
          <a:ln cap="flat" cmpd="sng" w="12700">
            <a:solidFill>
              <a:srgbClr val="444444">
                <a:alpha val="29800"/>
              </a:srgbClr>
            </a:solidFill>
            <a:prstDash val="solid"/>
            <a:miter lim="400000"/>
            <a:headEnd len="sm" w="sm" type="none"/>
            <a:tailEnd len="sm" w="sm" type="none"/>
          </a:ln>
        </p:spPr>
      </p:cxnSp>
      <p:cxnSp>
        <p:nvCxnSpPr>
          <p:cNvPr id="96" name="Google Shape;96;p18"/>
          <p:cNvCxnSpPr/>
          <p:nvPr/>
        </p:nvCxnSpPr>
        <p:spPr>
          <a:xfrm>
            <a:off x="357188" y="333375"/>
            <a:ext cx="8435700" cy="0"/>
          </a:xfrm>
          <a:prstGeom prst="straightConnector1">
            <a:avLst/>
          </a:prstGeom>
          <a:noFill/>
          <a:ln cap="flat" cmpd="sng" w="12700">
            <a:solidFill>
              <a:srgbClr val="444444">
                <a:alpha val="29800"/>
              </a:srgbClr>
            </a:solidFill>
            <a:prstDash val="solid"/>
            <a:miter lim="400000"/>
            <a:headEnd len="sm" w="sm" type="none"/>
            <a:tailEnd len="sm" w="sm" type="none"/>
          </a:ln>
        </p:spPr>
      </p:cxnSp>
      <p:sp>
        <p:nvSpPr>
          <p:cNvPr id="97" name="Google Shape;97;p18"/>
          <p:cNvSpPr txBox="1"/>
          <p:nvPr>
            <p:ph type="title"/>
          </p:nvPr>
        </p:nvSpPr>
        <p:spPr>
          <a:xfrm>
            <a:off x="357188" y="428625"/>
            <a:ext cx="8429700" cy="624000"/>
          </a:xfrm>
          <a:prstGeom prst="rect">
            <a:avLst/>
          </a:prstGeom>
          <a:noFill/>
          <a:ln>
            <a:noFill/>
          </a:ln>
        </p:spPr>
        <p:txBody>
          <a:bodyPr anchorCtr="0" anchor="ctr" bIns="19050" lIns="19050" spcFirstLastPara="1" rIns="19050" wrap="square" tIns="19050">
            <a:noAutofit/>
          </a:bodyPr>
          <a:lstStyle>
            <a:lvl1pPr lvl="0" rtl="0" algn="ctr">
              <a:lnSpc>
                <a:spcPct val="90000"/>
              </a:lnSpc>
              <a:spcBef>
                <a:spcPts val="900"/>
              </a:spcBef>
              <a:spcAft>
                <a:spcPts val="0"/>
              </a:spcAft>
              <a:buClr>
                <a:srgbClr val="486190"/>
              </a:buClr>
              <a:buSzPts val="700"/>
              <a:buNone/>
              <a:defRPr/>
            </a:lvl1pPr>
            <a:lvl2pPr lvl="1" rtl="0" algn="ctr">
              <a:lnSpc>
                <a:spcPct val="90000"/>
              </a:lnSpc>
              <a:spcBef>
                <a:spcPts val="900"/>
              </a:spcBef>
              <a:spcAft>
                <a:spcPts val="0"/>
              </a:spcAft>
              <a:buClr>
                <a:srgbClr val="486190"/>
              </a:buClr>
              <a:buSzPts val="700"/>
              <a:buNone/>
              <a:defRPr/>
            </a:lvl2pPr>
            <a:lvl3pPr lvl="2" rtl="0" algn="ctr">
              <a:lnSpc>
                <a:spcPct val="90000"/>
              </a:lnSpc>
              <a:spcBef>
                <a:spcPts val="900"/>
              </a:spcBef>
              <a:spcAft>
                <a:spcPts val="0"/>
              </a:spcAft>
              <a:buClr>
                <a:srgbClr val="486190"/>
              </a:buClr>
              <a:buSzPts val="700"/>
              <a:buNone/>
              <a:defRPr/>
            </a:lvl3pPr>
            <a:lvl4pPr lvl="3" rtl="0" algn="ctr">
              <a:lnSpc>
                <a:spcPct val="90000"/>
              </a:lnSpc>
              <a:spcBef>
                <a:spcPts val="900"/>
              </a:spcBef>
              <a:spcAft>
                <a:spcPts val="0"/>
              </a:spcAft>
              <a:buClr>
                <a:srgbClr val="486190"/>
              </a:buClr>
              <a:buSzPts val="700"/>
              <a:buNone/>
              <a:defRPr/>
            </a:lvl4pPr>
            <a:lvl5pPr lvl="4" rtl="0" algn="ctr">
              <a:lnSpc>
                <a:spcPct val="90000"/>
              </a:lnSpc>
              <a:spcBef>
                <a:spcPts val="900"/>
              </a:spcBef>
              <a:spcAft>
                <a:spcPts val="0"/>
              </a:spcAft>
              <a:buClr>
                <a:srgbClr val="486190"/>
              </a:buClr>
              <a:buSzPts val="700"/>
              <a:buNone/>
              <a:defRPr/>
            </a:lvl5pPr>
            <a:lvl6pPr lvl="5" rtl="0" algn="ctr">
              <a:lnSpc>
                <a:spcPct val="90000"/>
              </a:lnSpc>
              <a:spcBef>
                <a:spcPts val="900"/>
              </a:spcBef>
              <a:spcAft>
                <a:spcPts val="0"/>
              </a:spcAft>
              <a:buClr>
                <a:srgbClr val="486190"/>
              </a:buClr>
              <a:buSzPts val="700"/>
              <a:buNone/>
              <a:defRPr/>
            </a:lvl6pPr>
            <a:lvl7pPr lvl="6" rtl="0" algn="ctr">
              <a:lnSpc>
                <a:spcPct val="90000"/>
              </a:lnSpc>
              <a:spcBef>
                <a:spcPts val="900"/>
              </a:spcBef>
              <a:spcAft>
                <a:spcPts val="0"/>
              </a:spcAft>
              <a:buClr>
                <a:srgbClr val="486190"/>
              </a:buClr>
              <a:buSzPts val="700"/>
              <a:buNone/>
              <a:defRPr/>
            </a:lvl7pPr>
            <a:lvl8pPr lvl="7" rtl="0" algn="ctr">
              <a:lnSpc>
                <a:spcPct val="90000"/>
              </a:lnSpc>
              <a:spcBef>
                <a:spcPts val="900"/>
              </a:spcBef>
              <a:spcAft>
                <a:spcPts val="0"/>
              </a:spcAft>
              <a:buClr>
                <a:srgbClr val="486190"/>
              </a:buClr>
              <a:buSzPts val="700"/>
              <a:buNone/>
              <a:defRPr/>
            </a:lvl8pPr>
            <a:lvl9pPr lvl="8" rtl="0" algn="ctr">
              <a:lnSpc>
                <a:spcPct val="90000"/>
              </a:lnSpc>
              <a:spcBef>
                <a:spcPts val="900"/>
              </a:spcBef>
              <a:spcAft>
                <a:spcPts val="0"/>
              </a:spcAft>
              <a:buClr>
                <a:srgbClr val="486190"/>
              </a:buClr>
              <a:buSzPts val="700"/>
              <a:buNone/>
              <a:defRPr/>
            </a:lvl9pPr>
          </a:lstStyle>
          <a:p/>
        </p:txBody>
      </p:sp>
      <p:sp>
        <p:nvSpPr>
          <p:cNvPr id="98" name="Google Shape;98;p18"/>
          <p:cNvSpPr txBox="1"/>
          <p:nvPr>
            <p:ph idx="1" type="body"/>
          </p:nvPr>
        </p:nvSpPr>
        <p:spPr>
          <a:xfrm>
            <a:off x="357188" y="1385888"/>
            <a:ext cx="8429700" cy="3214800"/>
          </a:xfrm>
          <a:prstGeom prst="rect">
            <a:avLst/>
          </a:prstGeom>
          <a:noFill/>
          <a:ln>
            <a:noFill/>
          </a:ln>
        </p:spPr>
        <p:txBody>
          <a:bodyPr anchorCtr="0" anchor="ctr" bIns="19050" lIns="19050" spcFirstLastPara="1" rIns="19050" wrap="square" tIns="19050">
            <a:noAutofit/>
          </a:bodyPr>
          <a:lstStyle>
            <a:lvl1pPr indent="-254000" lvl="0" marL="457200" rtl="0" algn="l">
              <a:lnSpc>
                <a:spcPct val="100000"/>
              </a:lnSpc>
              <a:spcBef>
                <a:spcPts val="1300"/>
              </a:spcBef>
              <a:spcAft>
                <a:spcPts val="0"/>
              </a:spcAft>
              <a:buSzPts val="400"/>
              <a:buChar char="●"/>
              <a:defRPr/>
            </a:lvl1pPr>
            <a:lvl2pPr indent="-254000" lvl="1" marL="914400" rtl="0" algn="l">
              <a:lnSpc>
                <a:spcPct val="100000"/>
              </a:lnSpc>
              <a:spcBef>
                <a:spcPts val="1300"/>
              </a:spcBef>
              <a:spcAft>
                <a:spcPts val="0"/>
              </a:spcAft>
              <a:buSzPts val="400"/>
              <a:buChar char="●"/>
              <a:defRPr/>
            </a:lvl2pPr>
            <a:lvl3pPr indent="-254000" lvl="2" marL="1371600" rtl="0" algn="l">
              <a:lnSpc>
                <a:spcPct val="100000"/>
              </a:lnSpc>
              <a:spcBef>
                <a:spcPts val="1300"/>
              </a:spcBef>
              <a:spcAft>
                <a:spcPts val="0"/>
              </a:spcAft>
              <a:buSzPts val="400"/>
              <a:buChar char="●"/>
              <a:defRPr/>
            </a:lvl3pPr>
            <a:lvl4pPr indent="-254000" lvl="3" marL="1828800" rtl="0" algn="l">
              <a:lnSpc>
                <a:spcPct val="100000"/>
              </a:lnSpc>
              <a:spcBef>
                <a:spcPts val="1300"/>
              </a:spcBef>
              <a:spcAft>
                <a:spcPts val="0"/>
              </a:spcAft>
              <a:buSzPts val="400"/>
              <a:buChar char="●"/>
              <a:defRPr/>
            </a:lvl4pPr>
            <a:lvl5pPr indent="-254000" lvl="4" marL="2286000" rtl="0" algn="l">
              <a:lnSpc>
                <a:spcPct val="100000"/>
              </a:lnSpc>
              <a:spcBef>
                <a:spcPts val="1300"/>
              </a:spcBef>
              <a:spcAft>
                <a:spcPts val="0"/>
              </a:spcAft>
              <a:buSzPts val="400"/>
              <a:buChar char="●"/>
              <a:defRPr/>
            </a:lvl5pPr>
            <a:lvl6pPr indent="-254000" lvl="5" marL="2743200" rtl="0" algn="l">
              <a:lnSpc>
                <a:spcPct val="100000"/>
              </a:lnSpc>
              <a:spcBef>
                <a:spcPts val="1300"/>
              </a:spcBef>
              <a:spcAft>
                <a:spcPts val="0"/>
              </a:spcAft>
              <a:buSzPts val="400"/>
              <a:buChar char="●"/>
              <a:defRPr/>
            </a:lvl6pPr>
            <a:lvl7pPr indent="-254000" lvl="6" marL="3200400" rtl="0" algn="l">
              <a:lnSpc>
                <a:spcPct val="100000"/>
              </a:lnSpc>
              <a:spcBef>
                <a:spcPts val="1300"/>
              </a:spcBef>
              <a:spcAft>
                <a:spcPts val="0"/>
              </a:spcAft>
              <a:buSzPts val="400"/>
              <a:buChar char="●"/>
              <a:defRPr/>
            </a:lvl7pPr>
            <a:lvl8pPr indent="-254000" lvl="7" marL="3657600" rtl="0" algn="l">
              <a:lnSpc>
                <a:spcPct val="100000"/>
              </a:lnSpc>
              <a:spcBef>
                <a:spcPts val="1300"/>
              </a:spcBef>
              <a:spcAft>
                <a:spcPts val="0"/>
              </a:spcAft>
              <a:buSzPts val="400"/>
              <a:buChar char="●"/>
              <a:defRPr/>
            </a:lvl8pPr>
            <a:lvl9pPr indent="-254000" lvl="8" marL="4114800" rtl="0" algn="l">
              <a:lnSpc>
                <a:spcPct val="100000"/>
              </a:lnSpc>
              <a:spcBef>
                <a:spcPts val="1300"/>
              </a:spcBef>
              <a:spcAft>
                <a:spcPts val="0"/>
              </a:spcAft>
              <a:buSzPts val="400"/>
              <a:buChar char="●"/>
              <a:defRPr/>
            </a:lvl9pPr>
          </a:lstStyle>
          <a:p/>
        </p:txBody>
      </p:sp>
      <p:sp>
        <p:nvSpPr>
          <p:cNvPr id="99" name="Google Shape;99;p18"/>
          <p:cNvSpPr txBox="1"/>
          <p:nvPr>
            <p:ph idx="12" type="sldNum"/>
          </p:nvPr>
        </p:nvSpPr>
        <p:spPr>
          <a:xfrm>
            <a:off x="4491038" y="4881563"/>
            <a:ext cx="157200" cy="1905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4C4946"/>
              </a:buClr>
              <a:buSzPts val="900"/>
              <a:buFont typeface="Palatino"/>
              <a:buNone/>
              <a:defRPr sz="900">
                <a:solidFill>
                  <a:srgbClr val="4C4946"/>
                </a:solidFill>
              </a:defRPr>
            </a:lvl1pPr>
            <a:lvl2pPr indent="0" lvl="1" marL="0" rtl="0" algn="ctr">
              <a:lnSpc>
                <a:spcPct val="100000"/>
              </a:lnSpc>
              <a:spcBef>
                <a:spcPts val="0"/>
              </a:spcBef>
              <a:spcAft>
                <a:spcPts val="0"/>
              </a:spcAft>
              <a:buClr>
                <a:srgbClr val="4C4946"/>
              </a:buClr>
              <a:buSzPts val="900"/>
              <a:buFont typeface="Palatino"/>
              <a:buNone/>
              <a:defRPr sz="900">
                <a:solidFill>
                  <a:srgbClr val="4C4946"/>
                </a:solidFill>
              </a:defRPr>
            </a:lvl2pPr>
            <a:lvl3pPr indent="0" lvl="2" marL="0" rtl="0" algn="ctr">
              <a:lnSpc>
                <a:spcPct val="100000"/>
              </a:lnSpc>
              <a:spcBef>
                <a:spcPts val="0"/>
              </a:spcBef>
              <a:spcAft>
                <a:spcPts val="0"/>
              </a:spcAft>
              <a:buClr>
                <a:srgbClr val="4C4946"/>
              </a:buClr>
              <a:buSzPts val="900"/>
              <a:buFont typeface="Palatino"/>
              <a:buNone/>
              <a:defRPr sz="900">
                <a:solidFill>
                  <a:srgbClr val="4C4946"/>
                </a:solidFill>
              </a:defRPr>
            </a:lvl3pPr>
            <a:lvl4pPr indent="0" lvl="3" marL="0" rtl="0" algn="ctr">
              <a:lnSpc>
                <a:spcPct val="100000"/>
              </a:lnSpc>
              <a:spcBef>
                <a:spcPts val="0"/>
              </a:spcBef>
              <a:spcAft>
                <a:spcPts val="0"/>
              </a:spcAft>
              <a:buClr>
                <a:srgbClr val="4C4946"/>
              </a:buClr>
              <a:buSzPts val="900"/>
              <a:buFont typeface="Palatino"/>
              <a:buNone/>
              <a:defRPr sz="900">
                <a:solidFill>
                  <a:srgbClr val="4C4946"/>
                </a:solidFill>
              </a:defRPr>
            </a:lvl4pPr>
            <a:lvl5pPr indent="0" lvl="4" marL="0" rtl="0" algn="ctr">
              <a:lnSpc>
                <a:spcPct val="100000"/>
              </a:lnSpc>
              <a:spcBef>
                <a:spcPts val="0"/>
              </a:spcBef>
              <a:spcAft>
                <a:spcPts val="0"/>
              </a:spcAft>
              <a:buClr>
                <a:srgbClr val="4C4946"/>
              </a:buClr>
              <a:buSzPts val="900"/>
              <a:buFont typeface="Palatino"/>
              <a:buNone/>
              <a:defRPr sz="900">
                <a:solidFill>
                  <a:srgbClr val="4C4946"/>
                </a:solidFill>
              </a:defRPr>
            </a:lvl5pPr>
            <a:lvl6pPr indent="0" lvl="5" marL="0" rtl="0" algn="ctr">
              <a:lnSpc>
                <a:spcPct val="100000"/>
              </a:lnSpc>
              <a:spcBef>
                <a:spcPts val="0"/>
              </a:spcBef>
              <a:spcAft>
                <a:spcPts val="0"/>
              </a:spcAft>
              <a:buClr>
                <a:srgbClr val="4C4946"/>
              </a:buClr>
              <a:buSzPts val="900"/>
              <a:buFont typeface="Palatino"/>
              <a:buNone/>
              <a:defRPr sz="900">
                <a:solidFill>
                  <a:srgbClr val="4C4946"/>
                </a:solidFill>
              </a:defRPr>
            </a:lvl6pPr>
            <a:lvl7pPr indent="0" lvl="6" marL="0" rtl="0" algn="ctr">
              <a:lnSpc>
                <a:spcPct val="100000"/>
              </a:lnSpc>
              <a:spcBef>
                <a:spcPts val="0"/>
              </a:spcBef>
              <a:spcAft>
                <a:spcPts val="0"/>
              </a:spcAft>
              <a:buClr>
                <a:srgbClr val="4C4946"/>
              </a:buClr>
              <a:buSzPts val="900"/>
              <a:buFont typeface="Palatino"/>
              <a:buNone/>
              <a:defRPr sz="900">
                <a:solidFill>
                  <a:srgbClr val="4C4946"/>
                </a:solidFill>
              </a:defRPr>
            </a:lvl7pPr>
            <a:lvl8pPr indent="0" lvl="7" marL="0" rtl="0" algn="ctr">
              <a:lnSpc>
                <a:spcPct val="100000"/>
              </a:lnSpc>
              <a:spcBef>
                <a:spcPts val="0"/>
              </a:spcBef>
              <a:spcAft>
                <a:spcPts val="0"/>
              </a:spcAft>
              <a:buClr>
                <a:srgbClr val="4C4946"/>
              </a:buClr>
              <a:buSzPts val="900"/>
              <a:buFont typeface="Palatino"/>
              <a:buNone/>
              <a:defRPr sz="900">
                <a:solidFill>
                  <a:srgbClr val="4C4946"/>
                </a:solidFill>
              </a:defRPr>
            </a:lvl8pPr>
            <a:lvl9pPr indent="0" lvl="8" marL="0" rtl="0" algn="ctr">
              <a:lnSpc>
                <a:spcPct val="100000"/>
              </a:lnSpc>
              <a:spcBef>
                <a:spcPts val="0"/>
              </a:spcBef>
              <a:spcAft>
                <a:spcPts val="0"/>
              </a:spcAft>
              <a:buClr>
                <a:srgbClr val="4C4946"/>
              </a:buClr>
              <a:buSzPts val="900"/>
              <a:buFont typeface="Palatino"/>
              <a:buNone/>
              <a:defRPr sz="900">
                <a:solidFill>
                  <a:srgbClr val="4C4946"/>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showMasterSp="0">
  <p:cSld name="Title - Center">
    <p:spTree>
      <p:nvGrpSpPr>
        <p:cNvPr id="100" name="Shape 100"/>
        <p:cNvGrpSpPr/>
        <p:nvPr/>
      </p:nvGrpSpPr>
      <p:grpSpPr>
        <a:xfrm>
          <a:off x="0" y="0"/>
          <a:ext cx="0" cy="0"/>
          <a:chOff x="0" y="0"/>
          <a:chExt cx="0" cy="0"/>
        </a:xfrm>
      </p:grpSpPr>
      <p:sp>
        <p:nvSpPr>
          <p:cNvPr id="101" name="Google Shape;101;p19"/>
          <p:cNvSpPr txBox="1"/>
          <p:nvPr>
            <p:ph type="title"/>
          </p:nvPr>
        </p:nvSpPr>
        <p:spPr>
          <a:xfrm>
            <a:off x="357188" y="1947863"/>
            <a:ext cx="8429700" cy="1252500"/>
          </a:xfrm>
          <a:prstGeom prst="rect">
            <a:avLst/>
          </a:prstGeom>
          <a:noFill/>
          <a:ln>
            <a:noFill/>
          </a:ln>
        </p:spPr>
        <p:txBody>
          <a:bodyPr anchorCtr="0" anchor="ctr" bIns="19050" lIns="19050" spcFirstLastPara="1" rIns="19050" wrap="square" tIns="19050">
            <a:noAutofit/>
          </a:bodyPr>
          <a:lstStyle>
            <a:lvl1pPr lvl="0" rtl="0" algn="ctr">
              <a:lnSpc>
                <a:spcPct val="90000"/>
              </a:lnSpc>
              <a:spcBef>
                <a:spcPts val="900"/>
              </a:spcBef>
              <a:spcAft>
                <a:spcPts val="0"/>
              </a:spcAft>
              <a:buClr>
                <a:srgbClr val="486190"/>
              </a:buClr>
              <a:buSzPts val="700"/>
              <a:buNone/>
              <a:defRPr/>
            </a:lvl1pPr>
            <a:lvl2pPr lvl="1" rtl="0" algn="ctr">
              <a:lnSpc>
                <a:spcPct val="90000"/>
              </a:lnSpc>
              <a:spcBef>
                <a:spcPts val="900"/>
              </a:spcBef>
              <a:spcAft>
                <a:spcPts val="0"/>
              </a:spcAft>
              <a:buClr>
                <a:srgbClr val="486190"/>
              </a:buClr>
              <a:buSzPts val="700"/>
              <a:buNone/>
              <a:defRPr/>
            </a:lvl2pPr>
            <a:lvl3pPr lvl="2" rtl="0" algn="ctr">
              <a:lnSpc>
                <a:spcPct val="90000"/>
              </a:lnSpc>
              <a:spcBef>
                <a:spcPts val="900"/>
              </a:spcBef>
              <a:spcAft>
                <a:spcPts val="0"/>
              </a:spcAft>
              <a:buClr>
                <a:srgbClr val="486190"/>
              </a:buClr>
              <a:buSzPts val="700"/>
              <a:buNone/>
              <a:defRPr/>
            </a:lvl3pPr>
            <a:lvl4pPr lvl="3" rtl="0" algn="ctr">
              <a:lnSpc>
                <a:spcPct val="90000"/>
              </a:lnSpc>
              <a:spcBef>
                <a:spcPts val="900"/>
              </a:spcBef>
              <a:spcAft>
                <a:spcPts val="0"/>
              </a:spcAft>
              <a:buClr>
                <a:srgbClr val="486190"/>
              </a:buClr>
              <a:buSzPts val="700"/>
              <a:buNone/>
              <a:defRPr/>
            </a:lvl4pPr>
            <a:lvl5pPr lvl="4" rtl="0" algn="ctr">
              <a:lnSpc>
                <a:spcPct val="90000"/>
              </a:lnSpc>
              <a:spcBef>
                <a:spcPts val="900"/>
              </a:spcBef>
              <a:spcAft>
                <a:spcPts val="0"/>
              </a:spcAft>
              <a:buClr>
                <a:srgbClr val="486190"/>
              </a:buClr>
              <a:buSzPts val="700"/>
              <a:buNone/>
              <a:defRPr/>
            </a:lvl5pPr>
            <a:lvl6pPr lvl="5" rtl="0" algn="ctr">
              <a:lnSpc>
                <a:spcPct val="90000"/>
              </a:lnSpc>
              <a:spcBef>
                <a:spcPts val="900"/>
              </a:spcBef>
              <a:spcAft>
                <a:spcPts val="0"/>
              </a:spcAft>
              <a:buClr>
                <a:srgbClr val="486190"/>
              </a:buClr>
              <a:buSzPts val="700"/>
              <a:buNone/>
              <a:defRPr/>
            </a:lvl6pPr>
            <a:lvl7pPr lvl="6" rtl="0" algn="ctr">
              <a:lnSpc>
                <a:spcPct val="90000"/>
              </a:lnSpc>
              <a:spcBef>
                <a:spcPts val="900"/>
              </a:spcBef>
              <a:spcAft>
                <a:spcPts val="0"/>
              </a:spcAft>
              <a:buClr>
                <a:srgbClr val="486190"/>
              </a:buClr>
              <a:buSzPts val="700"/>
              <a:buNone/>
              <a:defRPr/>
            </a:lvl7pPr>
            <a:lvl8pPr lvl="7" rtl="0" algn="ctr">
              <a:lnSpc>
                <a:spcPct val="90000"/>
              </a:lnSpc>
              <a:spcBef>
                <a:spcPts val="900"/>
              </a:spcBef>
              <a:spcAft>
                <a:spcPts val="0"/>
              </a:spcAft>
              <a:buClr>
                <a:srgbClr val="486190"/>
              </a:buClr>
              <a:buSzPts val="700"/>
              <a:buNone/>
              <a:defRPr/>
            </a:lvl8pPr>
            <a:lvl9pPr lvl="8" rtl="0" algn="ctr">
              <a:lnSpc>
                <a:spcPct val="90000"/>
              </a:lnSpc>
              <a:spcBef>
                <a:spcPts val="900"/>
              </a:spcBef>
              <a:spcAft>
                <a:spcPts val="0"/>
              </a:spcAft>
              <a:buClr>
                <a:srgbClr val="486190"/>
              </a:buClr>
              <a:buSzPts val="700"/>
              <a:buNone/>
              <a:defRPr/>
            </a:lvl9pPr>
          </a:lstStyle>
          <a:p/>
        </p:txBody>
      </p:sp>
      <p:sp>
        <p:nvSpPr>
          <p:cNvPr id="102" name="Google Shape;102;p19"/>
          <p:cNvSpPr txBox="1"/>
          <p:nvPr>
            <p:ph idx="12" type="sldNum"/>
          </p:nvPr>
        </p:nvSpPr>
        <p:spPr>
          <a:xfrm>
            <a:off x="4491038" y="4881563"/>
            <a:ext cx="157200" cy="1905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4C4946"/>
              </a:buClr>
              <a:buSzPts val="900"/>
              <a:buFont typeface="Palatino"/>
              <a:buNone/>
              <a:defRPr sz="900">
                <a:solidFill>
                  <a:srgbClr val="4C4946"/>
                </a:solidFill>
              </a:defRPr>
            </a:lvl1pPr>
            <a:lvl2pPr indent="0" lvl="1" marL="0" rtl="0" algn="ctr">
              <a:lnSpc>
                <a:spcPct val="100000"/>
              </a:lnSpc>
              <a:spcBef>
                <a:spcPts val="0"/>
              </a:spcBef>
              <a:spcAft>
                <a:spcPts val="0"/>
              </a:spcAft>
              <a:buClr>
                <a:srgbClr val="4C4946"/>
              </a:buClr>
              <a:buSzPts val="900"/>
              <a:buFont typeface="Palatino"/>
              <a:buNone/>
              <a:defRPr sz="900">
                <a:solidFill>
                  <a:srgbClr val="4C4946"/>
                </a:solidFill>
              </a:defRPr>
            </a:lvl2pPr>
            <a:lvl3pPr indent="0" lvl="2" marL="0" rtl="0" algn="ctr">
              <a:lnSpc>
                <a:spcPct val="100000"/>
              </a:lnSpc>
              <a:spcBef>
                <a:spcPts val="0"/>
              </a:spcBef>
              <a:spcAft>
                <a:spcPts val="0"/>
              </a:spcAft>
              <a:buClr>
                <a:srgbClr val="4C4946"/>
              </a:buClr>
              <a:buSzPts val="900"/>
              <a:buFont typeface="Palatino"/>
              <a:buNone/>
              <a:defRPr sz="900">
                <a:solidFill>
                  <a:srgbClr val="4C4946"/>
                </a:solidFill>
              </a:defRPr>
            </a:lvl3pPr>
            <a:lvl4pPr indent="0" lvl="3" marL="0" rtl="0" algn="ctr">
              <a:lnSpc>
                <a:spcPct val="100000"/>
              </a:lnSpc>
              <a:spcBef>
                <a:spcPts val="0"/>
              </a:spcBef>
              <a:spcAft>
                <a:spcPts val="0"/>
              </a:spcAft>
              <a:buClr>
                <a:srgbClr val="4C4946"/>
              </a:buClr>
              <a:buSzPts val="900"/>
              <a:buFont typeface="Palatino"/>
              <a:buNone/>
              <a:defRPr sz="900">
                <a:solidFill>
                  <a:srgbClr val="4C4946"/>
                </a:solidFill>
              </a:defRPr>
            </a:lvl4pPr>
            <a:lvl5pPr indent="0" lvl="4" marL="0" rtl="0" algn="ctr">
              <a:lnSpc>
                <a:spcPct val="100000"/>
              </a:lnSpc>
              <a:spcBef>
                <a:spcPts val="0"/>
              </a:spcBef>
              <a:spcAft>
                <a:spcPts val="0"/>
              </a:spcAft>
              <a:buClr>
                <a:srgbClr val="4C4946"/>
              </a:buClr>
              <a:buSzPts val="900"/>
              <a:buFont typeface="Palatino"/>
              <a:buNone/>
              <a:defRPr sz="900">
                <a:solidFill>
                  <a:srgbClr val="4C4946"/>
                </a:solidFill>
              </a:defRPr>
            </a:lvl5pPr>
            <a:lvl6pPr indent="0" lvl="5" marL="0" rtl="0" algn="ctr">
              <a:lnSpc>
                <a:spcPct val="100000"/>
              </a:lnSpc>
              <a:spcBef>
                <a:spcPts val="0"/>
              </a:spcBef>
              <a:spcAft>
                <a:spcPts val="0"/>
              </a:spcAft>
              <a:buClr>
                <a:srgbClr val="4C4946"/>
              </a:buClr>
              <a:buSzPts val="900"/>
              <a:buFont typeface="Palatino"/>
              <a:buNone/>
              <a:defRPr sz="900">
                <a:solidFill>
                  <a:srgbClr val="4C4946"/>
                </a:solidFill>
              </a:defRPr>
            </a:lvl6pPr>
            <a:lvl7pPr indent="0" lvl="6" marL="0" rtl="0" algn="ctr">
              <a:lnSpc>
                <a:spcPct val="100000"/>
              </a:lnSpc>
              <a:spcBef>
                <a:spcPts val="0"/>
              </a:spcBef>
              <a:spcAft>
                <a:spcPts val="0"/>
              </a:spcAft>
              <a:buClr>
                <a:srgbClr val="4C4946"/>
              </a:buClr>
              <a:buSzPts val="900"/>
              <a:buFont typeface="Palatino"/>
              <a:buNone/>
              <a:defRPr sz="900">
                <a:solidFill>
                  <a:srgbClr val="4C4946"/>
                </a:solidFill>
              </a:defRPr>
            </a:lvl7pPr>
            <a:lvl8pPr indent="0" lvl="7" marL="0" rtl="0" algn="ctr">
              <a:lnSpc>
                <a:spcPct val="100000"/>
              </a:lnSpc>
              <a:spcBef>
                <a:spcPts val="0"/>
              </a:spcBef>
              <a:spcAft>
                <a:spcPts val="0"/>
              </a:spcAft>
              <a:buClr>
                <a:srgbClr val="4C4946"/>
              </a:buClr>
              <a:buSzPts val="900"/>
              <a:buFont typeface="Palatino"/>
              <a:buNone/>
              <a:defRPr sz="900">
                <a:solidFill>
                  <a:srgbClr val="4C4946"/>
                </a:solidFill>
              </a:defRPr>
            </a:lvl8pPr>
            <a:lvl9pPr indent="0" lvl="8" marL="0" rtl="0" algn="ctr">
              <a:lnSpc>
                <a:spcPct val="100000"/>
              </a:lnSpc>
              <a:spcBef>
                <a:spcPts val="0"/>
              </a:spcBef>
              <a:spcAft>
                <a:spcPts val="0"/>
              </a:spcAft>
              <a:buClr>
                <a:srgbClr val="4C4946"/>
              </a:buClr>
              <a:buSzPts val="900"/>
              <a:buFont typeface="Palatino"/>
              <a:buNone/>
              <a:defRPr sz="900">
                <a:solidFill>
                  <a:srgbClr val="4C4946"/>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103" name="Shape 103"/>
        <p:cNvGrpSpPr/>
        <p:nvPr/>
      </p:nvGrpSpPr>
      <p:grpSpPr>
        <a:xfrm>
          <a:off x="0" y="0"/>
          <a:ext cx="0" cy="0"/>
          <a:chOff x="0" y="0"/>
          <a:chExt cx="0" cy="0"/>
        </a:xfrm>
      </p:grpSpPr>
      <p:sp>
        <p:nvSpPr>
          <p:cNvPr id="104" name="Google Shape;104;p20"/>
          <p:cNvSpPr txBox="1"/>
          <p:nvPr>
            <p:ph type="title"/>
          </p:nvPr>
        </p:nvSpPr>
        <p:spPr>
          <a:xfrm>
            <a:off x="357188" y="428625"/>
            <a:ext cx="8429700" cy="624000"/>
          </a:xfrm>
          <a:prstGeom prst="rect">
            <a:avLst/>
          </a:prstGeom>
          <a:noFill/>
          <a:ln>
            <a:noFill/>
          </a:ln>
        </p:spPr>
        <p:txBody>
          <a:bodyPr anchorCtr="0" anchor="ctr" bIns="19050" lIns="19050" spcFirstLastPara="1" rIns="19050" wrap="square" tIns="19050">
            <a:noAutofit/>
          </a:bodyPr>
          <a:lstStyle>
            <a:lvl1pPr lvl="0" rtl="0" algn="ctr">
              <a:lnSpc>
                <a:spcPct val="90000"/>
              </a:lnSpc>
              <a:spcBef>
                <a:spcPts val="900"/>
              </a:spcBef>
              <a:spcAft>
                <a:spcPts val="0"/>
              </a:spcAft>
              <a:buClr>
                <a:srgbClr val="486190"/>
              </a:buClr>
              <a:buSzPts val="700"/>
              <a:buNone/>
              <a:defRPr/>
            </a:lvl1pPr>
            <a:lvl2pPr lvl="1" rtl="0" algn="ctr">
              <a:lnSpc>
                <a:spcPct val="90000"/>
              </a:lnSpc>
              <a:spcBef>
                <a:spcPts val="900"/>
              </a:spcBef>
              <a:spcAft>
                <a:spcPts val="0"/>
              </a:spcAft>
              <a:buClr>
                <a:srgbClr val="486190"/>
              </a:buClr>
              <a:buSzPts val="700"/>
              <a:buNone/>
              <a:defRPr/>
            </a:lvl2pPr>
            <a:lvl3pPr lvl="2" rtl="0" algn="ctr">
              <a:lnSpc>
                <a:spcPct val="90000"/>
              </a:lnSpc>
              <a:spcBef>
                <a:spcPts val="900"/>
              </a:spcBef>
              <a:spcAft>
                <a:spcPts val="0"/>
              </a:spcAft>
              <a:buClr>
                <a:srgbClr val="486190"/>
              </a:buClr>
              <a:buSzPts val="700"/>
              <a:buNone/>
              <a:defRPr/>
            </a:lvl3pPr>
            <a:lvl4pPr lvl="3" rtl="0" algn="ctr">
              <a:lnSpc>
                <a:spcPct val="90000"/>
              </a:lnSpc>
              <a:spcBef>
                <a:spcPts val="900"/>
              </a:spcBef>
              <a:spcAft>
                <a:spcPts val="0"/>
              </a:spcAft>
              <a:buClr>
                <a:srgbClr val="486190"/>
              </a:buClr>
              <a:buSzPts val="700"/>
              <a:buNone/>
              <a:defRPr/>
            </a:lvl4pPr>
            <a:lvl5pPr lvl="4" rtl="0" algn="ctr">
              <a:lnSpc>
                <a:spcPct val="90000"/>
              </a:lnSpc>
              <a:spcBef>
                <a:spcPts val="900"/>
              </a:spcBef>
              <a:spcAft>
                <a:spcPts val="0"/>
              </a:spcAft>
              <a:buClr>
                <a:srgbClr val="486190"/>
              </a:buClr>
              <a:buSzPts val="700"/>
              <a:buNone/>
              <a:defRPr/>
            </a:lvl5pPr>
            <a:lvl6pPr lvl="5" rtl="0" algn="ctr">
              <a:lnSpc>
                <a:spcPct val="90000"/>
              </a:lnSpc>
              <a:spcBef>
                <a:spcPts val="900"/>
              </a:spcBef>
              <a:spcAft>
                <a:spcPts val="0"/>
              </a:spcAft>
              <a:buClr>
                <a:srgbClr val="486190"/>
              </a:buClr>
              <a:buSzPts val="700"/>
              <a:buNone/>
              <a:defRPr/>
            </a:lvl6pPr>
            <a:lvl7pPr lvl="6" rtl="0" algn="ctr">
              <a:lnSpc>
                <a:spcPct val="90000"/>
              </a:lnSpc>
              <a:spcBef>
                <a:spcPts val="900"/>
              </a:spcBef>
              <a:spcAft>
                <a:spcPts val="0"/>
              </a:spcAft>
              <a:buClr>
                <a:srgbClr val="486190"/>
              </a:buClr>
              <a:buSzPts val="700"/>
              <a:buNone/>
              <a:defRPr/>
            </a:lvl7pPr>
            <a:lvl8pPr lvl="7" rtl="0" algn="ctr">
              <a:lnSpc>
                <a:spcPct val="90000"/>
              </a:lnSpc>
              <a:spcBef>
                <a:spcPts val="900"/>
              </a:spcBef>
              <a:spcAft>
                <a:spcPts val="0"/>
              </a:spcAft>
              <a:buClr>
                <a:srgbClr val="486190"/>
              </a:buClr>
              <a:buSzPts val="700"/>
              <a:buNone/>
              <a:defRPr/>
            </a:lvl8pPr>
            <a:lvl9pPr lvl="8" rtl="0" algn="ctr">
              <a:lnSpc>
                <a:spcPct val="90000"/>
              </a:lnSpc>
              <a:spcBef>
                <a:spcPts val="900"/>
              </a:spcBef>
              <a:spcAft>
                <a:spcPts val="0"/>
              </a:spcAft>
              <a:buClr>
                <a:srgbClr val="486190"/>
              </a:buClr>
              <a:buSzPts val="700"/>
              <a:buNone/>
              <a:defRPr/>
            </a:lvl9pPr>
          </a:lstStyle>
          <a:p/>
        </p:txBody>
      </p:sp>
      <p:sp>
        <p:nvSpPr>
          <p:cNvPr id="105" name="Google Shape;105;p20"/>
          <p:cNvSpPr txBox="1"/>
          <p:nvPr>
            <p:ph idx="12" type="sldNum"/>
          </p:nvPr>
        </p:nvSpPr>
        <p:spPr>
          <a:xfrm>
            <a:off x="4491038" y="4881563"/>
            <a:ext cx="157200" cy="1905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4C4946"/>
              </a:buClr>
              <a:buSzPts val="900"/>
              <a:buFont typeface="Palatino"/>
              <a:buNone/>
              <a:defRPr sz="900">
                <a:solidFill>
                  <a:srgbClr val="4C4946"/>
                </a:solidFill>
              </a:defRPr>
            </a:lvl1pPr>
            <a:lvl2pPr indent="0" lvl="1" marL="0" rtl="0" algn="ctr">
              <a:lnSpc>
                <a:spcPct val="100000"/>
              </a:lnSpc>
              <a:spcBef>
                <a:spcPts val="0"/>
              </a:spcBef>
              <a:spcAft>
                <a:spcPts val="0"/>
              </a:spcAft>
              <a:buClr>
                <a:srgbClr val="4C4946"/>
              </a:buClr>
              <a:buSzPts val="900"/>
              <a:buFont typeface="Palatino"/>
              <a:buNone/>
              <a:defRPr sz="900">
                <a:solidFill>
                  <a:srgbClr val="4C4946"/>
                </a:solidFill>
              </a:defRPr>
            </a:lvl2pPr>
            <a:lvl3pPr indent="0" lvl="2" marL="0" rtl="0" algn="ctr">
              <a:lnSpc>
                <a:spcPct val="100000"/>
              </a:lnSpc>
              <a:spcBef>
                <a:spcPts val="0"/>
              </a:spcBef>
              <a:spcAft>
                <a:spcPts val="0"/>
              </a:spcAft>
              <a:buClr>
                <a:srgbClr val="4C4946"/>
              </a:buClr>
              <a:buSzPts val="900"/>
              <a:buFont typeface="Palatino"/>
              <a:buNone/>
              <a:defRPr sz="900">
                <a:solidFill>
                  <a:srgbClr val="4C4946"/>
                </a:solidFill>
              </a:defRPr>
            </a:lvl3pPr>
            <a:lvl4pPr indent="0" lvl="3" marL="0" rtl="0" algn="ctr">
              <a:lnSpc>
                <a:spcPct val="100000"/>
              </a:lnSpc>
              <a:spcBef>
                <a:spcPts val="0"/>
              </a:spcBef>
              <a:spcAft>
                <a:spcPts val="0"/>
              </a:spcAft>
              <a:buClr>
                <a:srgbClr val="4C4946"/>
              </a:buClr>
              <a:buSzPts val="900"/>
              <a:buFont typeface="Palatino"/>
              <a:buNone/>
              <a:defRPr sz="900">
                <a:solidFill>
                  <a:srgbClr val="4C4946"/>
                </a:solidFill>
              </a:defRPr>
            </a:lvl4pPr>
            <a:lvl5pPr indent="0" lvl="4" marL="0" rtl="0" algn="ctr">
              <a:lnSpc>
                <a:spcPct val="100000"/>
              </a:lnSpc>
              <a:spcBef>
                <a:spcPts val="0"/>
              </a:spcBef>
              <a:spcAft>
                <a:spcPts val="0"/>
              </a:spcAft>
              <a:buClr>
                <a:srgbClr val="4C4946"/>
              </a:buClr>
              <a:buSzPts val="900"/>
              <a:buFont typeface="Palatino"/>
              <a:buNone/>
              <a:defRPr sz="900">
                <a:solidFill>
                  <a:srgbClr val="4C4946"/>
                </a:solidFill>
              </a:defRPr>
            </a:lvl5pPr>
            <a:lvl6pPr indent="0" lvl="5" marL="0" rtl="0" algn="ctr">
              <a:lnSpc>
                <a:spcPct val="100000"/>
              </a:lnSpc>
              <a:spcBef>
                <a:spcPts val="0"/>
              </a:spcBef>
              <a:spcAft>
                <a:spcPts val="0"/>
              </a:spcAft>
              <a:buClr>
                <a:srgbClr val="4C4946"/>
              </a:buClr>
              <a:buSzPts val="900"/>
              <a:buFont typeface="Palatino"/>
              <a:buNone/>
              <a:defRPr sz="900">
                <a:solidFill>
                  <a:srgbClr val="4C4946"/>
                </a:solidFill>
              </a:defRPr>
            </a:lvl6pPr>
            <a:lvl7pPr indent="0" lvl="6" marL="0" rtl="0" algn="ctr">
              <a:lnSpc>
                <a:spcPct val="100000"/>
              </a:lnSpc>
              <a:spcBef>
                <a:spcPts val="0"/>
              </a:spcBef>
              <a:spcAft>
                <a:spcPts val="0"/>
              </a:spcAft>
              <a:buClr>
                <a:srgbClr val="4C4946"/>
              </a:buClr>
              <a:buSzPts val="900"/>
              <a:buFont typeface="Palatino"/>
              <a:buNone/>
              <a:defRPr sz="900">
                <a:solidFill>
                  <a:srgbClr val="4C4946"/>
                </a:solidFill>
              </a:defRPr>
            </a:lvl7pPr>
            <a:lvl8pPr indent="0" lvl="7" marL="0" rtl="0" algn="ctr">
              <a:lnSpc>
                <a:spcPct val="100000"/>
              </a:lnSpc>
              <a:spcBef>
                <a:spcPts val="0"/>
              </a:spcBef>
              <a:spcAft>
                <a:spcPts val="0"/>
              </a:spcAft>
              <a:buClr>
                <a:srgbClr val="4C4946"/>
              </a:buClr>
              <a:buSzPts val="900"/>
              <a:buFont typeface="Palatino"/>
              <a:buNone/>
              <a:defRPr sz="900">
                <a:solidFill>
                  <a:srgbClr val="4C4946"/>
                </a:solidFill>
              </a:defRPr>
            </a:lvl8pPr>
            <a:lvl9pPr indent="0" lvl="8" marL="0" rtl="0" algn="ctr">
              <a:lnSpc>
                <a:spcPct val="100000"/>
              </a:lnSpc>
              <a:spcBef>
                <a:spcPts val="0"/>
              </a:spcBef>
              <a:spcAft>
                <a:spcPts val="0"/>
              </a:spcAft>
              <a:buClr>
                <a:srgbClr val="4C4946"/>
              </a:buClr>
              <a:buSzPts val="900"/>
              <a:buFont typeface="Palatino"/>
              <a:buNone/>
              <a:defRPr sz="900">
                <a:solidFill>
                  <a:srgbClr val="4C4946"/>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106" name="Shape 106"/>
        <p:cNvGrpSpPr/>
        <p:nvPr/>
      </p:nvGrpSpPr>
      <p:grpSpPr>
        <a:xfrm>
          <a:off x="0" y="0"/>
          <a:ext cx="0" cy="0"/>
          <a:chOff x="0" y="0"/>
          <a:chExt cx="0" cy="0"/>
        </a:xfrm>
      </p:grpSpPr>
      <p:sp>
        <p:nvSpPr>
          <p:cNvPr id="107" name="Google Shape;107;p21"/>
          <p:cNvSpPr txBox="1"/>
          <p:nvPr>
            <p:ph idx="12" type="sldNum"/>
          </p:nvPr>
        </p:nvSpPr>
        <p:spPr>
          <a:xfrm>
            <a:off x="4491038" y="4881563"/>
            <a:ext cx="157200" cy="1905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4C4946"/>
              </a:buClr>
              <a:buSzPts val="900"/>
              <a:buFont typeface="Palatino"/>
              <a:buNone/>
              <a:defRPr sz="900">
                <a:solidFill>
                  <a:srgbClr val="4C4946"/>
                </a:solidFill>
              </a:defRPr>
            </a:lvl1pPr>
            <a:lvl2pPr indent="0" lvl="1" marL="0" rtl="0" algn="ctr">
              <a:lnSpc>
                <a:spcPct val="100000"/>
              </a:lnSpc>
              <a:spcBef>
                <a:spcPts val="0"/>
              </a:spcBef>
              <a:spcAft>
                <a:spcPts val="0"/>
              </a:spcAft>
              <a:buClr>
                <a:srgbClr val="4C4946"/>
              </a:buClr>
              <a:buSzPts val="900"/>
              <a:buFont typeface="Palatino"/>
              <a:buNone/>
              <a:defRPr sz="900">
                <a:solidFill>
                  <a:srgbClr val="4C4946"/>
                </a:solidFill>
              </a:defRPr>
            </a:lvl2pPr>
            <a:lvl3pPr indent="0" lvl="2" marL="0" rtl="0" algn="ctr">
              <a:lnSpc>
                <a:spcPct val="100000"/>
              </a:lnSpc>
              <a:spcBef>
                <a:spcPts val="0"/>
              </a:spcBef>
              <a:spcAft>
                <a:spcPts val="0"/>
              </a:spcAft>
              <a:buClr>
                <a:srgbClr val="4C4946"/>
              </a:buClr>
              <a:buSzPts val="900"/>
              <a:buFont typeface="Palatino"/>
              <a:buNone/>
              <a:defRPr sz="900">
                <a:solidFill>
                  <a:srgbClr val="4C4946"/>
                </a:solidFill>
              </a:defRPr>
            </a:lvl3pPr>
            <a:lvl4pPr indent="0" lvl="3" marL="0" rtl="0" algn="ctr">
              <a:lnSpc>
                <a:spcPct val="100000"/>
              </a:lnSpc>
              <a:spcBef>
                <a:spcPts val="0"/>
              </a:spcBef>
              <a:spcAft>
                <a:spcPts val="0"/>
              </a:spcAft>
              <a:buClr>
                <a:srgbClr val="4C4946"/>
              </a:buClr>
              <a:buSzPts val="900"/>
              <a:buFont typeface="Palatino"/>
              <a:buNone/>
              <a:defRPr sz="900">
                <a:solidFill>
                  <a:srgbClr val="4C4946"/>
                </a:solidFill>
              </a:defRPr>
            </a:lvl4pPr>
            <a:lvl5pPr indent="0" lvl="4" marL="0" rtl="0" algn="ctr">
              <a:lnSpc>
                <a:spcPct val="100000"/>
              </a:lnSpc>
              <a:spcBef>
                <a:spcPts val="0"/>
              </a:spcBef>
              <a:spcAft>
                <a:spcPts val="0"/>
              </a:spcAft>
              <a:buClr>
                <a:srgbClr val="4C4946"/>
              </a:buClr>
              <a:buSzPts val="900"/>
              <a:buFont typeface="Palatino"/>
              <a:buNone/>
              <a:defRPr sz="900">
                <a:solidFill>
                  <a:srgbClr val="4C4946"/>
                </a:solidFill>
              </a:defRPr>
            </a:lvl5pPr>
            <a:lvl6pPr indent="0" lvl="5" marL="0" rtl="0" algn="ctr">
              <a:lnSpc>
                <a:spcPct val="100000"/>
              </a:lnSpc>
              <a:spcBef>
                <a:spcPts val="0"/>
              </a:spcBef>
              <a:spcAft>
                <a:spcPts val="0"/>
              </a:spcAft>
              <a:buClr>
                <a:srgbClr val="4C4946"/>
              </a:buClr>
              <a:buSzPts val="900"/>
              <a:buFont typeface="Palatino"/>
              <a:buNone/>
              <a:defRPr sz="900">
                <a:solidFill>
                  <a:srgbClr val="4C4946"/>
                </a:solidFill>
              </a:defRPr>
            </a:lvl6pPr>
            <a:lvl7pPr indent="0" lvl="6" marL="0" rtl="0" algn="ctr">
              <a:lnSpc>
                <a:spcPct val="100000"/>
              </a:lnSpc>
              <a:spcBef>
                <a:spcPts val="0"/>
              </a:spcBef>
              <a:spcAft>
                <a:spcPts val="0"/>
              </a:spcAft>
              <a:buClr>
                <a:srgbClr val="4C4946"/>
              </a:buClr>
              <a:buSzPts val="900"/>
              <a:buFont typeface="Palatino"/>
              <a:buNone/>
              <a:defRPr sz="900">
                <a:solidFill>
                  <a:srgbClr val="4C4946"/>
                </a:solidFill>
              </a:defRPr>
            </a:lvl7pPr>
            <a:lvl8pPr indent="0" lvl="7" marL="0" rtl="0" algn="ctr">
              <a:lnSpc>
                <a:spcPct val="100000"/>
              </a:lnSpc>
              <a:spcBef>
                <a:spcPts val="0"/>
              </a:spcBef>
              <a:spcAft>
                <a:spcPts val="0"/>
              </a:spcAft>
              <a:buClr>
                <a:srgbClr val="4C4946"/>
              </a:buClr>
              <a:buSzPts val="900"/>
              <a:buFont typeface="Palatino"/>
              <a:buNone/>
              <a:defRPr sz="900">
                <a:solidFill>
                  <a:srgbClr val="4C4946"/>
                </a:solidFill>
              </a:defRPr>
            </a:lvl8pPr>
            <a:lvl9pPr indent="0" lvl="8" marL="0" rtl="0" algn="ctr">
              <a:lnSpc>
                <a:spcPct val="100000"/>
              </a:lnSpc>
              <a:spcBef>
                <a:spcPts val="0"/>
              </a:spcBef>
              <a:spcAft>
                <a:spcPts val="0"/>
              </a:spcAft>
              <a:buClr>
                <a:srgbClr val="4C4946"/>
              </a:buClr>
              <a:buSzPts val="900"/>
              <a:buFont typeface="Palatino"/>
              <a:buNone/>
              <a:defRPr sz="900">
                <a:solidFill>
                  <a:srgbClr val="4C4946"/>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showMasterSp="0">
  <p:cSld name="Title, Bullets &amp; Photo">
    <p:spTree>
      <p:nvGrpSpPr>
        <p:cNvPr id="108" name="Shape 108"/>
        <p:cNvGrpSpPr/>
        <p:nvPr/>
      </p:nvGrpSpPr>
      <p:grpSpPr>
        <a:xfrm>
          <a:off x="0" y="0"/>
          <a:ext cx="0" cy="0"/>
          <a:chOff x="0" y="0"/>
          <a:chExt cx="0" cy="0"/>
        </a:xfrm>
      </p:grpSpPr>
      <p:cxnSp>
        <p:nvCxnSpPr>
          <p:cNvPr id="109" name="Google Shape;109;p22"/>
          <p:cNvCxnSpPr/>
          <p:nvPr/>
        </p:nvCxnSpPr>
        <p:spPr>
          <a:xfrm>
            <a:off x="357188" y="1143000"/>
            <a:ext cx="8435700" cy="0"/>
          </a:xfrm>
          <a:prstGeom prst="straightConnector1">
            <a:avLst/>
          </a:prstGeom>
          <a:noFill/>
          <a:ln cap="flat" cmpd="sng" w="12700">
            <a:solidFill>
              <a:srgbClr val="444444">
                <a:alpha val="29800"/>
              </a:srgbClr>
            </a:solidFill>
            <a:prstDash val="solid"/>
            <a:miter lim="400000"/>
            <a:headEnd len="sm" w="sm" type="none"/>
            <a:tailEnd len="sm" w="sm" type="none"/>
          </a:ln>
        </p:spPr>
      </p:cxnSp>
      <p:cxnSp>
        <p:nvCxnSpPr>
          <p:cNvPr id="110" name="Google Shape;110;p22"/>
          <p:cNvCxnSpPr/>
          <p:nvPr/>
        </p:nvCxnSpPr>
        <p:spPr>
          <a:xfrm>
            <a:off x="357188" y="333375"/>
            <a:ext cx="8435700" cy="0"/>
          </a:xfrm>
          <a:prstGeom prst="straightConnector1">
            <a:avLst/>
          </a:prstGeom>
          <a:noFill/>
          <a:ln cap="flat" cmpd="sng" w="12700">
            <a:solidFill>
              <a:srgbClr val="444444">
                <a:alpha val="29800"/>
              </a:srgbClr>
            </a:solidFill>
            <a:prstDash val="solid"/>
            <a:miter lim="400000"/>
            <a:headEnd len="sm" w="sm" type="none"/>
            <a:tailEnd len="sm" w="sm" type="none"/>
          </a:ln>
        </p:spPr>
      </p:cxnSp>
      <p:sp>
        <p:nvSpPr>
          <p:cNvPr id="111" name="Google Shape;111;p22"/>
          <p:cNvSpPr/>
          <p:nvPr>
            <p:ph idx="2" type="pic"/>
          </p:nvPr>
        </p:nvSpPr>
        <p:spPr>
          <a:xfrm>
            <a:off x="4738688" y="-904875"/>
            <a:ext cx="4134300" cy="60579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1pPr>
            <a:lvl2pPr lvl="1"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2pPr>
            <a:lvl3pPr lvl="2"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3pPr>
            <a:lvl4pPr lvl="3"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4pPr>
            <a:lvl5pPr lvl="4"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5pPr>
            <a:lvl6pPr lvl="5"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6pPr>
            <a:lvl7pPr lvl="6"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7pPr>
            <a:lvl8pPr lvl="7"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8pPr>
            <a:lvl9pPr lvl="8"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9pPr>
          </a:lstStyle>
          <a:p/>
        </p:txBody>
      </p:sp>
      <p:sp>
        <p:nvSpPr>
          <p:cNvPr id="112" name="Google Shape;112;p22"/>
          <p:cNvSpPr txBox="1"/>
          <p:nvPr>
            <p:ph type="title"/>
          </p:nvPr>
        </p:nvSpPr>
        <p:spPr>
          <a:xfrm>
            <a:off x="357188" y="428625"/>
            <a:ext cx="8429700" cy="624000"/>
          </a:xfrm>
          <a:prstGeom prst="rect">
            <a:avLst/>
          </a:prstGeom>
          <a:noFill/>
          <a:ln>
            <a:noFill/>
          </a:ln>
        </p:spPr>
        <p:txBody>
          <a:bodyPr anchorCtr="0" anchor="ctr" bIns="19050" lIns="19050" spcFirstLastPara="1" rIns="19050" wrap="square" tIns="19050">
            <a:noAutofit/>
          </a:bodyPr>
          <a:lstStyle>
            <a:lvl1pPr lvl="0" rtl="0" algn="ctr">
              <a:lnSpc>
                <a:spcPct val="90000"/>
              </a:lnSpc>
              <a:spcBef>
                <a:spcPts val="900"/>
              </a:spcBef>
              <a:spcAft>
                <a:spcPts val="0"/>
              </a:spcAft>
              <a:buClr>
                <a:srgbClr val="486190"/>
              </a:buClr>
              <a:buSzPts val="700"/>
              <a:buNone/>
              <a:defRPr/>
            </a:lvl1pPr>
            <a:lvl2pPr lvl="1" rtl="0" algn="ctr">
              <a:lnSpc>
                <a:spcPct val="90000"/>
              </a:lnSpc>
              <a:spcBef>
                <a:spcPts val="900"/>
              </a:spcBef>
              <a:spcAft>
                <a:spcPts val="0"/>
              </a:spcAft>
              <a:buClr>
                <a:srgbClr val="486190"/>
              </a:buClr>
              <a:buSzPts val="700"/>
              <a:buNone/>
              <a:defRPr/>
            </a:lvl2pPr>
            <a:lvl3pPr lvl="2" rtl="0" algn="ctr">
              <a:lnSpc>
                <a:spcPct val="90000"/>
              </a:lnSpc>
              <a:spcBef>
                <a:spcPts val="900"/>
              </a:spcBef>
              <a:spcAft>
                <a:spcPts val="0"/>
              </a:spcAft>
              <a:buClr>
                <a:srgbClr val="486190"/>
              </a:buClr>
              <a:buSzPts val="700"/>
              <a:buNone/>
              <a:defRPr/>
            </a:lvl3pPr>
            <a:lvl4pPr lvl="3" rtl="0" algn="ctr">
              <a:lnSpc>
                <a:spcPct val="90000"/>
              </a:lnSpc>
              <a:spcBef>
                <a:spcPts val="900"/>
              </a:spcBef>
              <a:spcAft>
                <a:spcPts val="0"/>
              </a:spcAft>
              <a:buClr>
                <a:srgbClr val="486190"/>
              </a:buClr>
              <a:buSzPts val="700"/>
              <a:buNone/>
              <a:defRPr/>
            </a:lvl4pPr>
            <a:lvl5pPr lvl="4" rtl="0" algn="ctr">
              <a:lnSpc>
                <a:spcPct val="90000"/>
              </a:lnSpc>
              <a:spcBef>
                <a:spcPts val="900"/>
              </a:spcBef>
              <a:spcAft>
                <a:spcPts val="0"/>
              </a:spcAft>
              <a:buClr>
                <a:srgbClr val="486190"/>
              </a:buClr>
              <a:buSzPts val="700"/>
              <a:buNone/>
              <a:defRPr/>
            </a:lvl5pPr>
            <a:lvl6pPr lvl="5" rtl="0" algn="ctr">
              <a:lnSpc>
                <a:spcPct val="90000"/>
              </a:lnSpc>
              <a:spcBef>
                <a:spcPts val="900"/>
              </a:spcBef>
              <a:spcAft>
                <a:spcPts val="0"/>
              </a:spcAft>
              <a:buClr>
                <a:srgbClr val="486190"/>
              </a:buClr>
              <a:buSzPts val="700"/>
              <a:buNone/>
              <a:defRPr/>
            </a:lvl6pPr>
            <a:lvl7pPr lvl="6" rtl="0" algn="ctr">
              <a:lnSpc>
                <a:spcPct val="90000"/>
              </a:lnSpc>
              <a:spcBef>
                <a:spcPts val="900"/>
              </a:spcBef>
              <a:spcAft>
                <a:spcPts val="0"/>
              </a:spcAft>
              <a:buClr>
                <a:srgbClr val="486190"/>
              </a:buClr>
              <a:buSzPts val="700"/>
              <a:buNone/>
              <a:defRPr/>
            </a:lvl7pPr>
            <a:lvl8pPr lvl="7" rtl="0" algn="ctr">
              <a:lnSpc>
                <a:spcPct val="90000"/>
              </a:lnSpc>
              <a:spcBef>
                <a:spcPts val="900"/>
              </a:spcBef>
              <a:spcAft>
                <a:spcPts val="0"/>
              </a:spcAft>
              <a:buClr>
                <a:srgbClr val="486190"/>
              </a:buClr>
              <a:buSzPts val="700"/>
              <a:buNone/>
              <a:defRPr/>
            </a:lvl8pPr>
            <a:lvl9pPr lvl="8" rtl="0" algn="ctr">
              <a:lnSpc>
                <a:spcPct val="90000"/>
              </a:lnSpc>
              <a:spcBef>
                <a:spcPts val="900"/>
              </a:spcBef>
              <a:spcAft>
                <a:spcPts val="0"/>
              </a:spcAft>
              <a:buClr>
                <a:srgbClr val="486190"/>
              </a:buClr>
              <a:buSzPts val="700"/>
              <a:buNone/>
              <a:defRPr/>
            </a:lvl9pPr>
          </a:lstStyle>
          <a:p/>
        </p:txBody>
      </p:sp>
      <p:sp>
        <p:nvSpPr>
          <p:cNvPr id="113" name="Google Shape;113;p22"/>
          <p:cNvSpPr txBox="1"/>
          <p:nvPr>
            <p:ph idx="1" type="body"/>
          </p:nvPr>
        </p:nvSpPr>
        <p:spPr>
          <a:xfrm>
            <a:off x="357188" y="1423988"/>
            <a:ext cx="4091100" cy="3348000"/>
          </a:xfrm>
          <a:prstGeom prst="rect">
            <a:avLst/>
          </a:prstGeom>
          <a:noFill/>
          <a:ln>
            <a:noFill/>
          </a:ln>
        </p:spPr>
        <p:txBody>
          <a:bodyPr anchorCtr="0" anchor="ctr" bIns="19050" lIns="19050" spcFirstLastPara="1" rIns="19050" wrap="square" tIns="19050">
            <a:noAutofit/>
          </a:bodyPr>
          <a:lstStyle>
            <a:lvl1pPr indent="-292100" lvl="0" marL="457200" rtl="0" algn="l">
              <a:lnSpc>
                <a:spcPct val="100000"/>
              </a:lnSpc>
              <a:spcBef>
                <a:spcPts val="900"/>
              </a:spcBef>
              <a:spcAft>
                <a:spcPts val="0"/>
              </a:spcAft>
              <a:buSzPts val="1000"/>
              <a:buChar char="●"/>
              <a:defRPr sz="1600"/>
            </a:lvl1pPr>
            <a:lvl2pPr indent="-292100" lvl="1" marL="914400" rtl="0" algn="l">
              <a:lnSpc>
                <a:spcPct val="100000"/>
              </a:lnSpc>
              <a:spcBef>
                <a:spcPts val="900"/>
              </a:spcBef>
              <a:spcAft>
                <a:spcPts val="0"/>
              </a:spcAft>
              <a:buSzPts val="1000"/>
              <a:buChar char="●"/>
              <a:defRPr sz="1600"/>
            </a:lvl2pPr>
            <a:lvl3pPr indent="-292100" lvl="2" marL="1371600" rtl="0" algn="l">
              <a:lnSpc>
                <a:spcPct val="100000"/>
              </a:lnSpc>
              <a:spcBef>
                <a:spcPts val="900"/>
              </a:spcBef>
              <a:spcAft>
                <a:spcPts val="0"/>
              </a:spcAft>
              <a:buSzPts val="1000"/>
              <a:buChar char="●"/>
              <a:defRPr sz="1600"/>
            </a:lvl3pPr>
            <a:lvl4pPr indent="-292100" lvl="3" marL="1828800" rtl="0" algn="l">
              <a:lnSpc>
                <a:spcPct val="100000"/>
              </a:lnSpc>
              <a:spcBef>
                <a:spcPts val="900"/>
              </a:spcBef>
              <a:spcAft>
                <a:spcPts val="0"/>
              </a:spcAft>
              <a:buSzPts val="1000"/>
              <a:buChar char="●"/>
              <a:defRPr sz="1600"/>
            </a:lvl4pPr>
            <a:lvl5pPr indent="-292100" lvl="4" marL="2286000" rtl="0" algn="l">
              <a:lnSpc>
                <a:spcPct val="100000"/>
              </a:lnSpc>
              <a:spcBef>
                <a:spcPts val="900"/>
              </a:spcBef>
              <a:spcAft>
                <a:spcPts val="0"/>
              </a:spcAft>
              <a:buSzPts val="1000"/>
              <a:buChar char="●"/>
              <a:defRPr sz="1600"/>
            </a:lvl5pPr>
            <a:lvl6pPr indent="-254000" lvl="5" marL="2743200" rtl="0" algn="l">
              <a:lnSpc>
                <a:spcPct val="100000"/>
              </a:lnSpc>
              <a:spcBef>
                <a:spcPts val="1300"/>
              </a:spcBef>
              <a:spcAft>
                <a:spcPts val="0"/>
              </a:spcAft>
              <a:buSzPts val="400"/>
              <a:buChar char="●"/>
              <a:defRPr/>
            </a:lvl6pPr>
            <a:lvl7pPr indent="-254000" lvl="6" marL="3200400" rtl="0" algn="l">
              <a:lnSpc>
                <a:spcPct val="100000"/>
              </a:lnSpc>
              <a:spcBef>
                <a:spcPts val="1300"/>
              </a:spcBef>
              <a:spcAft>
                <a:spcPts val="0"/>
              </a:spcAft>
              <a:buSzPts val="400"/>
              <a:buChar char="●"/>
              <a:defRPr/>
            </a:lvl7pPr>
            <a:lvl8pPr indent="-254000" lvl="7" marL="3657600" rtl="0" algn="l">
              <a:lnSpc>
                <a:spcPct val="100000"/>
              </a:lnSpc>
              <a:spcBef>
                <a:spcPts val="1300"/>
              </a:spcBef>
              <a:spcAft>
                <a:spcPts val="0"/>
              </a:spcAft>
              <a:buSzPts val="400"/>
              <a:buChar char="●"/>
              <a:defRPr/>
            </a:lvl8pPr>
            <a:lvl9pPr indent="-254000" lvl="8" marL="4114800" rtl="0" algn="l">
              <a:lnSpc>
                <a:spcPct val="100000"/>
              </a:lnSpc>
              <a:spcBef>
                <a:spcPts val="1300"/>
              </a:spcBef>
              <a:spcAft>
                <a:spcPts val="0"/>
              </a:spcAft>
              <a:buSzPts val="400"/>
              <a:buChar char="●"/>
              <a:defRPr/>
            </a:lvl9pPr>
          </a:lstStyle>
          <a:p/>
        </p:txBody>
      </p:sp>
      <p:sp>
        <p:nvSpPr>
          <p:cNvPr id="114" name="Google Shape;114;p22"/>
          <p:cNvSpPr txBox="1"/>
          <p:nvPr>
            <p:ph idx="12" type="sldNum"/>
          </p:nvPr>
        </p:nvSpPr>
        <p:spPr>
          <a:xfrm>
            <a:off x="4491038" y="4881563"/>
            <a:ext cx="157200" cy="1905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4C4946"/>
              </a:buClr>
              <a:buSzPts val="900"/>
              <a:buFont typeface="Palatino"/>
              <a:buNone/>
              <a:defRPr sz="900">
                <a:solidFill>
                  <a:srgbClr val="4C4946"/>
                </a:solidFill>
              </a:defRPr>
            </a:lvl1pPr>
            <a:lvl2pPr indent="0" lvl="1" marL="0" rtl="0" algn="ctr">
              <a:lnSpc>
                <a:spcPct val="100000"/>
              </a:lnSpc>
              <a:spcBef>
                <a:spcPts val="0"/>
              </a:spcBef>
              <a:spcAft>
                <a:spcPts val="0"/>
              </a:spcAft>
              <a:buClr>
                <a:srgbClr val="4C4946"/>
              </a:buClr>
              <a:buSzPts val="900"/>
              <a:buFont typeface="Palatino"/>
              <a:buNone/>
              <a:defRPr sz="900">
                <a:solidFill>
                  <a:srgbClr val="4C4946"/>
                </a:solidFill>
              </a:defRPr>
            </a:lvl2pPr>
            <a:lvl3pPr indent="0" lvl="2" marL="0" rtl="0" algn="ctr">
              <a:lnSpc>
                <a:spcPct val="100000"/>
              </a:lnSpc>
              <a:spcBef>
                <a:spcPts val="0"/>
              </a:spcBef>
              <a:spcAft>
                <a:spcPts val="0"/>
              </a:spcAft>
              <a:buClr>
                <a:srgbClr val="4C4946"/>
              </a:buClr>
              <a:buSzPts val="900"/>
              <a:buFont typeface="Palatino"/>
              <a:buNone/>
              <a:defRPr sz="900">
                <a:solidFill>
                  <a:srgbClr val="4C4946"/>
                </a:solidFill>
              </a:defRPr>
            </a:lvl3pPr>
            <a:lvl4pPr indent="0" lvl="3" marL="0" rtl="0" algn="ctr">
              <a:lnSpc>
                <a:spcPct val="100000"/>
              </a:lnSpc>
              <a:spcBef>
                <a:spcPts val="0"/>
              </a:spcBef>
              <a:spcAft>
                <a:spcPts val="0"/>
              </a:spcAft>
              <a:buClr>
                <a:srgbClr val="4C4946"/>
              </a:buClr>
              <a:buSzPts val="900"/>
              <a:buFont typeface="Palatino"/>
              <a:buNone/>
              <a:defRPr sz="900">
                <a:solidFill>
                  <a:srgbClr val="4C4946"/>
                </a:solidFill>
              </a:defRPr>
            </a:lvl4pPr>
            <a:lvl5pPr indent="0" lvl="4" marL="0" rtl="0" algn="ctr">
              <a:lnSpc>
                <a:spcPct val="100000"/>
              </a:lnSpc>
              <a:spcBef>
                <a:spcPts val="0"/>
              </a:spcBef>
              <a:spcAft>
                <a:spcPts val="0"/>
              </a:spcAft>
              <a:buClr>
                <a:srgbClr val="4C4946"/>
              </a:buClr>
              <a:buSzPts val="900"/>
              <a:buFont typeface="Palatino"/>
              <a:buNone/>
              <a:defRPr sz="900">
                <a:solidFill>
                  <a:srgbClr val="4C4946"/>
                </a:solidFill>
              </a:defRPr>
            </a:lvl5pPr>
            <a:lvl6pPr indent="0" lvl="5" marL="0" rtl="0" algn="ctr">
              <a:lnSpc>
                <a:spcPct val="100000"/>
              </a:lnSpc>
              <a:spcBef>
                <a:spcPts val="0"/>
              </a:spcBef>
              <a:spcAft>
                <a:spcPts val="0"/>
              </a:spcAft>
              <a:buClr>
                <a:srgbClr val="4C4946"/>
              </a:buClr>
              <a:buSzPts val="900"/>
              <a:buFont typeface="Palatino"/>
              <a:buNone/>
              <a:defRPr sz="900">
                <a:solidFill>
                  <a:srgbClr val="4C4946"/>
                </a:solidFill>
              </a:defRPr>
            </a:lvl6pPr>
            <a:lvl7pPr indent="0" lvl="6" marL="0" rtl="0" algn="ctr">
              <a:lnSpc>
                <a:spcPct val="100000"/>
              </a:lnSpc>
              <a:spcBef>
                <a:spcPts val="0"/>
              </a:spcBef>
              <a:spcAft>
                <a:spcPts val="0"/>
              </a:spcAft>
              <a:buClr>
                <a:srgbClr val="4C4946"/>
              </a:buClr>
              <a:buSzPts val="900"/>
              <a:buFont typeface="Palatino"/>
              <a:buNone/>
              <a:defRPr sz="900">
                <a:solidFill>
                  <a:srgbClr val="4C4946"/>
                </a:solidFill>
              </a:defRPr>
            </a:lvl7pPr>
            <a:lvl8pPr indent="0" lvl="7" marL="0" rtl="0" algn="ctr">
              <a:lnSpc>
                <a:spcPct val="100000"/>
              </a:lnSpc>
              <a:spcBef>
                <a:spcPts val="0"/>
              </a:spcBef>
              <a:spcAft>
                <a:spcPts val="0"/>
              </a:spcAft>
              <a:buClr>
                <a:srgbClr val="4C4946"/>
              </a:buClr>
              <a:buSzPts val="900"/>
              <a:buFont typeface="Palatino"/>
              <a:buNone/>
              <a:defRPr sz="900">
                <a:solidFill>
                  <a:srgbClr val="4C4946"/>
                </a:solidFill>
              </a:defRPr>
            </a:lvl8pPr>
            <a:lvl9pPr indent="0" lvl="8" marL="0" rtl="0" algn="ctr">
              <a:lnSpc>
                <a:spcPct val="100000"/>
              </a:lnSpc>
              <a:spcBef>
                <a:spcPts val="0"/>
              </a:spcBef>
              <a:spcAft>
                <a:spcPts val="0"/>
              </a:spcAft>
              <a:buClr>
                <a:srgbClr val="4C4946"/>
              </a:buClr>
              <a:buSzPts val="900"/>
              <a:buFont typeface="Palatino"/>
              <a:buNone/>
              <a:defRPr sz="900">
                <a:solidFill>
                  <a:srgbClr val="4C4946"/>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showMasterSp="0">
  <p:cSld name="Photo - Horizontal">
    <p:spTree>
      <p:nvGrpSpPr>
        <p:cNvPr id="115" name="Shape 115"/>
        <p:cNvGrpSpPr/>
        <p:nvPr/>
      </p:nvGrpSpPr>
      <p:grpSpPr>
        <a:xfrm>
          <a:off x="0" y="0"/>
          <a:ext cx="0" cy="0"/>
          <a:chOff x="0" y="0"/>
          <a:chExt cx="0" cy="0"/>
        </a:xfrm>
      </p:grpSpPr>
      <p:cxnSp>
        <p:nvCxnSpPr>
          <p:cNvPr id="116" name="Google Shape;116;p23"/>
          <p:cNvCxnSpPr/>
          <p:nvPr/>
        </p:nvCxnSpPr>
        <p:spPr>
          <a:xfrm rot="10800000">
            <a:off x="5620994" y="3719847"/>
            <a:ext cx="0" cy="866100"/>
          </a:xfrm>
          <a:prstGeom prst="straightConnector1">
            <a:avLst/>
          </a:prstGeom>
          <a:noFill/>
          <a:ln cap="flat" cmpd="sng" w="12700">
            <a:solidFill>
              <a:srgbClr val="444444">
                <a:alpha val="29800"/>
              </a:srgbClr>
            </a:solidFill>
            <a:prstDash val="solid"/>
            <a:miter lim="400000"/>
            <a:headEnd len="sm" w="sm" type="none"/>
            <a:tailEnd len="sm" w="sm" type="none"/>
          </a:ln>
        </p:spPr>
      </p:cxnSp>
      <p:cxnSp>
        <p:nvCxnSpPr>
          <p:cNvPr id="117" name="Google Shape;117;p23"/>
          <p:cNvCxnSpPr/>
          <p:nvPr/>
        </p:nvCxnSpPr>
        <p:spPr>
          <a:xfrm>
            <a:off x="357188" y="4800600"/>
            <a:ext cx="8437200" cy="0"/>
          </a:xfrm>
          <a:prstGeom prst="straightConnector1">
            <a:avLst/>
          </a:prstGeom>
          <a:noFill/>
          <a:ln cap="flat" cmpd="sng" w="12700">
            <a:solidFill>
              <a:srgbClr val="444444">
                <a:alpha val="29800"/>
              </a:srgbClr>
            </a:solidFill>
            <a:prstDash val="solid"/>
            <a:miter lim="400000"/>
            <a:headEnd len="sm" w="sm" type="none"/>
            <a:tailEnd len="sm" w="sm" type="none"/>
          </a:ln>
        </p:spPr>
      </p:cxnSp>
      <p:cxnSp>
        <p:nvCxnSpPr>
          <p:cNvPr id="118" name="Google Shape;118;p23"/>
          <p:cNvCxnSpPr/>
          <p:nvPr/>
        </p:nvCxnSpPr>
        <p:spPr>
          <a:xfrm>
            <a:off x="357188" y="3495675"/>
            <a:ext cx="8437500" cy="0"/>
          </a:xfrm>
          <a:prstGeom prst="straightConnector1">
            <a:avLst/>
          </a:prstGeom>
          <a:noFill/>
          <a:ln cap="flat" cmpd="sng" w="12700">
            <a:solidFill>
              <a:srgbClr val="444444">
                <a:alpha val="29800"/>
              </a:srgbClr>
            </a:solidFill>
            <a:prstDash val="solid"/>
            <a:miter lim="400000"/>
            <a:headEnd len="sm" w="sm" type="none"/>
            <a:tailEnd len="sm" w="sm" type="none"/>
          </a:ln>
        </p:spPr>
      </p:cxnSp>
      <p:cxnSp>
        <p:nvCxnSpPr>
          <p:cNvPr id="119" name="Google Shape;119;p23"/>
          <p:cNvCxnSpPr/>
          <p:nvPr/>
        </p:nvCxnSpPr>
        <p:spPr>
          <a:xfrm rot="10800000">
            <a:off x="5620994" y="3719847"/>
            <a:ext cx="0" cy="866100"/>
          </a:xfrm>
          <a:prstGeom prst="straightConnector1">
            <a:avLst/>
          </a:prstGeom>
          <a:noFill/>
          <a:ln cap="flat" cmpd="sng" w="12700">
            <a:solidFill>
              <a:srgbClr val="444444">
                <a:alpha val="29800"/>
              </a:srgbClr>
            </a:solidFill>
            <a:prstDash val="solid"/>
            <a:miter lim="400000"/>
            <a:headEnd len="sm" w="sm" type="none"/>
            <a:tailEnd len="sm" w="sm" type="none"/>
          </a:ln>
        </p:spPr>
      </p:cxnSp>
      <p:sp>
        <p:nvSpPr>
          <p:cNvPr id="120" name="Google Shape;120;p23"/>
          <p:cNvSpPr txBox="1"/>
          <p:nvPr>
            <p:ph idx="1" type="body"/>
          </p:nvPr>
        </p:nvSpPr>
        <p:spPr>
          <a:xfrm>
            <a:off x="357188" y="3228975"/>
            <a:ext cx="5062500" cy="238200"/>
          </a:xfrm>
          <a:prstGeom prst="rect">
            <a:avLst/>
          </a:prstGeom>
          <a:noFill/>
          <a:ln>
            <a:noFill/>
          </a:ln>
        </p:spPr>
        <p:txBody>
          <a:bodyPr anchorCtr="0" anchor="ctr" bIns="19050" lIns="19050" spcFirstLastPara="1" rIns="19050" wrap="square" tIns="19050">
            <a:noAutofit/>
          </a:bodyPr>
          <a:lstStyle>
            <a:lvl1pPr indent="-228600" lvl="0" marL="457200" rtl="0" algn="l">
              <a:lnSpc>
                <a:spcPct val="110000"/>
              </a:lnSpc>
              <a:spcBef>
                <a:spcPts val="0"/>
              </a:spcBef>
              <a:spcAft>
                <a:spcPts val="0"/>
              </a:spcAft>
              <a:buClr>
                <a:srgbClr val="414141"/>
              </a:buClr>
              <a:buSzPts val="1200"/>
              <a:buFont typeface="Palatino"/>
              <a:buNone/>
              <a:defRPr i="1" sz="1200"/>
            </a:lvl1pPr>
            <a:lvl2pPr indent="-254000" lvl="1" marL="914400" rtl="0" algn="l">
              <a:lnSpc>
                <a:spcPct val="100000"/>
              </a:lnSpc>
              <a:spcBef>
                <a:spcPts val="1300"/>
              </a:spcBef>
              <a:spcAft>
                <a:spcPts val="0"/>
              </a:spcAft>
              <a:buSzPts val="400"/>
              <a:buChar char="●"/>
              <a:defRPr/>
            </a:lvl2pPr>
            <a:lvl3pPr indent="-254000" lvl="2" marL="1371600" rtl="0" algn="l">
              <a:lnSpc>
                <a:spcPct val="100000"/>
              </a:lnSpc>
              <a:spcBef>
                <a:spcPts val="1300"/>
              </a:spcBef>
              <a:spcAft>
                <a:spcPts val="0"/>
              </a:spcAft>
              <a:buSzPts val="400"/>
              <a:buChar char="●"/>
              <a:defRPr/>
            </a:lvl3pPr>
            <a:lvl4pPr indent="-254000" lvl="3" marL="1828800" rtl="0" algn="l">
              <a:lnSpc>
                <a:spcPct val="100000"/>
              </a:lnSpc>
              <a:spcBef>
                <a:spcPts val="1300"/>
              </a:spcBef>
              <a:spcAft>
                <a:spcPts val="0"/>
              </a:spcAft>
              <a:buSzPts val="400"/>
              <a:buChar char="●"/>
              <a:defRPr/>
            </a:lvl4pPr>
            <a:lvl5pPr indent="-254000" lvl="4" marL="2286000" rtl="0" algn="l">
              <a:lnSpc>
                <a:spcPct val="100000"/>
              </a:lnSpc>
              <a:spcBef>
                <a:spcPts val="1300"/>
              </a:spcBef>
              <a:spcAft>
                <a:spcPts val="0"/>
              </a:spcAft>
              <a:buSzPts val="400"/>
              <a:buChar char="●"/>
              <a:defRPr/>
            </a:lvl5pPr>
            <a:lvl6pPr indent="-254000" lvl="5" marL="2743200" rtl="0" algn="l">
              <a:lnSpc>
                <a:spcPct val="100000"/>
              </a:lnSpc>
              <a:spcBef>
                <a:spcPts val="1300"/>
              </a:spcBef>
              <a:spcAft>
                <a:spcPts val="0"/>
              </a:spcAft>
              <a:buSzPts val="400"/>
              <a:buChar char="●"/>
              <a:defRPr/>
            </a:lvl6pPr>
            <a:lvl7pPr indent="-254000" lvl="6" marL="3200400" rtl="0" algn="l">
              <a:lnSpc>
                <a:spcPct val="100000"/>
              </a:lnSpc>
              <a:spcBef>
                <a:spcPts val="1300"/>
              </a:spcBef>
              <a:spcAft>
                <a:spcPts val="0"/>
              </a:spcAft>
              <a:buSzPts val="400"/>
              <a:buChar char="●"/>
              <a:defRPr/>
            </a:lvl7pPr>
            <a:lvl8pPr indent="-254000" lvl="7" marL="3657600" rtl="0" algn="l">
              <a:lnSpc>
                <a:spcPct val="100000"/>
              </a:lnSpc>
              <a:spcBef>
                <a:spcPts val="1300"/>
              </a:spcBef>
              <a:spcAft>
                <a:spcPts val="0"/>
              </a:spcAft>
              <a:buSzPts val="400"/>
              <a:buChar char="●"/>
              <a:defRPr/>
            </a:lvl8pPr>
            <a:lvl9pPr indent="-254000" lvl="8" marL="4114800" rtl="0" algn="l">
              <a:lnSpc>
                <a:spcPct val="100000"/>
              </a:lnSpc>
              <a:spcBef>
                <a:spcPts val="1300"/>
              </a:spcBef>
              <a:spcAft>
                <a:spcPts val="0"/>
              </a:spcAft>
              <a:buSzPts val="400"/>
              <a:buChar char="●"/>
              <a:defRPr/>
            </a:lvl9pPr>
          </a:lstStyle>
          <a:p/>
        </p:txBody>
      </p:sp>
      <p:sp>
        <p:nvSpPr>
          <p:cNvPr id="121" name="Google Shape;121;p23"/>
          <p:cNvSpPr/>
          <p:nvPr>
            <p:ph idx="2" type="pic"/>
          </p:nvPr>
        </p:nvSpPr>
        <p:spPr>
          <a:xfrm>
            <a:off x="357188" y="-547687"/>
            <a:ext cx="8429700" cy="52101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1pPr>
            <a:lvl2pPr lvl="1"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2pPr>
            <a:lvl3pPr lvl="2"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3pPr>
            <a:lvl4pPr lvl="3"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4pPr>
            <a:lvl5pPr lvl="4"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5pPr>
            <a:lvl6pPr lvl="5"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6pPr>
            <a:lvl7pPr lvl="6"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7pPr>
            <a:lvl8pPr lvl="7"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8pPr>
            <a:lvl9pPr lvl="8"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9pPr>
          </a:lstStyle>
          <a:p/>
        </p:txBody>
      </p:sp>
      <p:sp>
        <p:nvSpPr>
          <p:cNvPr id="122" name="Google Shape;122;p23"/>
          <p:cNvSpPr txBox="1"/>
          <p:nvPr>
            <p:ph type="title"/>
          </p:nvPr>
        </p:nvSpPr>
        <p:spPr>
          <a:xfrm>
            <a:off x="357188" y="3524250"/>
            <a:ext cx="5062500" cy="1252500"/>
          </a:xfrm>
          <a:prstGeom prst="rect">
            <a:avLst/>
          </a:prstGeom>
          <a:noFill/>
          <a:ln>
            <a:noFill/>
          </a:ln>
        </p:spPr>
        <p:txBody>
          <a:bodyPr anchorCtr="0" anchor="ctr" bIns="19050" lIns="19050" spcFirstLastPara="1" rIns="19050" wrap="square" tIns="19050">
            <a:noAutofit/>
          </a:bodyPr>
          <a:lstStyle>
            <a:lvl1pPr lvl="0" rtl="0" algn="l">
              <a:lnSpc>
                <a:spcPct val="90000"/>
              </a:lnSpc>
              <a:spcBef>
                <a:spcPts val="900"/>
              </a:spcBef>
              <a:spcAft>
                <a:spcPts val="0"/>
              </a:spcAft>
              <a:buClr>
                <a:srgbClr val="486190"/>
              </a:buClr>
              <a:buSzPts val="700"/>
              <a:buNone/>
              <a:defRPr/>
            </a:lvl1pPr>
            <a:lvl2pPr lvl="1" rtl="0" algn="ctr">
              <a:lnSpc>
                <a:spcPct val="90000"/>
              </a:lnSpc>
              <a:spcBef>
                <a:spcPts val="900"/>
              </a:spcBef>
              <a:spcAft>
                <a:spcPts val="0"/>
              </a:spcAft>
              <a:buClr>
                <a:srgbClr val="486190"/>
              </a:buClr>
              <a:buSzPts val="700"/>
              <a:buNone/>
              <a:defRPr/>
            </a:lvl2pPr>
            <a:lvl3pPr lvl="2" rtl="0" algn="ctr">
              <a:lnSpc>
                <a:spcPct val="90000"/>
              </a:lnSpc>
              <a:spcBef>
                <a:spcPts val="900"/>
              </a:spcBef>
              <a:spcAft>
                <a:spcPts val="0"/>
              </a:spcAft>
              <a:buClr>
                <a:srgbClr val="486190"/>
              </a:buClr>
              <a:buSzPts val="700"/>
              <a:buNone/>
              <a:defRPr/>
            </a:lvl3pPr>
            <a:lvl4pPr lvl="3" rtl="0" algn="ctr">
              <a:lnSpc>
                <a:spcPct val="90000"/>
              </a:lnSpc>
              <a:spcBef>
                <a:spcPts val="900"/>
              </a:spcBef>
              <a:spcAft>
                <a:spcPts val="0"/>
              </a:spcAft>
              <a:buClr>
                <a:srgbClr val="486190"/>
              </a:buClr>
              <a:buSzPts val="700"/>
              <a:buNone/>
              <a:defRPr/>
            </a:lvl4pPr>
            <a:lvl5pPr lvl="4" rtl="0" algn="ctr">
              <a:lnSpc>
                <a:spcPct val="90000"/>
              </a:lnSpc>
              <a:spcBef>
                <a:spcPts val="900"/>
              </a:spcBef>
              <a:spcAft>
                <a:spcPts val="0"/>
              </a:spcAft>
              <a:buClr>
                <a:srgbClr val="486190"/>
              </a:buClr>
              <a:buSzPts val="700"/>
              <a:buNone/>
              <a:defRPr/>
            </a:lvl5pPr>
            <a:lvl6pPr lvl="5" rtl="0" algn="ctr">
              <a:lnSpc>
                <a:spcPct val="90000"/>
              </a:lnSpc>
              <a:spcBef>
                <a:spcPts val="900"/>
              </a:spcBef>
              <a:spcAft>
                <a:spcPts val="0"/>
              </a:spcAft>
              <a:buClr>
                <a:srgbClr val="486190"/>
              </a:buClr>
              <a:buSzPts val="700"/>
              <a:buNone/>
              <a:defRPr/>
            </a:lvl6pPr>
            <a:lvl7pPr lvl="6" rtl="0" algn="ctr">
              <a:lnSpc>
                <a:spcPct val="90000"/>
              </a:lnSpc>
              <a:spcBef>
                <a:spcPts val="900"/>
              </a:spcBef>
              <a:spcAft>
                <a:spcPts val="0"/>
              </a:spcAft>
              <a:buClr>
                <a:srgbClr val="486190"/>
              </a:buClr>
              <a:buSzPts val="700"/>
              <a:buNone/>
              <a:defRPr/>
            </a:lvl7pPr>
            <a:lvl8pPr lvl="7" rtl="0" algn="ctr">
              <a:lnSpc>
                <a:spcPct val="90000"/>
              </a:lnSpc>
              <a:spcBef>
                <a:spcPts val="900"/>
              </a:spcBef>
              <a:spcAft>
                <a:spcPts val="0"/>
              </a:spcAft>
              <a:buClr>
                <a:srgbClr val="486190"/>
              </a:buClr>
              <a:buSzPts val="700"/>
              <a:buNone/>
              <a:defRPr/>
            </a:lvl8pPr>
            <a:lvl9pPr lvl="8" rtl="0" algn="ctr">
              <a:lnSpc>
                <a:spcPct val="90000"/>
              </a:lnSpc>
              <a:spcBef>
                <a:spcPts val="900"/>
              </a:spcBef>
              <a:spcAft>
                <a:spcPts val="0"/>
              </a:spcAft>
              <a:buClr>
                <a:srgbClr val="486190"/>
              </a:buClr>
              <a:buSzPts val="700"/>
              <a:buNone/>
              <a:defRPr/>
            </a:lvl9pPr>
          </a:lstStyle>
          <a:p/>
        </p:txBody>
      </p:sp>
      <p:sp>
        <p:nvSpPr>
          <p:cNvPr id="123" name="Google Shape;123;p23"/>
          <p:cNvSpPr txBox="1"/>
          <p:nvPr>
            <p:ph idx="3" type="body"/>
          </p:nvPr>
        </p:nvSpPr>
        <p:spPr>
          <a:xfrm>
            <a:off x="5824538" y="3524250"/>
            <a:ext cx="2981400" cy="1252500"/>
          </a:xfrm>
          <a:prstGeom prst="rect">
            <a:avLst/>
          </a:prstGeom>
          <a:noFill/>
          <a:ln>
            <a:noFill/>
          </a:ln>
        </p:spPr>
        <p:txBody>
          <a:bodyPr anchorCtr="0" anchor="ctr" bIns="19050" lIns="19050" spcFirstLastPara="1" rIns="19050" wrap="square" tIns="19050">
            <a:noAutofit/>
          </a:bodyPr>
          <a:lstStyle>
            <a:lvl1pPr indent="-228600" lvl="0" marL="457200" rtl="0" algn="l">
              <a:lnSpc>
                <a:spcPct val="100000"/>
              </a:lnSpc>
              <a:spcBef>
                <a:spcPts val="0"/>
              </a:spcBef>
              <a:spcAft>
                <a:spcPts val="0"/>
              </a:spcAft>
              <a:buClr>
                <a:srgbClr val="414141"/>
              </a:buClr>
              <a:buSzPts val="1200"/>
              <a:buFont typeface="Palatino"/>
              <a:buNone/>
              <a:defRPr sz="1200"/>
            </a:lvl1pPr>
            <a:lvl2pPr indent="-228600" lvl="1" marL="914400" rtl="0" algn="l">
              <a:lnSpc>
                <a:spcPct val="100000"/>
              </a:lnSpc>
              <a:spcBef>
                <a:spcPts val="0"/>
              </a:spcBef>
              <a:spcAft>
                <a:spcPts val="0"/>
              </a:spcAft>
              <a:buClr>
                <a:srgbClr val="414141"/>
              </a:buClr>
              <a:buSzPts val="1200"/>
              <a:buFont typeface="Palatino"/>
              <a:buNone/>
              <a:defRPr sz="1200"/>
            </a:lvl2pPr>
            <a:lvl3pPr indent="-228600" lvl="2" marL="1371600" rtl="0" algn="l">
              <a:lnSpc>
                <a:spcPct val="100000"/>
              </a:lnSpc>
              <a:spcBef>
                <a:spcPts val="0"/>
              </a:spcBef>
              <a:spcAft>
                <a:spcPts val="0"/>
              </a:spcAft>
              <a:buClr>
                <a:srgbClr val="414141"/>
              </a:buClr>
              <a:buSzPts val="1200"/>
              <a:buFont typeface="Palatino"/>
              <a:buNone/>
              <a:defRPr sz="1200"/>
            </a:lvl3pPr>
            <a:lvl4pPr indent="-228600" lvl="3" marL="1828800" rtl="0" algn="l">
              <a:lnSpc>
                <a:spcPct val="100000"/>
              </a:lnSpc>
              <a:spcBef>
                <a:spcPts val="0"/>
              </a:spcBef>
              <a:spcAft>
                <a:spcPts val="0"/>
              </a:spcAft>
              <a:buClr>
                <a:srgbClr val="414141"/>
              </a:buClr>
              <a:buSzPts val="1200"/>
              <a:buFont typeface="Palatino"/>
              <a:buNone/>
              <a:defRPr sz="1200"/>
            </a:lvl4pPr>
            <a:lvl5pPr indent="-228600" lvl="4" marL="2286000" rtl="0" algn="l">
              <a:lnSpc>
                <a:spcPct val="100000"/>
              </a:lnSpc>
              <a:spcBef>
                <a:spcPts val="0"/>
              </a:spcBef>
              <a:spcAft>
                <a:spcPts val="0"/>
              </a:spcAft>
              <a:buClr>
                <a:srgbClr val="414141"/>
              </a:buClr>
              <a:buSzPts val="1200"/>
              <a:buFont typeface="Palatino"/>
              <a:buNone/>
              <a:defRPr sz="1200"/>
            </a:lvl5pPr>
            <a:lvl6pPr indent="-254000" lvl="5" marL="2743200" rtl="0" algn="l">
              <a:lnSpc>
                <a:spcPct val="100000"/>
              </a:lnSpc>
              <a:spcBef>
                <a:spcPts val="1300"/>
              </a:spcBef>
              <a:spcAft>
                <a:spcPts val="0"/>
              </a:spcAft>
              <a:buSzPts val="400"/>
              <a:buChar char="●"/>
              <a:defRPr/>
            </a:lvl6pPr>
            <a:lvl7pPr indent="-254000" lvl="6" marL="3200400" rtl="0" algn="l">
              <a:lnSpc>
                <a:spcPct val="100000"/>
              </a:lnSpc>
              <a:spcBef>
                <a:spcPts val="1300"/>
              </a:spcBef>
              <a:spcAft>
                <a:spcPts val="0"/>
              </a:spcAft>
              <a:buSzPts val="400"/>
              <a:buChar char="●"/>
              <a:defRPr/>
            </a:lvl7pPr>
            <a:lvl8pPr indent="-254000" lvl="7" marL="3657600" rtl="0" algn="l">
              <a:lnSpc>
                <a:spcPct val="100000"/>
              </a:lnSpc>
              <a:spcBef>
                <a:spcPts val="1300"/>
              </a:spcBef>
              <a:spcAft>
                <a:spcPts val="0"/>
              </a:spcAft>
              <a:buSzPts val="400"/>
              <a:buChar char="●"/>
              <a:defRPr/>
            </a:lvl8pPr>
            <a:lvl9pPr indent="-254000" lvl="8" marL="4114800" rtl="0" algn="l">
              <a:lnSpc>
                <a:spcPct val="100000"/>
              </a:lnSpc>
              <a:spcBef>
                <a:spcPts val="1300"/>
              </a:spcBef>
              <a:spcAft>
                <a:spcPts val="0"/>
              </a:spcAft>
              <a:buSzPts val="400"/>
              <a:buChar char="●"/>
              <a:defRPr/>
            </a:lvl9pPr>
          </a:lstStyle>
          <a:p/>
        </p:txBody>
      </p:sp>
      <p:sp>
        <p:nvSpPr>
          <p:cNvPr id="124" name="Google Shape;124;p23"/>
          <p:cNvSpPr txBox="1"/>
          <p:nvPr>
            <p:ph idx="12" type="sldNum"/>
          </p:nvPr>
        </p:nvSpPr>
        <p:spPr>
          <a:xfrm>
            <a:off x="4491038" y="4881563"/>
            <a:ext cx="157200" cy="1905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4C4946"/>
              </a:buClr>
              <a:buSzPts val="900"/>
              <a:buFont typeface="Palatino"/>
              <a:buNone/>
              <a:defRPr sz="900">
                <a:solidFill>
                  <a:srgbClr val="4C4946"/>
                </a:solidFill>
              </a:defRPr>
            </a:lvl1pPr>
            <a:lvl2pPr indent="0" lvl="1" marL="0" rtl="0" algn="ctr">
              <a:lnSpc>
                <a:spcPct val="100000"/>
              </a:lnSpc>
              <a:spcBef>
                <a:spcPts val="0"/>
              </a:spcBef>
              <a:spcAft>
                <a:spcPts val="0"/>
              </a:spcAft>
              <a:buClr>
                <a:srgbClr val="4C4946"/>
              </a:buClr>
              <a:buSzPts val="900"/>
              <a:buFont typeface="Palatino"/>
              <a:buNone/>
              <a:defRPr sz="900">
                <a:solidFill>
                  <a:srgbClr val="4C4946"/>
                </a:solidFill>
              </a:defRPr>
            </a:lvl2pPr>
            <a:lvl3pPr indent="0" lvl="2" marL="0" rtl="0" algn="ctr">
              <a:lnSpc>
                <a:spcPct val="100000"/>
              </a:lnSpc>
              <a:spcBef>
                <a:spcPts val="0"/>
              </a:spcBef>
              <a:spcAft>
                <a:spcPts val="0"/>
              </a:spcAft>
              <a:buClr>
                <a:srgbClr val="4C4946"/>
              </a:buClr>
              <a:buSzPts val="900"/>
              <a:buFont typeface="Palatino"/>
              <a:buNone/>
              <a:defRPr sz="900">
                <a:solidFill>
                  <a:srgbClr val="4C4946"/>
                </a:solidFill>
              </a:defRPr>
            </a:lvl3pPr>
            <a:lvl4pPr indent="0" lvl="3" marL="0" rtl="0" algn="ctr">
              <a:lnSpc>
                <a:spcPct val="100000"/>
              </a:lnSpc>
              <a:spcBef>
                <a:spcPts val="0"/>
              </a:spcBef>
              <a:spcAft>
                <a:spcPts val="0"/>
              </a:spcAft>
              <a:buClr>
                <a:srgbClr val="4C4946"/>
              </a:buClr>
              <a:buSzPts val="900"/>
              <a:buFont typeface="Palatino"/>
              <a:buNone/>
              <a:defRPr sz="900">
                <a:solidFill>
                  <a:srgbClr val="4C4946"/>
                </a:solidFill>
              </a:defRPr>
            </a:lvl4pPr>
            <a:lvl5pPr indent="0" lvl="4" marL="0" rtl="0" algn="ctr">
              <a:lnSpc>
                <a:spcPct val="100000"/>
              </a:lnSpc>
              <a:spcBef>
                <a:spcPts val="0"/>
              </a:spcBef>
              <a:spcAft>
                <a:spcPts val="0"/>
              </a:spcAft>
              <a:buClr>
                <a:srgbClr val="4C4946"/>
              </a:buClr>
              <a:buSzPts val="900"/>
              <a:buFont typeface="Palatino"/>
              <a:buNone/>
              <a:defRPr sz="900">
                <a:solidFill>
                  <a:srgbClr val="4C4946"/>
                </a:solidFill>
              </a:defRPr>
            </a:lvl5pPr>
            <a:lvl6pPr indent="0" lvl="5" marL="0" rtl="0" algn="ctr">
              <a:lnSpc>
                <a:spcPct val="100000"/>
              </a:lnSpc>
              <a:spcBef>
                <a:spcPts val="0"/>
              </a:spcBef>
              <a:spcAft>
                <a:spcPts val="0"/>
              </a:spcAft>
              <a:buClr>
                <a:srgbClr val="4C4946"/>
              </a:buClr>
              <a:buSzPts val="900"/>
              <a:buFont typeface="Palatino"/>
              <a:buNone/>
              <a:defRPr sz="900">
                <a:solidFill>
                  <a:srgbClr val="4C4946"/>
                </a:solidFill>
              </a:defRPr>
            </a:lvl6pPr>
            <a:lvl7pPr indent="0" lvl="6" marL="0" rtl="0" algn="ctr">
              <a:lnSpc>
                <a:spcPct val="100000"/>
              </a:lnSpc>
              <a:spcBef>
                <a:spcPts val="0"/>
              </a:spcBef>
              <a:spcAft>
                <a:spcPts val="0"/>
              </a:spcAft>
              <a:buClr>
                <a:srgbClr val="4C4946"/>
              </a:buClr>
              <a:buSzPts val="900"/>
              <a:buFont typeface="Palatino"/>
              <a:buNone/>
              <a:defRPr sz="900">
                <a:solidFill>
                  <a:srgbClr val="4C4946"/>
                </a:solidFill>
              </a:defRPr>
            </a:lvl7pPr>
            <a:lvl8pPr indent="0" lvl="7" marL="0" rtl="0" algn="ctr">
              <a:lnSpc>
                <a:spcPct val="100000"/>
              </a:lnSpc>
              <a:spcBef>
                <a:spcPts val="0"/>
              </a:spcBef>
              <a:spcAft>
                <a:spcPts val="0"/>
              </a:spcAft>
              <a:buClr>
                <a:srgbClr val="4C4946"/>
              </a:buClr>
              <a:buSzPts val="900"/>
              <a:buFont typeface="Palatino"/>
              <a:buNone/>
              <a:defRPr sz="900">
                <a:solidFill>
                  <a:srgbClr val="4C4946"/>
                </a:solidFill>
              </a:defRPr>
            </a:lvl8pPr>
            <a:lvl9pPr indent="0" lvl="8" marL="0" rtl="0" algn="ctr">
              <a:lnSpc>
                <a:spcPct val="100000"/>
              </a:lnSpc>
              <a:spcBef>
                <a:spcPts val="0"/>
              </a:spcBef>
              <a:spcAft>
                <a:spcPts val="0"/>
              </a:spcAft>
              <a:buClr>
                <a:srgbClr val="4C4946"/>
              </a:buClr>
              <a:buSzPts val="900"/>
              <a:buFont typeface="Palatino"/>
              <a:buNone/>
              <a:defRPr sz="900">
                <a:solidFill>
                  <a:srgbClr val="4C4946"/>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showMasterSp="0">
  <p:cSld name="Photo - Vertical">
    <p:spTree>
      <p:nvGrpSpPr>
        <p:cNvPr id="125" name="Shape 125"/>
        <p:cNvGrpSpPr/>
        <p:nvPr/>
      </p:nvGrpSpPr>
      <p:grpSpPr>
        <a:xfrm>
          <a:off x="0" y="0"/>
          <a:ext cx="0" cy="0"/>
          <a:chOff x="0" y="0"/>
          <a:chExt cx="0" cy="0"/>
        </a:xfrm>
      </p:grpSpPr>
      <p:cxnSp>
        <p:nvCxnSpPr>
          <p:cNvPr id="126" name="Google Shape;126;p24"/>
          <p:cNvCxnSpPr/>
          <p:nvPr/>
        </p:nvCxnSpPr>
        <p:spPr>
          <a:xfrm>
            <a:off x="357188" y="2571750"/>
            <a:ext cx="3991200" cy="0"/>
          </a:xfrm>
          <a:prstGeom prst="straightConnector1">
            <a:avLst/>
          </a:prstGeom>
          <a:noFill/>
          <a:ln cap="flat" cmpd="sng" w="12700">
            <a:solidFill>
              <a:srgbClr val="444444">
                <a:alpha val="29800"/>
              </a:srgbClr>
            </a:solidFill>
            <a:prstDash val="solid"/>
            <a:miter lim="400000"/>
            <a:headEnd len="sm" w="sm" type="none"/>
            <a:tailEnd len="sm" w="sm" type="none"/>
          </a:ln>
        </p:spPr>
      </p:cxnSp>
      <p:cxnSp>
        <p:nvCxnSpPr>
          <p:cNvPr id="127" name="Google Shape;127;p24"/>
          <p:cNvCxnSpPr/>
          <p:nvPr/>
        </p:nvCxnSpPr>
        <p:spPr>
          <a:xfrm>
            <a:off x="357188" y="1462088"/>
            <a:ext cx="3991200" cy="0"/>
          </a:xfrm>
          <a:prstGeom prst="straightConnector1">
            <a:avLst/>
          </a:prstGeom>
          <a:noFill/>
          <a:ln cap="flat" cmpd="sng" w="12700">
            <a:solidFill>
              <a:srgbClr val="444444">
                <a:alpha val="29800"/>
              </a:srgbClr>
            </a:solidFill>
            <a:prstDash val="solid"/>
            <a:miter lim="400000"/>
            <a:headEnd len="sm" w="sm" type="none"/>
            <a:tailEnd len="sm" w="sm" type="none"/>
          </a:ln>
        </p:spPr>
      </p:cxnSp>
      <p:sp>
        <p:nvSpPr>
          <p:cNvPr id="128" name="Google Shape;128;p24"/>
          <p:cNvSpPr txBox="1"/>
          <p:nvPr>
            <p:ph idx="1" type="body"/>
          </p:nvPr>
        </p:nvSpPr>
        <p:spPr>
          <a:xfrm>
            <a:off x="357188" y="1171575"/>
            <a:ext cx="3990900" cy="238200"/>
          </a:xfrm>
          <a:prstGeom prst="rect">
            <a:avLst/>
          </a:prstGeom>
          <a:noFill/>
          <a:ln>
            <a:noFill/>
          </a:ln>
        </p:spPr>
        <p:txBody>
          <a:bodyPr anchorCtr="0" anchor="b" bIns="19050" lIns="19050" spcFirstLastPara="1" rIns="19050" wrap="square" tIns="19050">
            <a:noAutofit/>
          </a:bodyPr>
          <a:lstStyle>
            <a:lvl1pPr indent="-228600" lvl="0" marL="457200" rtl="0" algn="l">
              <a:lnSpc>
                <a:spcPct val="110000"/>
              </a:lnSpc>
              <a:spcBef>
                <a:spcPts val="0"/>
              </a:spcBef>
              <a:spcAft>
                <a:spcPts val="0"/>
              </a:spcAft>
              <a:buClr>
                <a:srgbClr val="414141"/>
              </a:buClr>
              <a:buSzPts val="1200"/>
              <a:buFont typeface="Palatino"/>
              <a:buNone/>
              <a:defRPr i="1" sz="1200"/>
            </a:lvl1pPr>
            <a:lvl2pPr indent="-254000" lvl="1" marL="914400" rtl="0" algn="l">
              <a:lnSpc>
                <a:spcPct val="100000"/>
              </a:lnSpc>
              <a:spcBef>
                <a:spcPts val="1300"/>
              </a:spcBef>
              <a:spcAft>
                <a:spcPts val="0"/>
              </a:spcAft>
              <a:buSzPts val="400"/>
              <a:buChar char="●"/>
              <a:defRPr/>
            </a:lvl2pPr>
            <a:lvl3pPr indent="-254000" lvl="2" marL="1371600" rtl="0" algn="l">
              <a:lnSpc>
                <a:spcPct val="100000"/>
              </a:lnSpc>
              <a:spcBef>
                <a:spcPts val="1300"/>
              </a:spcBef>
              <a:spcAft>
                <a:spcPts val="0"/>
              </a:spcAft>
              <a:buSzPts val="400"/>
              <a:buChar char="●"/>
              <a:defRPr/>
            </a:lvl3pPr>
            <a:lvl4pPr indent="-254000" lvl="3" marL="1828800" rtl="0" algn="l">
              <a:lnSpc>
                <a:spcPct val="100000"/>
              </a:lnSpc>
              <a:spcBef>
                <a:spcPts val="1300"/>
              </a:spcBef>
              <a:spcAft>
                <a:spcPts val="0"/>
              </a:spcAft>
              <a:buSzPts val="400"/>
              <a:buChar char="●"/>
              <a:defRPr/>
            </a:lvl4pPr>
            <a:lvl5pPr indent="-254000" lvl="4" marL="2286000" rtl="0" algn="l">
              <a:lnSpc>
                <a:spcPct val="100000"/>
              </a:lnSpc>
              <a:spcBef>
                <a:spcPts val="1300"/>
              </a:spcBef>
              <a:spcAft>
                <a:spcPts val="0"/>
              </a:spcAft>
              <a:buSzPts val="400"/>
              <a:buChar char="●"/>
              <a:defRPr/>
            </a:lvl5pPr>
            <a:lvl6pPr indent="-254000" lvl="5" marL="2743200" rtl="0" algn="l">
              <a:lnSpc>
                <a:spcPct val="100000"/>
              </a:lnSpc>
              <a:spcBef>
                <a:spcPts val="1300"/>
              </a:spcBef>
              <a:spcAft>
                <a:spcPts val="0"/>
              </a:spcAft>
              <a:buSzPts val="400"/>
              <a:buChar char="●"/>
              <a:defRPr/>
            </a:lvl6pPr>
            <a:lvl7pPr indent="-254000" lvl="6" marL="3200400" rtl="0" algn="l">
              <a:lnSpc>
                <a:spcPct val="100000"/>
              </a:lnSpc>
              <a:spcBef>
                <a:spcPts val="1300"/>
              </a:spcBef>
              <a:spcAft>
                <a:spcPts val="0"/>
              </a:spcAft>
              <a:buSzPts val="400"/>
              <a:buChar char="●"/>
              <a:defRPr/>
            </a:lvl7pPr>
            <a:lvl8pPr indent="-254000" lvl="7" marL="3657600" rtl="0" algn="l">
              <a:lnSpc>
                <a:spcPct val="100000"/>
              </a:lnSpc>
              <a:spcBef>
                <a:spcPts val="1300"/>
              </a:spcBef>
              <a:spcAft>
                <a:spcPts val="0"/>
              </a:spcAft>
              <a:buSzPts val="400"/>
              <a:buChar char="●"/>
              <a:defRPr/>
            </a:lvl8pPr>
            <a:lvl9pPr indent="-254000" lvl="8" marL="4114800" rtl="0" algn="l">
              <a:lnSpc>
                <a:spcPct val="100000"/>
              </a:lnSpc>
              <a:spcBef>
                <a:spcPts val="1300"/>
              </a:spcBef>
              <a:spcAft>
                <a:spcPts val="0"/>
              </a:spcAft>
              <a:buSzPts val="400"/>
              <a:buChar char="●"/>
              <a:defRPr/>
            </a:lvl9pPr>
          </a:lstStyle>
          <a:p/>
        </p:txBody>
      </p:sp>
      <p:sp>
        <p:nvSpPr>
          <p:cNvPr id="129" name="Google Shape;129;p24"/>
          <p:cNvSpPr/>
          <p:nvPr>
            <p:ph idx="2" type="pic"/>
          </p:nvPr>
        </p:nvSpPr>
        <p:spPr>
          <a:xfrm>
            <a:off x="4700588" y="-619125"/>
            <a:ext cx="4049700" cy="5934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1pPr>
            <a:lvl2pPr lvl="1"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2pPr>
            <a:lvl3pPr lvl="2"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3pPr>
            <a:lvl4pPr lvl="3"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4pPr>
            <a:lvl5pPr lvl="4"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5pPr>
            <a:lvl6pPr lvl="5"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6pPr>
            <a:lvl7pPr lvl="6"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7pPr>
            <a:lvl8pPr lvl="7"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8pPr>
            <a:lvl9pPr lvl="8"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9pPr>
          </a:lstStyle>
          <a:p/>
        </p:txBody>
      </p:sp>
      <p:sp>
        <p:nvSpPr>
          <p:cNvPr id="130" name="Google Shape;130;p24"/>
          <p:cNvSpPr txBox="1"/>
          <p:nvPr>
            <p:ph type="title"/>
          </p:nvPr>
        </p:nvSpPr>
        <p:spPr>
          <a:xfrm>
            <a:off x="357188" y="1490663"/>
            <a:ext cx="3990900" cy="1052700"/>
          </a:xfrm>
          <a:prstGeom prst="rect">
            <a:avLst/>
          </a:prstGeom>
          <a:noFill/>
          <a:ln>
            <a:noFill/>
          </a:ln>
        </p:spPr>
        <p:txBody>
          <a:bodyPr anchorCtr="0" anchor="ctr" bIns="19050" lIns="19050" spcFirstLastPara="1" rIns="19050" wrap="square" tIns="19050">
            <a:noAutofit/>
          </a:bodyPr>
          <a:lstStyle>
            <a:lvl1pPr lvl="0" rtl="0" algn="l">
              <a:lnSpc>
                <a:spcPct val="90000"/>
              </a:lnSpc>
              <a:spcBef>
                <a:spcPts val="900"/>
              </a:spcBef>
              <a:spcAft>
                <a:spcPts val="0"/>
              </a:spcAft>
              <a:buClr>
                <a:srgbClr val="486190"/>
              </a:buClr>
              <a:buSzPts val="2900"/>
              <a:buFont typeface="Bodoni"/>
              <a:buNone/>
              <a:defRPr sz="2900"/>
            </a:lvl1pPr>
            <a:lvl2pPr lvl="1" rtl="0" algn="ctr">
              <a:lnSpc>
                <a:spcPct val="90000"/>
              </a:lnSpc>
              <a:spcBef>
                <a:spcPts val="900"/>
              </a:spcBef>
              <a:spcAft>
                <a:spcPts val="0"/>
              </a:spcAft>
              <a:buClr>
                <a:srgbClr val="486190"/>
              </a:buClr>
              <a:buSzPts val="700"/>
              <a:buNone/>
              <a:defRPr/>
            </a:lvl2pPr>
            <a:lvl3pPr lvl="2" rtl="0" algn="ctr">
              <a:lnSpc>
                <a:spcPct val="90000"/>
              </a:lnSpc>
              <a:spcBef>
                <a:spcPts val="900"/>
              </a:spcBef>
              <a:spcAft>
                <a:spcPts val="0"/>
              </a:spcAft>
              <a:buClr>
                <a:srgbClr val="486190"/>
              </a:buClr>
              <a:buSzPts val="700"/>
              <a:buNone/>
              <a:defRPr/>
            </a:lvl3pPr>
            <a:lvl4pPr lvl="3" rtl="0" algn="ctr">
              <a:lnSpc>
                <a:spcPct val="90000"/>
              </a:lnSpc>
              <a:spcBef>
                <a:spcPts val="900"/>
              </a:spcBef>
              <a:spcAft>
                <a:spcPts val="0"/>
              </a:spcAft>
              <a:buClr>
                <a:srgbClr val="486190"/>
              </a:buClr>
              <a:buSzPts val="700"/>
              <a:buNone/>
              <a:defRPr/>
            </a:lvl4pPr>
            <a:lvl5pPr lvl="4" rtl="0" algn="ctr">
              <a:lnSpc>
                <a:spcPct val="90000"/>
              </a:lnSpc>
              <a:spcBef>
                <a:spcPts val="900"/>
              </a:spcBef>
              <a:spcAft>
                <a:spcPts val="0"/>
              </a:spcAft>
              <a:buClr>
                <a:srgbClr val="486190"/>
              </a:buClr>
              <a:buSzPts val="700"/>
              <a:buNone/>
              <a:defRPr/>
            </a:lvl5pPr>
            <a:lvl6pPr lvl="5" rtl="0" algn="ctr">
              <a:lnSpc>
                <a:spcPct val="90000"/>
              </a:lnSpc>
              <a:spcBef>
                <a:spcPts val="900"/>
              </a:spcBef>
              <a:spcAft>
                <a:spcPts val="0"/>
              </a:spcAft>
              <a:buClr>
                <a:srgbClr val="486190"/>
              </a:buClr>
              <a:buSzPts val="700"/>
              <a:buNone/>
              <a:defRPr/>
            </a:lvl6pPr>
            <a:lvl7pPr lvl="6" rtl="0" algn="ctr">
              <a:lnSpc>
                <a:spcPct val="90000"/>
              </a:lnSpc>
              <a:spcBef>
                <a:spcPts val="900"/>
              </a:spcBef>
              <a:spcAft>
                <a:spcPts val="0"/>
              </a:spcAft>
              <a:buClr>
                <a:srgbClr val="486190"/>
              </a:buClr>
              <a:buSzPts val="700"/>
              <a:buNone/>
              <a:defRPr/>
            </a:lvl7pPr>
            <a:lvl8pPr lvl="7" rtl="0" algn="ctr">
              <a:lnSpc>
                <a:spcPct val="90000"/>
              </a:lnSpc>
              <a:spcBef>
                <a:spcPts val="900"/>
              </a:spcBef>
              <a:spcAft>
                <a:spcPts val="0"/>
              </a:spcAft>
              <a:buClr>
                <a:srgbClr val="486190"/>
              </a:buClr>
              <a:buSzPts val="700"/>
              <a:buNone/>
              <a:defRPr/>
            </a:lvl8pPr>
            <a:lvl9pPr lvl="8" rtl="0" algn="ctr">
              <a:lnSpc>
                <a:spcPct val="90000"/>
              </a:lnSpc>
              <a:spcBef>
                <a:spcPts val="900"/>
              </a:spcBef>
              <a:spcAft>
                <a:spcPts val="0"/>
              </a:spcAft>
              <a:buClr>
                <a:srgbClr val="486190"/>
              </a:buClr>
              <a:buSzPts val="700"/>
              <a:buNone/>
              <a:defRPr/>
            </a:lvl9pPr>
          </a:lstStyle>
          <a:p/>
        </p:txBody>
      </p:sp>
      <p:sp>
        <p:nvSpPr>
          <p:cNvPr id="131" name="Google Shape;131;p24"/>
          <p:cNvSpPr txBox="1"/>
          <p:nvPr>
            <p:ph idx="3" type="body"/>
          </p:nvPr>
        </p:nvSpPr>
        <p:spPr>
          <a:xfrm>
            <a:off x="357188" y="2657475"/>
            <a:ext cx="3990900" cy="2114700"/>
          </a:xfrm>
          <a:prstGeom prst="rect">
            <a:avLst/>
          </a:prstGeom>
          <a:noFill/>
          <a:ln>
            <a:noFill/>
          </a:ln>
        </p:spPr>
        <p:txBody>
          <a:bodyPr anchorCtr="0" anchor="t" bIns="19050" lIns="19050" spcFirstLastPara="1" rIns="19050" wrap="square" tIns="19050">
            <a:noAutofit/>
          </a:bodyPr>
          <a:lstStyle>
            <a:lvl1pPr indent="-228600" lvl="0" marL="457200" rtl="0" algn="l">
              <a:lnSpc>
                <a:spcPct val="100000"/>
              </a:lnSpc>
              <a:spcBef>
                <a:spcPts val="0"/>
              </a:spcBef>
              <a:spcAft>
                <a:spcPts val="0"/>
              </a:spcAft>
              <a:buClr>
                <a:srgbClr val="414141"/>
              </a:buClr>
              <a:buSzPts val="1200"/>
              <a:buFont typeface="Palatino"/>
              <a:buNone/>
              <a:defRPr sz="1200"/>
            </a:lvl1pPr>
            <a:lvl2pPr indent="-228600" lvl="1" marL="914400" rtl="0" algn="l">
              <a:lnSpc>
                <a:spcPct val="100000"/>
              </a:lnSpc>
              <a:spcBef>
                <a:spcPts val="0"/>
              </a:spcBef>
              <a:spcAft>
                <a:spcPts val="0"/>
              </a:spcAft>
              <a:buClr>
                <a:srgbClr val="414141"/>
              </a:buClr>
              <a:buSzPts val="1200"/>
              <a:buFont typeface="Palatino"/>
              <a:buNone/>
              <a:defRPr sz="1200"/>
            </a:lvl2pPr>
            <a:lvl3pPr indent="-228600" lvl="2" marL="1371600" rtl="0" algn="l">
              <a:lnSpc>
                <a:spcPct val="100000"/>
              </a:lnSpc>
              <a:spcBef>
                <a:spcPts val="0"/>
              </a:spcBef>
              <a:spcAft>
                <a:spcPts val="0"/>
              </a:spcAft>
              <a:buClr>
                <a:srgbClr val="414141"/>
              </a:buClr>
              <a:buSzPts val="1200"/>
              <a:buFont typeface="Palatino"/>
              <a:buNone/>
              <a:defRPr sz="1200"/>
            </a:lvl3pPr>
            <a:lvl4pPr indent="-228600" lvl="3" marL="1828800" rtl="0" algn="l">
              <a:lnSpc>
                <a:spcPct val="100000"/>
              </a:lnSpc>
              <a:spcBef>
                <a:spcPts val="0"/>
              </a:spcBef>
              <a:spcAft>
                <a:spcPts val="0"/>
              </a:spcAft>
              <a:buClr>
                <a:srgbClr val="414141"/>
              </a:buClr>
              <a:buSzPts val="1200"/>
              <a:buFont typeface="Palatino"/>
              <a:buNone/>
              <a:defRPr sz="1200"/>
            </a:lvl4pPr>
            <a:lvl5pPr indent="-228600" lvl="4" marL="2286000" rtl="0" algn="l">
              <a:lnSpc>
                <a:spcPct val="100000"/>
              </a:lnSpc>
              <a:spcBef>
                <a:spcPts val="0"/>
              </a:spcBef>
              <a:spcAft>
                <a:spcPts val="0"/>
              </a:spcAft>
              <a:buClr>
                <a:srgbClr val="414141"/>
              </a:buClr>
              <a:buSzPts val="1200"/>
              <a:buFont typeface="Palatino"/>
              <a:buNone/>
              <a:defRPr sz="1200"/>
            </a:lvl5pPr>
            <a:lvl6pPr indent="-254000" lvl="5" marL="2743200" rtl="0" algn="l">
              <a:lnSpc>
                <a:spcPct val="100000"/>
              </a:lnSpc>
              <a:spcBef>
                <a:spcPts val="1300"/>
              </a:spcBef>
              <a:spcAft>
                <a:spcPts val="0"/>
              </a:spcAft>
              <a:buSzPts val="400"/>
              <a:buChar char="●"/>
              <a:defRPr/>
            </a:lvl6pPr>
            <a:lvl7pPr indent="-254000" lvl="6" marL="3200400" rtl="0" algn="l">
              <a:lnSpc>
                <a:spcPct val="100000"/>
              </a:lnSpc>
              <a:spcBef>
                <a:spcPts val="1300"/>
              </a:spcBef>
              <a:spcAft>
                <a:spcPts val="0"/>
              </a:spcAft>
              <a:buSzPts val="400"/>
              <a:buChar char="●"/>
              <a:defRPr/>
            </a:lvl7pPr>
            <a:lvl8pPr indent="-254000" lvl="7" marL="3657600" rtl="0" algn="l">
              <a:lnSpc>
                <a:spcPct val="100000"/>
              </a:lnSpc>
              <a:spcBef>
                <a:spcPts val="1300"/>
              </a:spcBef>
              <a:spcAft>
                <a:spcPts val="0"/>
              </a:spcAft>
              <a:buSzPts val="400"/>
              <a:buChar char="●"/>
              <a:defRPr/>
            </a:lvl8pPr>
            <a:lvl9pPr indent="-254000" lvl="8" marL="4114800" rtl="0" algn="l">
              <a:lnSpc>
                <a:spcPct val="100000"/>
              </a:lnSpc>
              <a:spcBef>
                <a:spcPts val="1300"/>
              </a:spcBef>
              <a:spcAft>
                <a:spcPts val="0"/>
              </a:spcAft>
              <a:buSzPts val="400"/>
              <a:buChar char="●"/>
              <a:defRPr/>
            </a:lvl9pPr>
          </a:lstStyle>
          <a:p/>
        </p:txBody>
      </p:sp>
      <p:sp>
        <p:nvSpPr>
          <p:cNvPr id="132" name="Google Shape;132;p24"/>
          <p:cNvSpPr txBox="1"/>
          <p:nvPr>
            <p:ph idx="12" type="sldNum"/>
          </p:nvPr>
        </p:nvSpPr>
        <p:spPr>
          <a:xfrm>
            <a:off x="4491038" y="4881563"/>
            <a:ext cx="157200" cy="1905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4C4946"/>
              </a:buClr>
              <a:buSzPts val="900"/>
              <a:buFont typeface="Palatino"/>
              <a:buNone/>
              <a:defRPr sz="900">
                <a:solidFill>
                  <a:srgbClr val="4C4946"/>
                </a:solidFill>
              </a:defRPr>
            </a:lvl1pPr>
            <a:lvl2pPr indent="0" lvl="1" marL="0" rtl="0" algn="ctr">
              <a:lnSpc>
                <a:spcPct val="100000"/>
              </a:lnSpc>
              <a:spcBef>
                <a:spcPts val="0"/>
              </a:spcBef>
              <a:spcAft>
                <a:spcPts val="0"/>
              </a:spcAft>
              <a:buClr>
                <a:srgbClr val="4C4946"/>
              </a:buClr>
              <a:buSzPts val="900"/>
              <a:buFont typeface="Palatino"/>
              <a:buNone/>
              <a:defRPr sz="900">
                <a:solidFill>
                  <a:srgbClr val="4C4946"/>
                </a:solidFill>
              </a:defRPr>
            </a:lvl2pPr>
            <a:lvl3pPr indent="0" lvl="2" marL="0" rtl="0" algn="ctr">
              <a:lnSpc>
                <a:spcPct val="100000"/>
              </a:lnSpc>
              <a:spcBef>
                <a:spcPts val="0"/>
              </a:spcBef>
              <a:spcAft>
                <a:spcPts val="0"/>
              </a:spcAft>
              <a:buClr>
                <a:srgbClr val="4C4946"/>
              </a:buClr>
              <a:buSzPts val="900"/>
              <a:buFont typeface="Palatino"/>
              <a:buNone/>
              <a:defRPr sz="900">
                <a:solidFill>
                  <a:srgbClr val="4C4946"/>
                </a:solidFill>
              </a:defRPr>
            </a:lvl3pPr>
            <a:lvl4pPr indent="0" lvl="3" marL="0" rtl="0" algn="ctr">
              <a:lnSpc>
                <a:spcPct val="100000"/>
              </a:lnSpc>
              <a:spcBef>
                <a:spcPts val="0"/>
              </a:spcBef>
              <a:spcAft>
                <a:spcPts val="0"/>
              </a:spcAft>
              <a:buClr>
                <a:srgbClr val="4C4946"/>
              </a:buClr>
              <a:buSzPts val="900"/>
              <a:buFont typeface="Palatino"/>
              <a:buNone/>
              <a:defRPr sz="900">
                <a:solidFill>
                  <a:srgbClr val="4C4946"/>
                </a:solidFill>
              </a:defRPr>
            </a:lvl4pPr>
            <a:lvl5pPr indent="0" lvl="4" marL="0" rtl="0" algn="ctr">
              <a:lnSpc>
                <a:spcPct val="100000"/>
              </a:lnSpc>
              <a:spcBef>
                <a:spcPts val="0"/>
              </a:spcBef>
              <a:spcAft>
                <a:spcPts val="0"/>
              </a:spcAft>
              <a:buClr>
                <a:srgbClr val="4C4946"/>
              </a:buClr>
              <a:buSzPts val="900"/>
              <a:buFont typeface="Palatino"/>
              <a:buNone/>
              <a:defRPr sz="900">
                <a:solidFill>
                  <a:srgbClr val="4C4946"/>
                </a:solidFill>
              </a:defRPr>
            </a:lvl5pPr>
            <a:lvl6pPr indent="0" lvl="5" marL="0" rtl="0" algn="ctr">
              <a:lnSpc>
                <a:spcPct val="100000"/>
              </a:lnSpc>
              <a:spcBef>
                <a:spcPts val="0"/>
              </a:spcBef>
              <a:spcAft>
                <a:spcPts val="0"/>
              </a:spcAft>
              <a:buClr>
                <a:srgbClr val="4C4946"/>
              </a:buClr>
              <a:buSzPts val="900"/>
              <a:buFont typeface="Palatino"/>
              <a:buNone/>
              <a:defRPr sz="900">
                <a:solidFill>
                  <a:srgbClr val="4C4946"/>
                </a:solidFill>
              </a:defRPr>
            </a:lvl6pPr>
            <a:lvl7pPr indent="0" lvl="6" marL="0" rtl="0" algn="ctr">
              <a:lnSpc>
                <a:spcPct val="100000"/>
              </a:lnSpc>
              <a:spcBef>
                <a:spcPts val="0"/>
              </a:spcBef>
              <a:spcAft>
                <a:spcPts val="0"/>
              </a:spcAft>
              <a:buClr>
                <a:srgbClr val="4C4946"/>
              </a:buClr>
              <a:buSzPts val="900"/>
              <a:buFont typeface="Palatino"/>
              <a:buNone/>
              <a:defRPr sz="900">
                <a:solidFill>
                  <a:srgbClr val="4C4946"/>
                </a:solidFill>
              </a:defRPr>
            </a:lvl7pPr>
            <a:lvl8pPr indent="0" lvl="7" marL="0" rtl="0" algn="ctr">
              <a:lnSpc>
                <a:spcPct val="100000"/>
              </a:lnSpc>
              <a:spcBef>
                <a:spcPts val="0"/>
              </a:spcBef>
              <a:spcAft>
                <a:spcPts val="0"/>
              </a:spcAft>
              <a:buClr>
                <a:srgbClr val="4C4946"/>
              </a:buClr>
              <a:buSzPts val="900"/>
              <a:buFont typeface="Palatino"/>
              <a:buNone/>
              <a:defRPr sz="900">
                <a:solidFill>
                  <a:srgbClr val="4C4946"/>
                </a:solidFill>
              </a:defRPr>
            </a:lvl8pPr>
            <a:lvl9pPr indent="0" lvl="8" marL="0" rtl="0" algn="ctr">
              <a:lnSpc>
                <a:spcPct val="100000"/>
              </a:lnSpc>
              <a:spcBef>
                <a:spcPts val="0"/>
              </a:spcBef>
              <a:spcAft>
                <a:spcPts val="0"/>
              </a:spcAft>
              <a:buClr>
                <a:srgbClr val="4C4946"/>
              </a:buClr>
              <a:buSzPts val="900"/>
              <a:buFont typeface="Palatino"/>
              <a:buNone/>
              <a:defRPr sz="900">
                <a:solidFill>
                  <a:srgbClr val="4C4946"/>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showMasterSp="0">
  <p:cSld name="Bullets">
    <p:spTree>
      <p:nvGrpSpPr>
        <p:cNvPr id="133" name="Shape 133"/>
        <p:cNvGrpSpPr/>
        <p:nvPr/>
      </p:nvGrpSpPr>
      <p:grpSpPr>
        <a:xfrm>
          <a:off x="0" y="0"/>
          <a:ext cx="0" cy="0"/>
          <a:chOff x="0" y="0"/>
          <a:chExt cx="0" cy="0"/>
        </a:xfrm>
      </p:grpSpPr>
      <p:sp>
        <p:nvSpPr>
          <p:cNvPr id="134" name="Google Shape;134;p25"/>
          <p:cNvSpPr txBox="1"/>
          <p:nvPr>
            <p:ph idx="1" type="body"/>
          </p:nvPr>
        </p:nvSpPr>
        <p:spPr>
          <a:xfrm>
            <a:off x="357188" y="666750"/>
            <a:ext cx="8429700" cy="3805200"/>
          </a:xfrm>
          <a:prstGeom prst="rect">
            <a:avLst/>
          </a:prstGeom>
          <a:noFill/>
          <a:ln>
            <a:noFill/>
          </a:ln>
        </p:spPr>
        <p:txBody>
          <a:bodyPr anchorCtr="0" anchor="ctr" bIns="19050" lIns="19050" spcFirstLastPara="1" rIns="19050" wrap="square" tIns="19050">
            <a:noAutofit/>
          </a:bodyPr>
          <a:lstStyle>
            <a:lvl1pPr indent="-254000" lvl="0" marL="457200" rtl="0" algn="l">
              <a:lnSpc>
                <a:spcPct val="100000"/>
              </a:lnSpc>
              <a:spcBef>
                <a:spcPts val="1300"/>
              </a:spcBef>
              <a:spcAft>
                <a:spcPts val="0"/>
              </a:spcAft>
              <a:buSzPts val="400"/>
              <a:buChar char="●"/>
              <a:defRPr/>
            </a:lvl1pPr>
            <a:lvl2pPr indent="-254000" lvl="1" marL="914400" rtl="0" algn="l">
              <a:lnSpc>
                <a:spcPct val="100000"/>
              </a:lnSpc>
              <a:spcBef>
                <a:spcPts val="1300"/>
              </a:spcBef>
              <a:spcAft>
                <a:spcPts val="0"/>
              </a:spcAft>
              <a:buSzPts val="400"/>
              <a:buChar char="●"/>
              <a:defRPr/>
            </a:lvl2pPr>
            <a:lvl3pPr indent="-254000" lvl="2" marL="1371600" rtl="0" algn="l">
              <a:lnSpc>
                <a:spcPct val="100000"/>
              </a:lnSpc>
              <a:spcBef>
                <a:spcPts val="1300"/>
              </a:spcBef>
              <a:spcAft>
                <a:spcPts val="0"/>
              </a:spcAft>
              <a:buSzPts val="400"/>
              <a:buChar char="●"/>
              <a:defRPr/>
            </a:lvl3pPr>
            <a:lvl4pPr indent="-254000" lvl="3" marL="1828800" rtl="0" algn="l">
              <a:lnSpc>
                <a:spcPct val="100000"/>
              </a:lnSpc>
              <a:spcBef>
                <a:spcPts val="1300"/>
              </a:spcBef>
              <a:spcAft>
                <a:spcPts val="0"/>
              </a:spcAft>
              <a:buSzPts val="400"/>
              <a:buChar char="●"/>
              <a:defRPr/>
            </a:lvl4pPr>
            <a:lvl5pPr indent="-254000" lvl="4" marL="2286000" rtl="0" algn="l">
              <a:lnSpc>
                <a:spcPct val="100000"/>
              </a:lnSpc>
              <a:spcBef>
                <a:spcPts val="1300"/>
              </a:spcBef>
              <a:spcAft>
                <a:spcPts val="0"/>
              </a:spcAft>
              <a:buSzPts val="400"/>
              <a:buChar char="●"/>
              <a:defRPr/>
            </a:lvl5pPr>
            <a:lvl6pPr indent="-254000" lvl="5" marL="2743200" rtl="0" algn="l">
              <a:lnSpc>
                <a:spcPct val="100000"/>
              </a:lnSpc>
              <a:spcBef>
                <a:spcPts val="1300"/>
              </a:spcBef>
              <a:spcAft>
                <a:spcPts val="0"/>
              </a:spcAft>
              <a:buSzPts val="400"/>
              <a:buChar char="●"/>
              <a:defRPr/>
            </a:lvl6pPr>
            <a:lvl7pPr indent="-254000" lvl="6" marL="3200400" rtl="0" algn="l">
              <a:lnSpc>
                <a:spcPct val="100000"/>
              </a:lnSpc>
              <a:spcBef>
                <a:spcPts val="1300"/>
              </a:spcBef>
              <a:spcAft>
                <a:spcPts val="0"/>
              </a:spcAft>
              <a:buSzPts val="400"/>
              <a:buChar char="●"/>
              <a:defRPr/>
            </a:lvl7pPr>
            <a:lvl8pPr indent="-254000" lvl="7" marL="3657600" rtl="0" algn="l">
              <a:lnSpc>
                <a:spcPct val="100000"/>
              </a:lnSpc>
              <a:spcBef>
                <a:spcPts val="1300"/>
              </a:spcBef>
              <a:spcAft>
                <a:spcPts val="0"/>
              </a:spcAft>
              <a:buSzPts val="400"/>
              <a:buChar char="●"/>
              <a:defRPr/>
            </a:lvl8pPr>
            <a:lvl9pPr indent="-254000" lvl="8" marL="4114800" rtl="0" algn="l">
              <a:lnSpc>
                <a:spcPct val="100000"/>
              </a:lnSpc>
              <a:spcBef>
                <a:spcPts val="1300"/>
              </a:spcBef>
              <a:spcAft>
                <a:spcPts val="0"/>
              </a:spcAft>
              <a:buSzPts val="400"/>
              <a:buChar char="●"/>
              <a:defRPr/>
            </a:lvl9pPr>
          </a:lstStyle>
          <a:p/>
        </p:txBody>
      </p:sp>
      <p:sp>
        <p:nvSpPr>
          <p:cNvPr id="135" name="Google Shape;135;p25"/>
          <p:cNvSpPr txBox="1"/>
          <p:nvPr>
            <p:ph idx="12" type="sldNum"/>
          </p:nvPr>
        </p:nvSpPr>
        <p:spPr>
          <a:xfrm>
            <a:off x="4491038" y="4881563"/>
            <a:ext cx="157200" cy="1905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4C4946"/>
              </a:buClr>
              <a:buSzPts val="900"/>
              <a:buFont typeface="Palatino"/>
              <a:buNone/>
              <a:defRPr sz="900">
                <a:solidFill>
                  <a:srgbClr val="4C4946"/>
                </a:solidFill>
              </a:defRPr>
            </a:lvl1pPr>
            <a:lvl2pPr indent="0" lvl="1" marL="0" rtl="0" algn="ctr">
              <a:lnSpc>
                <a:spcPct val="100000"/>
              </a:lnSpc>
              <a:spcBef>
                <a:spcPts val="0"/>
              </a:spcBef>
              <a:spcAft>
                <a:spcPts val="0"/>
              </a:spcAft>
              <a:buClr>
                <a:srgbClr val="4C4946"/>
              </a:buClr>
              <a:buSzPts val="900"/>
              <a:buFont typeface="Palatino"/>
              <a:buNone/>
              <a:defRPr sz="900">
                <a:solidFill>
                  <a:srgbClr val="4C4946"/>
                </a:solidFill>
              </a:defRPr>
            </a:lvl2pPr>
            <a:lvl3pPr indent="0" lvl="2" marL="0" rtl="0" algn="ctr">
              <a:lnSpc>
                <a:spcPct val="100000"/>
              </a:lnSpc>
              <a:spcBef>
                <a:spcPts val="0"/>
              </a:spcBef>
              <a:spcAft>
                <a:spcPts val="0"/>
              </a:spcAft>
              <a:buClr>
                <a:srgbClr val="4C4946"/>
              </a:buClr>
              <a:buSzPts val="900"/>
              <a:buFont typeface="Palatino"/>
              <a:buNone/>
              <a:defRPr sz="900">
                <a:solidFill>
                  <a:srgbClr val="4C4946"/>
                </a:solidFill>
              </a:defRPr>
            </a:lvl3pPr>
            <a:lvl4pPr indent="0" lvl="3" marL="0" rtl="0" algn="ctr">
              <a:lnSpc>
                <a:spcPct val="100000"/>
              </a:lnSpc>
              <a:spcBef>
                <a:spcPts val="0"/>
              </a:spcBef>
              <a:spcAft>
                <a:spcPts val="0"/>
              </a:spcAft>
              <a:buClr>
                <a:srgbClr val="4C4946"/>
              </a:buClr>
              <a:buSzPts val="900"/>
              <a:buFont typeface="Palatino"/>
              <a:buNone/>
              <a:defRPr sz="900">
                <a:solidFill>
                  <a:srgbClr val="4C4946"/>
                </a:solidFill>
              </a:defRPr>
            </a:lvl4pPr>
            <a:lvl5pPr indent="0" lvl="4" marL="0" rtl="0" algn="ctr">
              <a:lnSpc>
                <a:spcPct val="100000"/>
              </a:lnSpc>
              <a:spcBef>
                <a:spcPts val="0"/>
              </a:spcBef>
              <a:spcAft>
                <a:spcPts val="0"/>
              </a:spcAft>
              <a:buClr>
                <a:srgbClr val="4C4946"/>
              </a:buClr>
              <a:buSzPts val="900"/>
              <a:buFont typeface="Palatino"/>
              <a:buNone/>
              <a:defRPr sz="900">
                <a:solidFill>
                  <a:srgbClr val="4C4946"/>
                </a:solidFill>
              </a:defRPr>
            </a:lvl5pPr>
            <a:lvl6pPr indent="0" lvl="5" marL="0" rtl="0" algn="ctr">
              <a:lnSpc>
                <a:spcPct val="100000"/>
              </a:lnSpc>
              <a:spcBef>
                <a:spcPts val="0"/>
              </a:spcBef>
              <a:spcAft>
                <a:spcPts val="0"/>
              </a:spcAft>
              <a:buClr>
                <a:srgbClr val="4C4946"/>
              </a:buClr>
              <a:buSzPts val="900"/>
              <a:buFont typeface="Palatino"/>
              <a:buNone/>
              <a:defRPr sz="900">
                <a:solidFill>
                  <a:srgbClr val="4C4946"/>
                </a:solidFill>
              </a:defRPr>
            </a:lvl6pPr>
            <a:lvl7pPr indent="0" lvl="6" marL="0" rtl="0" algn="ctr">
              <a:lnSpc>
                <a:spcPct val="100000"/>
              </a:lnSpc>
              <a:spcBef>
                <a:spcPts val="0"/>
              </a:spcBef>
              <a:spcAft>
                <a:spcPts val="0"/>
              </a:spcAft>
              <a:buClr>
                <a:srgbClr val="4C4946"/>
              </a:buClr>
              <a:buSzPts val="900"/>
              <a:buFont typeface="Palatino"/>
              <a:buNone/>
              <a:defRPr sz="900">
                <a:solidFill>
                  <a:srgbClr val="4C4946"/>
                </a:solidFill>
              </a:defRPr>
            </a:lvl7pPr>
            <a:lvl8pPr indent="0" lvl="7" marL="0" rtl="0" algn="ctr">
              <a:lnSpc>
                <a:spcPct val="100000"/>
              </a:lnSpc>
              <a:spcBef>
                <a:spcPts val="0"/>
              </a:spcBef>
              <a:spcAft>
                <a:spcPts val="0"/>
              </a:spcAft>
              <a:buClr>
                <a:srgbClr val="4C4946"/>
              </a:buClr>
              <a:buSzPts val="900"/>
              <a:buFont typeface="Palatino"/>
              <a:buNone/>
              <a:defRPr sz="900">
                <a:solidFill>
                  <a:srgbClr val="4C4946"/>
                </a:solidFill>
              </a:defRPr>
            </a:lvl8pPr>
            <a:lvl9pPr indent="0" lvl="8" marL="0" rtl="0" algn="ctr">
              <a:lnSpc>
                <a:spcPct val="100000"/>
              </a:lnSpc>
              <a:spcBef>
                <a:spcPts val="0"/>
              </a:spcBef>
              <a:spcAft>
                <a:spcPts val="0"/>
              </a:spcAft>
              <a:buClr>
                <a:srgbClr val="4C4946"/>
              </a:buClr>
              <a:buSzPts val="900"/>
              <a:buFont typeface="Palatino"/>
              <a:buNone/>
              <a:defRPr sz="900">
                <a:solidFill>
                  <a:srgbClr val="4C4946"/>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showMasterSp="0">
  <p:cSld name="Photo - 3 Up">
    <p:spTree>
      <p:nvGrpSpPr>
        <p:cNvPr id="136" name="Shape 136"/>
        <p:cNvGrpSpPr/>
        <p:nvPr/>
      </p:nvGrpSpPr>
      <p:grpSpPr>
        <a:xfrm>
          <a:off x="0" y="0"/>
          <a:ext cx="0" cy="0"/>
          <a:chOff x="0" y="0"/>
          <a:chExt cx="0" cy="0"/>
        </a:xfrm>
      </p:grpSpPr>
      <p:sp>
        <p:nvSpPr>
          <p:cNvPr id="137" name="Google Shape;137;p26"/>
          <p:cNvSpPr/>
          <p:nvPr>
            <p:ph idx="2" type="pic"/>
          </p:nvPr>
        </p:nvSpPr>
        <p:spPr>
          <a:xfrm>
            <a:off x="4587087" y="2259271"/>
            <a:ext cx="4311900" cy="30333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1pPr>
            <a:lvl2pPr lvl="1"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2pPr>
            <a:lvl3pPr lvl="2"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3pPr>
            <a:lvl4pPr lvl="3"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4pPr>
            <a:lvl5pPr lvl="4"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5pPr>
            <a:lvl6pPr lvl="5"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6pPr>
            <a:lvl7pPr lvl="6"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7pPr>
            <a:lvl8pPr lvl="7"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8pPr>
            <a:lvl9pPr lvl="8"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9pPr>
          </a:lstStyle>
          <a:p/>
        </p:txBody>
      </p:sp>
      <p:sp>
        <p:nvSpPr>
          <p:cNvPr id="138" name="Google Shape;138;p26"/>
          <p:cNvSpPr/>
          <p:nvPr>
            <p:ph idx="3" type="pic"/>
          </p:nvPr>
        </p:nvSpPr>
        <p:spPr>
          <a:xfrm>
            <a:off x="4631245" y="238125"/>
            <a:ext cx="4210200" cy="25527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1pPr>
            <a:lvl2pPr lvl="1"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2pPr>
            <a:lvl3pPr lvl="2"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3pPr>
            <a:lvl4pPr lvl="3"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4pPr>
            <a:lvl5pPr lvl="4"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5pPr>
            <a:lvl6pPr lvl="5"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6pPr>
            <a:lvl7pPr lvl="6"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7pPr>
            <a:lvl8pPr lvl="7"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8pPr>
            <a:lvl9pPr lvl="8"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9pPr>
          </a:lstStyle>
          <a:p/>
        </p:txBody>
      </p:sp>
      <p:sp>
        <p:nvSpPr>
          <p:cNvPr id="139" name="Google Shape;139;p26"/>
          <p:cNvSpPr/>
          <p:nvPr>
            <p:ph idx="4" type="pic"/>
          </p:nvPr>
        </p:nvSpPr>
        <p:spPr>
          <a:xfrm>
            <a:off x="274121" y="-914400"/>
            <a:ext cx="4143900" cy="60723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1pPr>
            <a:lvl2pPr lvl="1"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2pPr>
            <a:lvl3pPr lvl="2"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3pPr>
            <a:lvl4pPr lvl="3"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4pPr>
            <a:lvl5pPr lvl="4"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5pPr>
            <a:lvl6pPr lvl="5"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6pPr>
            <a:lvl7pPr lvl="6"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7pPr>
            <a:lvl8pPr lvl="7"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8pPr>
            <a:lvl9pPr lvl="8"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9pPr>
          </a:lstStyle>
          <a:p/>
        </p:txBody>
      </p:sp>
      <p:sp>
        <p:nvSpPr>
          <p:cNvPr id="140" name="Google Shape;140;p26"/>
          <p:cNvSpPr txBox="1"/>
          <p:nvPr>
            <p:ph idx="12" type="sldNum"/>
          </p:nvPr>
        </p:nvSpPr>
        <p:spPr>
          <a:xfrm>
            <a:off x="4491038" y="4881563"/>
            <a:ext cx="157200" cy="1905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4C4946"/>
              </a:buClr>
              <a:buSzPts val="900"/>
              <a:buFont typeface="Palatino"/>
              <a:buNone/>
              <a:defRPr sz="900">
                <a:solidFill>
                  <a:srgbClr val="4C4946"/>
                </a:solidFill>
              </a:defRPr>
            </a:lvl1pPr>
            <a:lvl2pPr indent="0" lvl="1" marL="0" rtl="0" algn="ctr">
              <a:lnSpc>
                <a:spcPct val="100000"/>
              </a:lnSpc>
              <a:spcBef>
                <a:spcPts val="0"/>
              </a:spcBef>
              <a:spcAft>
                <a:spcPts val="0"/>
              </a:spcAft>
              <a:buClr>
                <a:srgbClr val="4C4946"/>
              </a:buClr>
              <a:buSzPts val="900"/>
              <a:buFont typeface="Palatino"/>
              <a:buNone/>
              <a:defRPr sz="900">
                <a:solidFill>
                  <a:srgbClr val="4C4946"/>
                </a:solidFill>
              </a:defRPr>
            </a:lvl2pPr>
            <a:lvl3pPr indent="0" lvl="2" marL="0" rtl="0" algn="ctr">
              <a:lnSpc>
                <a:spcPct val="100000"/>
              </a:lnSpc>
              <a:spcBef>
                <a:spcPts val="0"/>
              </a:spcBef>
              <a:spcAft>
                <a:spcPts val="0"/>
              </a:spcAft>
              <a:buClr>
                <a:srgbClr val="4C4946"/>
              </a:buClr>
              <a:buSzPts val="900"/>
              <a:buFont typeface="Palatino"/>
              <a:buNone/>
              <a:defRPr sz="900">
                <a:solidFill>
                  <a:srgbClr val="4C4946"/>
                </a:solidFill>
              </a:defRPr>
            </a:lvl3pPr>
            <a:lvl4pPr indent="0" lvl="3" marL="0" rtl="0" algn="ctr">
              <a:lnSpc>
                <a:spcPct val="100000"/>
              </a:lnSpc>
              <a:spcBef>
                <a:spcPts val="0"/>
              </a:spcBef>
              <a:spcAft>
                <a:spcPts val="0"/>
              </a:spcAft>
              <a:buClr>
                <a:srgbClr val="4C4946"/>
              </a:buClr>
              <a:buSzPts val="900"/>
              <a:buFont typeface="Palatino"/>
              <a:buNone/>
              <a:defRPr sz="900">
                <a:solidFill>
                  <a:srgbClr val="4C4946"/>
                </a:solidFill>
              </a:defRPr>
            </a:lvl4pPr>
            <a:lvl5pPr indent="0" lvl="4" marL="0" rtl="0" algn="ctr">
              <a:lnSpc>
                <a:spcPct val="100000"/>
              </a:lnSpc>
              <a:spcBef>
                <a:spcPts val="0"/>
              </a:spcBef>
              <a:spcAft>
                <a:spcPts val="0"/>
              </a:spcAft>
              <a:buClr>
                <a:srgbClr val="4C4946"/>
              </a:buClr>
              <a:buSzPts val="900"/>
              <a:buFont typeface="Palatino"/>
              <a:buNone/>
              <a:defRPr sz="900">
                <a:solidFill>
                  <a:srgbClr val="4C4946"/>
                </a:solidFill>
              </a:defRPr>
            </a:lvl5pPr>
            <a:lvl6pPr indent="0" lvl="5" marL="0" rtl="0" algn="ctr">
              <a:lnSpc>
                <a:spcPct val="100000"/>
              </a:lnSpc>
              <a:spcBef>
                <a:spcPts val="0"/>
              </a:spcBef>
              <a:spcAft>
                <a:spcPts val="0"/>
              </a:spcAft>
              <a:buClr>
                <a:srgbClr val="4C4946"/>
              </a:buClr>
              <a:buSzPts val="900"/>
              <a:buFont typeface="Palatino"/>
              <a:buNone/>
              <a:defRPr sz="900">
                <a:solidFill>
                  <a:srgbClr val="4C4946"/>
                </a:solidFill>
              </a:defRPr>
            </a:lvl6pPr>
            <a:lvl7pPr indent="0" lvl="6" marL="0" rtl="0" algn="ctr">
              <a:lnSpc>
                <a:spcPct val="100000"/>
              </a:lnSpc>
              <a:spcBef>
                <a:spcPts val="0"/>
              </a:spcBef>
              <a:spcAft>
                <a:spcPts val="0"/>
              </a:spcAft>
              <a:buClr>
                <a:srgbClr val="4C4946"/>
              </a:buClr>
              <a:buSzPts val="900"/>
              <a:buFont typeface="Palatino"/>
              <a:buNone/>
              <a:defRPr sz="900">
                <a:solidFill>
                  <a:srgbClr val="4C4946"/>
                </a:solidFill>
              </a:defRPr>
            </a:lvl7pPr>
            <a:lvl8pPr indent="0" lvl="7" marL="0" rtl="0" algn="ctr">
              <a:lnSpc>
                <a:spcPct val="100000"/>
              </a:lnSpc>
              <a:spcBef>
                <a:spcPts val="0"/>
              </a:spcBef>
              <a:spcAft>
                <a:spcPts val="0"/>
              </a:spcAft>
              <a:buClr>
                <a:srgbClr val="4C4946"/>
              </a:buClr>
              <a:buSzPts val="900"/>
              <a:buFont typeface="Palatino"/>
              <a:buNone/>
              <a:defRPr sz="900">
                <a:solidFill>
                  <a:srgbClr val="4C4946"/>
                </a:solidFill>
              </a:defRPr>
            </a:lvl8pPr>
            <a:lvl9pPr indent="0" lvl="8" marL="0" rtl="0" algn="ctr">
              <a:lnSpc>
                <a:spcPct val="100000"/>
              </a:lnSpc>
              <a:spcBef>
                <a:spcPts val="0"/>
              </a:spcBef>
              <a:spcAft>
                <a:spcPts val="0"/>
              </a:spcAft>
              <a:buClr>
                <a:srgbClr val="4C4946"/>
              </a:buClr>
              <a:buSzPts val="900"/>
              <a:buFont typeface="Palatino"/>
              <a:buNone/>
              <a:defRPr sz="900">
                <a:solidFill>
                  <a:srgbClr val="4C4946"/>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howMasterSp="0">
  <p:cSld name="Quote">
    <p:spTree>
      <p:nvGrpSpPr>
        <p:cNvPr id="141" name="Shape 141"/>
        <p:cNvGrpSpPr/>
        <p:nvPr/>
      </p:nvGrpSpPr>
      <p:grpSpPr>
        <a:xfrm>
          <a:off x="0" y="0"/>
          <a:ext cx="0" cy="0"/>
          <a:chOff x="0" y="0"/>
          <a:chExt cx="0" cy="0"/>
        </a:xfrm>
      </p:grpSpPr>
      <p:sp>
        <p:nvSpPr>
          <p:cNvPr id="142" name="Google Shape;142;p27"/>
          <p:cNvSpPr txBox="1"/>
          <p:nvPr>
            <p:ph idx="1" type="body"/>
          </p:nvPr>
        </p:nvSpPr>
        <p:spPr>
          <a:xfrm>
            <a:off x="371475" y="3157538"/>
            <a:ext cx="8396400" cy="304800"/>
          </a:xfrm>
          <a:prstGeom prst="rect">
            <a:avLst/>
          </a:prstGeom>
          <a:noFill/>
          <a:ln>
            <a:noFill/>
          </a:ln>
        </p:spPr>
        <p:txBody>
          <a:bodyPr anchorCtr="0" anchor="t" bIns="19050" lIns="19050" spcFirstLastPara="1" rIns="19050" wrap="square" tIns="19050">
            <a:noAutofit/>
          </a:bodyPr>
          <a:lstStyle>
            <a:lvl1pPr indent="-228600" lvl="0" marL="457200" rtl="0" algn="ctr">
              <a:lnSpc>
                <a:spcPct val="100000"/>
              </a:lnSpc>
              <a:spcBef>
                <a:spcPts val="600"/>
              </a:spcBef>
              <a:spcAft>
                <a:spcPts val="0"/>
              </a:spcAft>
              <a:buClr>
                <a:srgbClr val="414141"/>
              </a:buClr>
              <a:buSzPts val="1600"/>
              <a:buFont typeface="Palatino"/>
              <a:buNone/>
              <a:defRPr i="1" sz="1600"/>
            </a:lvl1pPr>
            <a:lvl2pPr indent="-254000" lvl="1" marL="914400" rtl="0" algn="l">
              <a:lnSpc>
                <a:spcPct val="100000"/>
              </a:lnSpc>
              <a:spcBef>
                <a:spcPts val="1300"/>
              </a:spcBef>
              <a:spcAft>
                <a:spcPts val="0"/>
              </a:spcAft>
              <a:buSzPts val="400"/>
              <a:buChar char="●"/>
              <a:defRPr/>
            </a:lvl2pPr>
            <a:lvl3pPr indent="-254000" lvl="2" marL="1371600" rtl="0" algn="l">
              <a:lnSpc>
                <a:spcPct val="100000"/>
              </a:lnSpc>
              <a:spcBef>
                <a:spcPts val="1300"/>
              </a:spcBef>
              <a:spcAft>
                <a:spcPts val="0"/>
              </a:spcAft>
              <a:buSzPts val="400"/>
              <a:buChar char="●"/>
              <a:defRPr/>
            </a:lvl3pPr>
            <a:lvl4pPr indent="-254000" lvl="3" marL="1828800" rtl="0" algn="l">
              <a:lnSpc>
                <a:spcPct val="100000"/>
              </a:lnSpc>
              <a:spcBef>
                <a:spcPts val="1300"/>
              </a:spcBef>
              <a:spcAft>
                <a:spcPts val="0"/>
              </a:spcAft>
              <a:buSzPts val="400"/>
              <a:buChar char="●"/>
              <a:defRPr/>
            </a:lvl4pPr>
            <a:lvl5pPr indent="-254000" lvl="4" marL="2286000" rtl="0" algn="l">
              <a:lnSpc>
                <a:spcPct val="100000"/>
              </a:lnSpc>
              <a:spcBef>
                <a:spcPts val="1300"/>
              </a:spcBef>
              <a:spcAft>
                <a:spcPts val="0"/>
              </a:spcAft>
              <a:buSzPts val="400"/>
              <a:buChar char="●"/>
              <a:defRPr/>
            </a:lvl5pPr>
            <a:lvl6pPr indent="-254000" lvl="5" marL="2743200" rtl="0" algn="l">
              <a:lnSpc>
                <a:spcPct val="100000"/>
              </a:lnSpc>
              <a:spcBef>
                <a:spcPts val="1300"/>
              </a:spcBef>
              <a:spcAft>
                <a:spcPts val="0"/>
              </a:spcAft>
              <a:buSzPts val="400"/>
              <a:buChar char="●"/>
              <a:defRPr/>
            </a:lvl6pPr>
            <a:lvl7pPr indent="-254000" lvl="6" marL="3200400" rtl="0" algn="l">
              <a:lnSpc>
                <a:spcPct val="100000"/>
              </a:lnSpc>
              <a:spcBef>
                <a:spcPts val="1300"/>
              </a:spcBef>
              <a:spcAft>
                <a:spcPts val="0"/>
              </a:spcAft>
              <a:buSzPts val="400"/>
              <a:buChar char="●"/>
              <a:defRPr/>
            </a:lvl7pPr>
            <a:lvl8pPr indent="-254000" lvl="7" marL="3657600" rtl="0" algn="l">
              <a:lnSpc>
                <a:spcPct val="100000"/>
              </a:lnSpc>
              <a:spcBef>
                <a:spcPts val="1300"/>
              </a:spcBef>
              <a:spcAft>
                <a:spcPts val="0"/>
              </a:spcAft>
              <a:buSzPts val="400"/>
              <a:buChar char="●"/>
              <a:defRPr/>
            </a:lvl8pPr>
            <a:lvl9pPr indent="-254000" lvl="8" marL="4114800" rtl="0" algn="l">
              <a:lnSpc>
                <a:spcPct val="100000"/>
              </a:lnSpc>
              <a:spcBef>
                <a:spcPts val="1300"/>
              </a:spcBef>
              <a:spcAft>
                <a:spcPts val="0"/>
              </a:spcAft>
              <a:buSzPts val="400"/>
              <a:buChar char="●"/>
              <a:defRPr/>
            </a:lvl9pPr>
          </a:lstStyle>
          <a:p/>
        </p:txBody>
      </p:sp>
      <p:sp>
        <p:nvSpPr>
          <p:cNvPr id="143" name="Google Shape;143;p27"/>
          <p:cNvSpPr txBox="1"/>
          <p:nvPr>
            <p:ph idx="2" type="body"/>
          </p:nvPr>
        </p:nvSpPr>
        <p:spPr>
          <a:xfrm>
            <a:off x="890588" y="2250281"/>
            <a:ext cx="7358100" cy="352500"/>
          </a:xfrm>
          <a:prstGeom prst="rect">
            <a:avLst/>
          </a:prstGeom>
          <a:noFill/>
          <a:ln>
            <a:noFill/>
          </a:ln>
        </p:spPr>
        <p:txBody>
          <a:bodyPr anchorCtr="0" anchor="ctr" bIns="19050" lIns="19050" spcFirstLastPara="1" rIns="19050" wrap="square" tIns="19050">
            <a:noAutofit/>
          </a:bodyPr>
          <a:lstStyle>
            <a:lvl1pPr indent="-228600" lvl="0" marL="457200" rtl="0" algn="ctr">
              <a:lnSpc>
                <a:spcPct val="100000"/>
              </a:lnSpc>
              <a:spcBef>
                <a:spcPts val="0"/>
              </a:spcBef>
              <a:spcAft>
                <a:spcPts val="0"/>
              </a:spcAft>
              <a:buClr>
                <a:srgbClr val="414141"/>
              </a:buClr>
              <a:buSzPts val="700"/>
              <a:buNone/>
              <a:defRPr/>
            </a:lvl1pPr>
            <a:lvl2pPr indent="-254000" lvl="1" marL="914400" rtl="0" algn="l">
              <a:lnSpc>
                <a:spcPct val="100000"/>
              </a:lnSpc>
              <a:spcBef>
                <a:spcPts val="1300"/>
              </a:spcBef>
              <a:spcAft>
                <a:spcPts val="0"/>
              </a:spcAft>
              <a:buSzPts val="400"/>
              <a:buChar char="●"/>
              <a:defRPr/>
            </a:lvl2pPr>
            <a:lvl3pPr indent="-254000" lvl="2" marL="1371600" rtl="0" algn="l">
              <a:lnSpc>
                <a:spcPct val="100000"/>
              </a:lnSpc>
              <a:spcBef>
                <a:spcPts val="1300"/>
              </a:spcBef>
              <a:spcAft>
                <a:spcPts val="0"/>
              </a:spcAft>
              <a:buSzPts val="400"/>
              <a:buChar char="●"/>
              <a:defRPr/>
            </a:lvl3pPr>
            <a:lvl4pPr indent="-254000" lvl="3" marL="1828800" rtl="0" algn="l">
              <a:lnSpc>
                <a:spcPct val="100000"/>
              </a:lnSpc>
              <a:spcBef>
                <a:spcPts val="1300"/>
              </a:spcBef>
              <a:spcAft>
                <a:spcPts val="0"/>
              </a:spcAft>
              <a:buSzPts val="400"/>
              <a:buChar char="●"/>
              <a:defRPr/>
            </a:lvl4pPr>
            <a:lvl5pPr indent="-254000" lvl="4" marL="2286000" rtl="0" algn="l">
              <a:lnSpc>
                <a:spcPct val="100000"/>
              </a:lnSpc>
              <a:spcBef>
                <a:spcPts val="1300"/>
              </a:spcBef>
              <a:spcAft>
                <a:spcPts val="0"/>
              </a:spcAft>
              <a:buSzPts val="400"/>
              <a:buChar char="●"/>
              <a:defRPr/>
            </a:lvl5pPr>
            <a:lvl6pPr indent="-254000" lvl="5" marL="2743200" rtl="0" algn="l">
              <a:lnSpc>
                <a:spcPct val="100000"/>
              </a:lnSpc>
              <a:spcBef>
                <a:spcPts val="1300"/>
              </a:spcBef>
              <a:spcAft>
                <a:spcPts val="0"/>
              </a:spcAft>
              <a:buSzPts val="400"/>
              <a:buChar char="●"/>
              <a:defRPr/>
            </a:lvl6pPr>
            <a:lvl7pPr indent="-254000" lvl="6" marL="3200400" rtl="0" algn="l">
              <a:lnSpc>
                <a:spcPct val="100000"/>
              </a:lnSpc>
              <a:spcBef>
                <a:spcPts val="1300"/>
              </a:spcBef>
              <a:spcAft>
                <a:spcPts val="0"/>
              </a:spcAft>
              <a:buSzPts val="400"/>
              <a:buChar char="●"/>
              <a:defRPr/>
            </a:lvl7pPr>
            <a:lvl8pPr indent="-254000" lvl="7" marL="3657600" rtl="0" algn="l">
              <a:lnSpc>
                <a:spcPct val="100000"/>
              </a:lnSpc>
              <a:spcBef>
                <a:spcPts val="1300"/>
              </a:spcBef>
              <a:spcAft>
                <a:spcPts val="0"/>
              </a:spcAft>
              <a:buSzPts val="400"/>
              <a:buChar char="●"/>
              <a:defRPr/>
            </a:lvl8pPr>
            <a:lvl9pPr indent="-254000" lvl="8" marL="4114800" rtl="0" algn="l">
              <a:lnSpc>
                <a:spcPct val="100000"/>
              </a:lnSpc>
              <a:spcBef>
                <a:spcPts val="1300"/>
              </a:spcBef>
              <a:spcAft>
                <a:spcPts val="0"/>
              </a:spcAft>
              <a:buSzPts val="400"/>
              <a:buChar char="●"/>
              <a:defRPr/>
            </a:lvl9pPr>
          </a:lstStyle>
          <a:p/>
        </p:txBody>
      </p:sp>
      <p:sp>
        <p:nvSpPr>
          <p:cNvPr id="144" name="Google Shape;144;p27"/>
          <p:cNvSpPr txBox="1"/>
          <p:nvPr>
            <p:ph idx="12" type="sldNum"/>
          </p:nvPr>
        </p:nvSpPr>
        <p:spPr>
          <a:xfrm>
            <a:off x="4491038" y="4881563"/>
            <a:ext cx="157200" cy="1905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4C4946"/>
              </a:buClr>
              <a:buSzPts val="900"/>
              <a:buFont typeface="Palatino"/>
              <a:buNone/>
              <a:defRPr sz="900">
                <a:solidFill>
                  <a:srgbClr val="4C4946"/>
                </a:solidFill>
              </a:defRPr>
            </a:lvl1pPr>
            <a:lvl2pPr indent="0" lvl="1" marL="0" rtl="0" algn="ctr">
              <a:lnSpc>
                <a:spcPct val="100000"/>
              </a:lnSpc>
              <a:spcBef>
                <a:spcPts val="0"/>
              </a:spcBef>
              <a:spcAft>
                <a:spcPts val="0"/>
              </a:spcAft>
              <a:buClr>
                <a:srgbClr val="4C4946"/>
              </a:buClr>
              <a:buSzPts val="900"/>
              <a:buFont typeface="Palatino"/>
              <a:buNone/>
              <a:defRPr sz="900">
                <a:solidFill>
                  <a:srgbClr val="4C4946"/>
                </a:solidFill>
              </a:defRPr>
            </a:lvl2pPr>
            <a:lvl3pPr indent="0" lvl="2" marL="0" rtl="0" algn="ctr">
              <a:lnSpc>
                <a:spcPct val="100000"/>
              </a:lnSpc>
              <a:spcBef>
                <a:spcPts val="0"/>
              </a:spcBef>
              <a:spcAft>
                <a:spcPts val="0"/>
              </a:spcAft>
              <a:buClr>
                <a:srgbClr val="4C4946"/>
              </a:buClr>
              <a:buSzPts val="900"/>
              <a:buFont typeface="Palatino"/>
              <a:buNone/>
              <a:defRPr sz="900">
                <a:solidFill>
                  <a:srgbClr val="4C4946"/>
                </a:solidFill>
              </a:defRPr>
            </a:lvl3pPr>
            <a:lvl4pPr indent="0" lvl="3" marL="0" rtl="0" algn="ctr">
              <a:lnSpc>
                <a:spcPct val="100000"/>
              </a:lnSpc>
              <a:spcBef>
                <a:spcPts val="0"/>
              </a:spcBef>
              <a:spcAft>
                <a:spcPts val="0"/>
              </a:spcAft>
              <a:buClr>
                <a:srgbClr val="4C4946"/>
              </a:buClr>
              <a:buSzPts val="900"/>
              <a:buFont typeface="Palatino"/>
              <a:buNone/>
              <a:defRPr sz="900">
                <a:solidFill>
                  <a:srgbClr val="4C4946"/>
                </a:solidFill>
              </a:defRPr>
            </a:lvl4pPr>
            <a:lvl5pPr indent="0" lvl="4" marL="0" rtl="0" algn="ctr">
              <a:lnSpc>
                <a:spcPct val="100000"/>
              </a:lnSpc>
              <a:spcBef>
                <a:spcPts val="0"/>
              </a:spcBef>
              <a:spcAft>
                <a:spcPts val="0"/>
              </a:spcAft>
              <a:buClr>
                <a:srgbClr val="4C4946"/>
              </a:buClr>
              <a:buSzPts val="900"/>
              <a:buFont typeface="Palatino"/>
              <a:buNone/>
              <a:defRPr sz="900">
                <a:solidFill>
                  <a:srgbClr val="4C4946"/>
                </a:solidFill>
              </a:defRPr>
            </a:lvl5pPr>
            <a:lvl6pPr indent="0" lvl="5" marL="0" rtl="0" algn="ctr">
              <a:lnSpc>
                <a:spcPct val="100000"/>
              </a:lnSpc>
              <a:spcBef>
                <a:spcPts val="0"/>
              </a:spcBef>
              <a:spcAft>
                <a:spcPts val="0"/>
              </a:spcAft>
              <a:buClr>
                <a:srgbClr val="4C4946"/>
              </a:buClr>
              <a:buSzPts val="900"/>
              <a:buFont typeface="Palatino"/>
              <a:buNone/>
              <a:defRPr sz="900">
                <a:solidFill>
                  <a:srgbClr val="4C4946"/>
                </a:solidFill>
              </a:defRPr>
            </a:lvl6pPr>
            <a:lvl7pPr indent="0" lvl="6" marL="0" rtl="0" algn="ctr">
              <a:lnSpc>
                <a:spcPct val="100000"/>
              </a:lnSpc>
              <a:spcBef>
                <a:spcPts val="0"/>
              </a:spcBef>
              <a:spcAft>
                <a:spcPts val="0"/>
              </a:spcAft>
              <a:buClr>
                <a:srgbClr val="4C4946"/>
              </a:buClr>
              <a:buSzPts val="900"/>
              <a:buFont typeface="Palatino"/>
              <a:buNone/>
              <a:defRPr sz="900">
                <a:solidFill>
                  <a:srgbClr val="4C4946"/>
                </a:solidFill>
              </a:defRPr>
            </a:lvl7pPr>
            <a:lvl8pPr indent="0" lvl="7" marL="0" rtl="0" algn="ctr">
              <a:lnSpc>
                <a:spcPct val="100000"/>
              </a:lnSpc>
              <a:spcBef>
                <a:spcPts val="0"/>
              </a:spcBef>
              <a:spcAft>
                <a:spcPts val="0"/>
              </a:spcAft>
              <a:buClr>
                <a:srgbClr val="4C4946"/>
              </a:buClr>
              <a:buSzPts val="900"/>
              <a:buFont typeface="Palatino"/>
              <a:buNone/>
              <a:defRPr sz="900">
                <a:solidFill>
                  <a:srgbClr val="4C4946"/>
                </a:solidFill>
              </a:defRPr>
            </a:lvl8pPr>
            <a:lvl9pPr indent="0" lvl="8" marL="0" rtl="0" algn="ctr">
              <a:lnSpc>
                <a:spcPct val="100000"/>
              </a:lnSpc>
              <a:spcBef>
                <a:spcPts val="0"/>
              </a:spcBef>
              <a:spcAft>
                <a:spcPts val="0"/>
              </a:spcAft>
              <a:buClr>
                <a:srgbClr val="4C4946"/>
              </a:buClr>
              <a:buSzPts val="900"/>
              <a:buFont typeface="Palatino"/>
              <a:buNone/>
              <a:defRPr sz="900">
                <a:solidFill>
                  <a:srgbClr val="4C4946"/>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showMasterSp="0">
  <p:cSld name="Photo">
    <p:spTree>
      <p:nvGrpSpPr>
        <p:cNvPr id="145" name="Shape 145"/>
        <p:cNvGrpSpPr/>
        <p:nvPr/>
      </p:nvGrpSpPr>
      <p:grpSpPr>
        <a:xfrm>
          <a:off x="0" y="0"/>
          <a:ext cx="0" cy="0"/>
          <a:chOff x="0" y="0"/>
          <a:chExt cx="0" cy="0"/>
        </a:xfrm>
      </p:grpSpPr>
      <p:sp>
        <p:nvSpPr>
          <p:cNvPr id="146" name="Google Shape;146;p28"/>
          <p:cNvSpPr/>
          <p:nvPr>
            <p:ph idx="2" type="pic"/>
          </p:nvPr>
        </p:nvSpPr>
        <p:spPr>
          <a:xfrm>
            <a:off x="0" y="-995362"/>
            <a:ext cx="9144000" cy="64326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1pPr>
            <a:lvl2pPr lvl="1"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2pPr>
            <a:lvl3pPr lvl="2"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3pPr>
            <a:lvl4pPr lvl="3"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4pPr>
            <a:lvl5pPr lvl="4"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5pPr>
            <a:lvl6pPr lvl="5"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6pPr>
            <a:lvl7pPr lvl="6"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7pPr>
            <a:lvl8pPr lvl="7"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8pPr>
            <a:lvl9pPr lvl="8"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9pPr>
          </a:lstStyle>
          <a:p/>
        </p:txBody>
      </p:sp>
      <p:sp>
        <p:nvSpPr>
          <p:cNvPr id="147" name="Google Shape;147;p28"/>
          <p:cNvSpPr txBox="1"/>
          <p:nvPr>
            <p:ph idx="12" type="sldNum"/>
          </p:nvPr>
        </p:nvSpPr>
        <p:spPr>
          <a:xfrm>
            <a:off x="4491038" y="4881563"/>
            <a:ext cx="157200" cy="1905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4C4946"/>
              </a:buClr>
              <a:buSzPts val="900"/>
              <a:buFont typeface="Palatino"/>
              <a:buNone/>
              <a:defRPr sz="900">
                <a:solidFill>
                  <a:srgbClr val="4C4946"/>
                </a:solidFill>
              </a:defRPr>
            </a:lvl1pPr>
            <a:lvl2pPr indent="0" lvl="1" marL="0" rtl="0" algn="ctr">
              <a:lnSpc>
                <a:spcPct val="100000"/>
              </a:lnSpc>
              <a:spcBef>
                <a:spcPts val="0"/>
              </a:spcBef>
              <a:spcAft>
                <a:spcPts val="0"/>
              </a:spcAft>
              <a:buClr>
                <a:srgbClr val="4C4946"/>
              </a:buClr>
              <a:buSzPts val="900"/>
              <a:buFont typeface="Palatino"/>
              <a:buNone/>
              <a:defRPr sz="900">
                <a:solidFill>
                  <a:srgbClr val="4C4946"/>
                </a:solidFill>
              </a:defRPr>
            </a:lvl2pPr>
            <a:lvl3pPr indent="0" lvl="2" marL="0" rtl="0" algn="ctr">
              <a:lnSpc>
                <a:spcPct val="100000"/>
              </a:lnSpc>
              <a:spcBef>
                <a:spcPts val="0"/>
              </a:spcBef>
              <a:spcAft>
                <a:spcPts val="0"/>
              </a:spcAft>
              <a:buClr>
                <a:srgbClr val="4C4946"/>
              </a:buClr>
              <a:buSzPts val="900"/>
              <a:buFont typeface="Palatino"/>
              <a:buNone/>
              <a:defRPr sz="900">
                <a:solidFill>
                  <a:srgbClr val="4C4946"/>
                </a:solidFill>
              </a:defRPr>
            </a:lvl3pPr>
            <a:lvl4pPr indent="0" lvl="3" marL="0" rtl="0" algn="ctr">
              <a:lnSpc>
                <a:spcPct val="100000"/>
              </a:lnSpc>
              <a:spcBef>
                <a:spcPts val="0"/>
              </a:spcBef>
              <a:spcAft>
                <a:spcPts val="0"/>
              </a:spcAft>
              <a:buClr>
                <a:srgbClr val="4C4946"/>
              </a:buClr>
              <a:buSzPts val="900"/>
              <a:buFont typeface="Palatino"/>
              <a:buNone/>
              <a:defRPr sz="900">
                <a:solidFill>
                  <a:srgbClr val="4C4946"/>
                </a:solidFill>
              </a:defRPr>
            </a:lvl4pPr>
            <a:lvl5pPr indent="0" lvl="4" marL="0" rtl="0" algn="ctr">
              <a:lnSpc>
                <a:spcPct val="100000"/>
              </a:lnSpc>
              <a:spcBef>
                <a:spcPts val="0"/>
              </a:spcBef>
              <a:spcAft>
                <a:spcPts val="0"/>
              </a:spcAft>
              <a:buClr>
                <a:srgbClr val="4C4946"/>
              </a:buClr>
              <a:buSzPts val="900"/>
              <a:buFont typeface="Palatino"/>
              <a:buNone/>
              <a:defRPr sz="900">
                <a:solidFill>
                  <a:srgbClr val="4C4946"/>
                </a:solidFill>
              </a:defRPr>
            </a:lvl5pPr>
            <a:lvl6pPr indent="0" lvl="5" marL="0" rtl="0" algn="ctr">
              <a:lnSpc>
                <a:spcPct val="100000"/>
              </a:lnSpc>
              <a:spcBef>
                <a:spcPts val="0"/>
              </a:spcBef>
              <a:spcAft>
                <a:spcPts val="0"/>
              </a:spcAft>
              <a:buClr>
                <a:srgbClr val="4C4946"/>
              </a:buClr>
              <a:buSzPts val="900"/>
              <a:buFont typeface="Palatino"/>
              <a:buNone/>
              <a:defRPr sz="900">
                <a:solidFill>
                  <a:srgbClr val="4C4946"/>
                </a:solidFill>
              </a:defRPr>
            </a:lvl6pPr>
            <a:lvl7pPr indent="0" lvl="6" marL="0" rtl="0" algn="ctr">
              <a:lnSpc>
                <a:spcPct val="100000"/>
              </a:lnSpc>
              <a:spcBef>
                <a:spcPts val="0"/>
              </a:spcBef>
              <a:spcAft>
                <a:spcPts val="0"/>
              </a:spcAft>
              <a:buClr>
                <a:srgbClr val="4C4946"/>
              </a:buClr>
              <a:buSzPts val="900"/>
              <a:buFont typeface="Palatino"/>
              <a:buNone/>
              <a:defRPr sz="900">
                <a:solidFill>
                  <a:srgbClr val="4C4946"/>
                </a:solidFill>
              </a:defRPr>
            </a:lvl7pPr>
            <a:lvl8pPr indent="0" lvl="7" marL="0" rtl="0" algn="ctr">
              <a:lnSpc>
                <a:spcPct val="100000"/>
              </a:lnSpc>
              <a:spcBef>
                <a:spcPts val="0"/>
              </a:spcBef>
              <a:spcAft>
                <a:spcPts val="0"/>
              </a:spcAft>
              <a:buClr>
                <a:srgbClr val="4C4946"/>
              </a:buClr>
              <a:buSzPts val="900"/>
              <a:buFont typeface="Palatino"/>
              <a:buNone/>
              <a:defRPr sz="900">
                <a:solidFill>
                  <a:srgbClr val="4C4946"/>
                </a:solidFill>
              </a:defRPr>
            </a:lvl8pPr>
            <a:lvl9pPr indent="0" lvl="8" marL="0" rtl="0" algn="ctr">
              <a:lnSpc>
                <a:spcPct val="100000"/>
              </a:lnSpc>
              <a:spcBef>
                <a:spcPts val="0"/>
              </a:spcBef>
              <a:spcAft>
                <a:spcPts val="0"/>
              </a:spcAft>
              <a:buClr>
                <a:srgbClr val="4C4946"/>
              </a:buClr>
              <a:buSzPts val="900"/>
              <a:buFont typeface="Palatino"/>
              <a:buNone/>
              <a:defRPr sz="900">
                <a:solidFill>
                  <a:srgbClr val="4C4946"/>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image" Target="../media/image9.jpg"/><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3.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0" name="Shape 80"/>
        <p:cNvGrpSpPr/>
        <p:nvPr/>
      </p:nvGrpSpPr>
      <p:grpSpPr>
        <a:xfrm>
          <a:off x="0" y="0"/>
          <a:ext cx="0" cy="0"/>
          <a:chOff x="0" y="0"/>
          <a:chExt cx="0" cy="0"/>
        </a:xfrm>
      </p:grpSpPr>
      <p:cxnSp>
        <p:nvCxnSpPr>
          <p:cNvPr id="81" name="Google Shape;81;p16"/>
          <p:cNvCxnSpPr/>
          <p:nvPr/>
        </p:nvCxnSpPr>
        <p:spPr>
          <a:xfrm>
            <a:off x="357188" y="1147763"/>
            <a:ext cx="8435700" cy="0"/>
          </a:xfrm>
          <a:prstGeom prst="straightConnector1">
            <a:avLst/>
          </a:prstGeom>
          <a:noFill/>
          <a:ln cap="flat" cmpd="sng" w="12700">
            <a:solidFill>
              <a:srgbClr val="444444">
                <a:alpha val="29800"/>
              </a:srgbClr>
            </a:solidFill>
            <a:prstDash val="solid"/>
            <a:miter lim="400000"/>
            <a:headEnd len="sm" w="sm" type="none"/>
            <a:tailEnd len="sm" w="sm" type="none"/>
          </a:ln>
        </p:spPr>
      </p:cxnSp>
      <p:cxnSp>
        <p:nvCxnSpPr>
          <p:cNvPr id="82" name="Google Shape;82;p16"/>
          <p:cNvCxnSpPr/>
          <p:nvPr/>
        </p:nvCxnSpPr>
        <p:spPr>
          <a:xfrm>
            <a:off x="357188" y="333375"/>
            <a:ext cx="8435700" cy="0"/>
          </a:xfrm>
          <a:prstGeom prst="straightConnector1">
            <a:avLst/>
          </a:prstGeom>
          <a:noFill/>
          <a:ln cap="flat" cmpd="sng" w="12700">
            <a:solidFill>
              <a:srgbClr val="444444">
                <a:alpha val="29800"/>
              </a:srgbClr>
            </a:solidFill>
            <a:prstDash val="solid"/>
            <a:miter lim="400000"/>
            <a:headEnd len="sm" w="sm" type="none"/>
            <a:tailEnd len="sm" w="sm" type="none"/>
          </a:ln>
        </p:spPr>
      </p:cxnSp>
      <p:sp>
        <p:nvSpPr>
          <p:cNvPr id="83" name="Google Shape;83;p16"/>
          <p:cNvSpPr txBox="1"/>
          <p:nvPr>
            <p:ph type="title"/>
          </p:nvPr>
        </p:nvSpPr>
        <p:spPr>
          <a:xfrm>
            <a:off x="357188" y="428625"/>
            <a:ext cx="8429700" cy="624000"/>
          </a:xfrm>
          <a:prstGeom prst="rect">
            <a:avLst/>
          </a:prstGeom>
          <a:noFill/>
          <a:ln>
            <a:noFill/>
          </a:ln>
        </p:spPr>
        <p:txBody>
          <a:bodyPr anchorCtr="0" anchor="ctr" bIns="19050" lIns="19050" spcFirstLastPara="1" rIns="19050" wrap="square" tIns="19050">
            <a:noAutofit/>
          </a:bodyPr>
          <a:lstStyle>
            <a:lvl1pPr lvl="0" marR="0" rtl="0" algn="ctr">
              <a:lnSpc>
                <a:spcPct val="90000"/>
              </a:lnSpc>
              <a:spcBef>
                <a:spcPts val="900"/>
              </a:spcBef>
              <a:spcAft>
                <a:spcPts val="0"/>
              </a:spcAft>
              <a:buClr>
                <a:srgbClr val="486190"/>
              </a:buClr>
              <a:buSzPts val="3700"/>
              <a:buFont typeface="Bodoni"/>
              <a:buNone/>
              <a:defRPr b="0" i="0" sz="3700" u="none" cap="none" strike="noStrike">
                <a:solidFill>
                  <a:srgbClr val="486190"/>
                </a:solidFill>
                <a:latin typeface="Bodoni"/>
                <a:ea typeface="Bodoni"/>
                <a:cs typeface="Bodoni"/>
                <a:sym typeface="Bodoni"/>
              </a:defRPr>
            </a:lvl1pPr>
            <a:lvl2pPr lvl="1" marR="0" rtl="0" algn="ctr">
              <a:lnSpc>
                <a:spcPct val="90000"/>
              </a:lnSpc>
              <a:spcBef>
                <a:spcPts val="900"/>
              </a:spcBef>
              <a:spcAft>
                <a:spcPts val="0"/>
              </a:spcAft>
              <a:buClr>
                <a:srgbClr val="486190"/>
              </a:buClr>
              <a:buSzPts val="3700"/>
              <a:buFont typeface="Bodoni"/>
              <a:buNone/>
              <a:defRPr b="0" i="0" sz="3700" u="none" cap="none" strike="noStrike">
                <a:solidFill>
                  <a:srgbClr val="486190"/>
                </a:solidFill>
                <a:latin typeface="Bodoni"/>
                <a:ea typeface="Bodoni"/>
                <a:cs typeface="Bodoni"/>
                <a:sym typeface="Bodoni"/>
              </a:defRPr>
            </a:lvl2pPr>
            <a:lvl3pPr lvl="2" marR="0" rtl="0" algn="ctr">
              <a:lnSpc>
                <a:spcPct val="90000"/>
              </a:lnSpc>
              <a:spcBef>
                <a:spcPts val="900"/>
              </a:spcBef>
              <a:spcAft>
                <a:spcPts val="0"/>
              </a:spcAft>
              <a:buClr>
                <a:srgbClr val="486190"/>
              </a:buClr>
              <a:buSzPts val="3700"/>
              <a:buFont typeface="Bodoni"/>
              <a:buNone/>
              <a:defRPr b="0" i="0" sz="3700" u="none" cap="none" strike="noStrike">
                <a:solidFill>
                  <a:srgbClr val="486190"/>
                </a:solidFill>
                <a:latin typeface="Bodoni"/>
                <a:ea typeface="Bodoni"/>
                <a:cs typeface="Bodoni"/>
                <a:sym typeface="Bodoni"/>
              </a:defRPr>
            </a:lvl3pPr>
            <a:lvl4pPr lvl="3" marR="0" rtl="0" algn="ctr">
              <a:lnSpc>
                <a:spcPct val="90000"/>
              </a:lnSpc>
              <a:spcBef>
                <a:spcPts val="900"/>
              </a:spcBef>
              <a:spcAft>
                <a:spcPts val="0"/>
              </a:spcAft>
              <a:buClr>
                <a:srgbClr val="486190"/>
              </a:buClr>
              <a:buSzPts val="3700"/>
              <a:buFont typeface="Bodoni"/>
              <a:buNone/>
              <a:defRPr b="0" i="0" sz="3700" u="none" cap="none" strike="noStrike">
                <a:solidFill>
                  <a:srgbClr val="486190"/>
                </a:solidFill>
                <a:latin typeface="Bodoni"/>
                <a:ea typeface="Bodoni"/>
                <a:cs typeface="Bodoni"/>
                <a:sym typeface="Bodoni"/>
              </a:defRPr>
            </a:lvl4pPr>
            <a:lvl5pPr lvl="4" marR="0" rtl="0" algn="ctr">
              <a:lnSpc>
                <a:spcPct val="90000"/>
              </a:lnSpc>
              <a:spcBef>
                <a:spcPts val="900"/>
              </a:spcBef>
              <a:spcAft>
                <a:spcPts val="0"/>
              </a:spcAft>
              <a:buClr>
                <a:srgbClr val="486190"/>
              </a:buClr>
              <a:buSzPts val="3700"/>
              <a:buFont typeface="Bodoni"/>
              <a:buNone/>
              <a:defRPr b="0" i="0" sz="3700" u="none" cap="none" strike="noStrike">
                <a:solidFill>
                  <a:srgbClr val="486190"/>
                </a:solidFill>
                <a:latin typeface="Bodoni"/>
                <a:ea typeface="Bodoni"/>
                <a:cs typeface="Bodoni"/>
                <a:sym typeface="Bodoni"/>
              </a:defRPr>
            </a:lvl5pPr>
            <a:lvl6pPr lvl="5" marR="0" rtl="0" algn="ctr">
              <a:lnSpc>
                <a:spcPct val="90000"/>
              </a:lnSpc>
              <a:spcBef>
                <a:spcPts val="900"/>
              </a:spcBef>
              <a:spcAft>
                <a:spcPts val="0"/>
              </a:spcAft>
              <a:buClr>
                <a:srgbClr val="486190"/>
              </a:buClr>
              <a:buSzPts val="3700"/>
              <a:buFont typeface="Bodoni"/>
              <a:buNone/>
              <a:defRPr b="0" i="0" sz="3700" u="none" cap="none" strike="noStrike">
                <a:solidFill>
                  <a:srgbClr val="486190"/>
                </a:solidFill>
                <a:latin typeface="Bodoni"/>
                <a:ea typeface="Bodoni"/>
                <a:cs typeface="Bodoni"/>
                <a:sym typeface="Bodoni"/>
              </a:defRPr>
            </a:lvl6pPr>
            <a:lvl7pPr lvl="6" marR="0" rtl="0" algn="ctr">
              <a:lnSpc>
                <a:spcPct val="90000"/>
              </a:lnSpc>
              <a:spcBef>
                <a:spcPts val="900"/>
              </a:spcBef>
              <a:spcAft>
                <a:spcPts val="0"/>
              </a:spcAft>
              <a:buClr>
                <a:srgbClr val="486190"/>
              </a:buClr>
              <a:buSzPts val="3700"/>
              <a:buFont typeface="Bodoni"/>
              <a:buNone/>
              <a:defRPr b="0" i="0" sz="3700" u="none" cap="none" strike="noStrike">
                <a:solidFill>
                  <a:srgbClr val="486190"/>
                </a:solidFill>
                <a:latin typeface="Bodoni"/>
                <a:ea typeface="Bodoni"/>
                <a:cs typeface="Bodoni"/>
                <a:sym typeface="Bodoni"/>
              </a:defRPr>
            </a:lvl7pPr>
            <a:lvl8pPr lvl="7" marR="0" rtl="0" algn="ctr">
              <a:lnSpc>
                <a:spcPct val="90000"/>
              </a:lnSpc>
              <a:spcBef>
                <a:spcPts val="900"/>
              </a:spcBef>
              <a:spcAft>
                <a:spcPts val="0"/>
              </a:spcAft>
              <a:buClr>
                <a:srgbClr val="486190"/>
              </a:buClr>
              <a:buSzPts val="3700"/>
              <a:buFont typeface="Bodoni"/>
              <a:buNone/>
              <a:defRPr b="0" i="0" sz="3700" u="none" cap="none" strike="noStrike">
                <a:solidFill>
                  <a:srgbClr val="486190"/>
                </a:solidFill>
                <a:latin typeface="Bodoni"/>
                <a:ea typeface="Bodoni"/>
                <a:cs typeface="Bodoni"/>
                <a:sym typeface="Bodoni"/>
              </a:defRPr>
            </a:lvl8pPr>
            <a:lvl9pPr lvl="8" marR="0" rtl="0" algn="ctr">
              <a:lnSpc>
                <a:spcPct val="90000"/>
              </a:lnSpc>
              <a:spcBef>
                <a:spcPts val="900"/>
              </a:spcBef>
              <a:spcAft>
                <a:spcPts val="0"/>
              </a:spcAft>
              <a:buClr>
                <a:srgbClr val="486190"/>
              </a:buClr>
              <a:buSzPts val="3700"/>
              <a:buFont typeface="Bodoni"/>
              <a:buNone/>
              <a:defRPr b="0" i="0" sz="3700" u="none" cap="none" strike="noStrike">
                <a:solidFill>
                  <a:srgbClr val="486190"/>
                </a:solidFill>
                <a:latin typeface="Bodoni"/>
                <a:ea typeface="Bodoni"/>
                <a:cs typeface="Bodoni"/>
                <a:sym typeface="Bodoni"/>
              </a:defRPr>
            </a:lvl9pPr>
          </a:lstStyle>
          <a:p/>
        </p:txBody>
      </p:sp>
      <p:sp>
        <p:nvSpPr>
          <p:cNvPr id="84" name="Google Shape;84;p16"/>
          <p:cNvSpPr txBox="1"/>
          <p:nvPr>
            <p:ph idx="1" type="body"/>
          </p:nvPr>
        </p:nvSpPr>
        <p:spPr>
          <a:xfrm>
            <a:off x="357188" y="1385888"/>
            <a:ext cx="8429700" cy="3214800"/>
          </a:xfrm>
          <a:prstGeom prst="rect">
            <a:avLst/>
          </a:prstGeom>
          <a:noFill/>
          <a:ln>
            <a:noFill/>
          </a:ln>
        </p:spPr>
        <p:txBody>
          <a:bodyPr anchorCtr="0" anchor="ctr" bIns="19050" lIns="19050" spcFirstLastPara="1" rIns="19050" wrap="square" tIns="19050">
            <a:noAutofit/>
          </a:bodyPr>
          <a:lstStyle>
            <a:lvl1pPr indent="-298450" lvl="0" marL="457200"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1pPr>
            <a:lvl2pPr indent="-298450" lvl="1" marL="914400"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2pPr>
            <a:lvl3pPr indent="-298450" lvl="2" marL="1371600"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3pPr>
            <a:lvl4pPr indent="-298450" lvl="3" marL="1828800"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4pPr>
            <a:lvl5pPr indent="-298450" lvl="4" marL="2286000"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5pPr>
            <a:lvl6pPr indent="-298450" lvl="5" marL="2743200"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6pPr>
            <a:lvl7pPr indent="-298450" lvl="6" marL="3200400"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7pPr>
            <a:lvl8pPr indent="-298450" lvl="7" marL="3657600"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8pPr>
            <a:lvl9pPr indent="-298450" lvl="8" marL="4114800" marR="0" rtl="0" algn="l">
              <a:lnSpc>
                <a:spcPct val="100000"/>
              </a:lnSpc>
              <a:spcBef>
                <a:spcPts val="1300"/>
              </a:spcBef>
              <a:spcAft>
                <a:spcPts val="0"/>
              </a:spcAft>
              <a:buClr>
                <a:srgbClr val="929292"/>
              </a:buClr>
              <a:buSzPts val="1100"/>
              <a:buFont typeface="Arial"/>
              <a:buChar char="●"/>
              <a:defRPr b="0" i="0" sz="1900" u="none" cap="none" strike="noStrike">
                <a:solidFill>
                  <a:srgbClr val="414141"/>
                </a:solidFill>
                <a:latin typeface="Palatino"/>
                <a:ea typeface="Palatino"/>
                <a:cs typeface="Palatino"/>
                <a:sym typeface="Palatino"/>
              </a:defRPr>
            </a:lvl9pPr>
          </a:lstStyle>
          <a:p/>
        </p:txBody>
      </p:sp>
      <p:sp>
        <p:nvSpPr>
          <p:cNvPr id="85" name="Google Shape;85;p16"/>
          <p:cNvSpPr txBox="1"/>
          <p:nvPr>
            <p:ph idx="12" type="sldNum"/>
          </p:nvPr>
        </p:nvSpPr>
        <p:spPr>
          <a:xfrm>
            <a:off x="4491038" y="4881563"/>
            <a:ext cx="157200" cy="1905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4C4946"/>
              </a:buClr>
              <a:buSzPts val="900"/>
              <a:buFont typeface="Palatino"/>
              <a:buNone/>
              <a:defRPr b="0" i="0" sz="900" u="none" cap="none" strike="noStrike">
                <a:solidFill>
                  <a:srgbClr val="4C4946"/>
                </a:solidFill>
                <a:latin typeface="Palatino"/>
                <a:ea typeface="Palatino"/>
                <a:cs typeface="Palatino"/>
                <a:sym typeface="Palatino"/>
              </a:defRPr>
            </a:lvl1pPr>
            <a:lvl2pPr indent="0" lvl="1" marL="0" marR="0" rtl="0" algn="ctr">
              <a:lnSpc>
                <a:spcPct val="100000"/>
              </a:lnSpc>
              <a:spcBef>
                <a:spcPts val="0"/>
              </a:spcBef>
              <a:spcAft>
                <a:spcPts val="0"/>
              </a:spcAft>
              <a:buClr>
                <a:srgbClr val="4C4946"/>
              </a:buClr>
              <a:buSzPts val="900"/>
              <a:buFont typeface="Palatino"/>
              <a:buNone/>
              <a:defRPr b="0" i="0" sz="900" u="none" cap="none" strike="noStrike">
                <a:solidFill>
                  <a:srgbClr val="4C4946"/>
                </a:solidFill>
                <a:latin typeface="Palatino"/>
                <a:ea typeface="Palatino"/>
                <a:cs typeface="Palatino"/>
                <a:sym typeface="Palatino"/>
              </a:defRPr>
            </a:lvl2pPr>
            <a:lvl3pPr indent="0" lvl="2" marL="0" marR="0" rtl="0" algn="ctr">
              <a:lnSpc>
                <a:spcPct val="100000"/>
              </a:lnSpc>
              <a:spcBef>
                <a:spcPts val="0"/>
              </a:spcBef>
              <a:spcAft>
                <a:spcPts val="0"/>
              </a:spcAft>
              <a:buClr>
                <a:srgbClr val="4C4946"/>
              </a:buClr>
              <a:buSzPts val="900"/>
              <a:buFont typeface="Palatino"/>
              <a:buNone/>
              <a:defRPr b="0" i="0" sz="900" u="none" cap="none" strike="noStrike">
                <a:solidFill>
                  <a:srgbClr val="4C4946"/>
                </a:solidFill>
                <a:latin typeface="Palatino"/>
                <a:ea typeface="Palatino"/>
                <a:cs typeface="Palatino"/>
                <a:sym typeface="Palatino"/>
              </a:defRPr>
            </a:lvl3pPr>
            <a:lvl4pPr indent="0" lvl="3" marL="0" marR="0" rtl="0" algn="ctr">
              <a:lnSpc>
                <a:spcPct val="100000"/>
              </a:lnSpc>
              <a:spcBef>
                <a:spcPts val="0"/>
              </a:spcBef>
              <a:spcAft>
                <a:spcPts val="0"/>
              </a:spcAft>
              <a:buClr>
                <a:srgbClr val="4C4946"/>
              </a:buClr>
              <a:buSzPts val="900"/>
              <a:buFont typeface="Palatino"/>
              <a:buNone/>
              <a:defRPr b="0" i="0" sz="900" u="none" cap="none" strike="noStrike">
                <a:solidFill>
                  <a:srgbClr val="4C4946"/>
                </a:solidFill>
                <a:latin typeface="Palatino"/>
                <a:ea typeface="Palatino"/>
                <a:cs typeface="Palatino"/>
                <a:sym typeface="Palatino"/>
              </a:defRPr>
            </a:lvl4pPr>
            <a:lvl5pPr indent="0" lvl="4" marL="0" marR="0" rtl="0" algn="ctr">
              <a:lnSpc>
                <a:spcPct val="100000"/>
              </a:lnSpc>
              <a:spcBef>
                <a:spcPts val="0"/>
              </a:spcBef>
              <a:spcAft>
                <a:spcPts val="0"/>
              </a:spcAft>
              <a:buClr>
                <a:srgbClr val="4C4946"/>
              </a:buClr>
              <a:buSzPts val="900"/>
              <a:buFont typeface="Palatino"/>
              <a:buNone/>
              <a:defRPr b="0" i="0" sz="900" u="none" cap="none" strike="noStrike">
                <a:solidFill>
                  <a:srgbClr val="4C4946"/>
                </a:solidFill>
                <a:latin typeface="Palatino"/>
                <a:ea typeface="Palatino"/>
                <a:cs typeface="Palatino"/>
                <a:sym typeface="Palatino"/>
              </a:defRPr>
            </a:lvl5pPr>
            <a:lvl6pPr indent="0" lvl="5" marL="0" marR="0" rtl="0" algn="ctr">
              <a:lnSpc>
                <a:spcPct val="100000"/>
              </a:lnSpc>
              <a:spcBef>
                <a:spcPts val="0"/>
              </a:spcBef>
              <a:spcAft>
                <a:spcPts val="0"/>
              </a:spcAft>
              <a:buClr>
                <a:srgbClr val="4C4946"/>
              </a:buClr>
              <a:buSzPts val="900"/>
              <a:buFont typeface="Palatino"/>
              <a:buNone/>
              <a:defRPr b="0" i="0" sz="900" u="none" cap="none" strike="noStrike">
                <a:solidFill>
                  <a:srgbClr val="4C4946"/>
                </a:solidFill>
                <a:latin typeface="Palatino"/>
                <a:ea typeface="Palatino"/>
                <a:cs typeface="Palatino"/>
                <a:sym typeface="Palatino"/>
              </a:defRPr>
            </a:lvl6pPr>
            <a:lvl7pPr indent="0" lvl="6" marL="0" marR="0" rtl="0" algn="ctr">
              <a:lnSpc>
                <a:spcPct val="100000"/>
              </a:lnSpc>
              <a:spcBef>
                <a:spcPts val="0"/>
              </a:spcBef>
              <a:spcAft>
                <a:spcPts val="0"/>
              </a:spcAft>
              <a:buClr>
                <a:srgbClr val="4C4946"/>
              </a:buClr>
              <a:buSzPts val="900"/>
              <a:buFont typeface="Palatino"/>
              <a:buNone/>
              <a:defRPr b="0" i="0" sz="900" u="none" cap="none" strike="noStrike">
                <a:solidFill>
                  <a:srgbClr val="4C4946"/>
                </a:solidFill>
                <a:latin typeface="Palatino"/>
                <a:ea typeface="Palatino"/>
                <a:cs typeface="Palatino"/>
                <a:sym typeface="Palatino"/>
              </a:defRPr>
            </a:lvl7pPr>
            <a:lvl8pPr indent="0" lvl="7" marL="0" marR="0" rtl="0" algn="ctr">
              <a:lnSpc>
                <a:spcPct val="100000"/>
              </a:lnSpc>
              <a:spcBef>
                <a:spcPts val="0"/>
              </a:spcBef>
              <a:spcAft>
                <a:spcPts val="0"/>
              </a:spcAft>
              <a:buClr>
                <a:srgbClr val="4C4946"/>
              </a:buClr>
              <a:buSzPts val="900"/>
              <a:buFont typeface="Palatino"/>
              <a:buNone/>
              <a:defRPr b="0" i="0" sz="900" u="none" cap="none" strike="noStrike">
                <a:solidFill>
                  <a:srgbClr val="4C4946"/>
                </a:solidFill>
                <a:latin typeface="Palatino"/>
                <a:ea typeface="Palatino"/>
                <a:cs typeface="Palatino"/>
                <a:sym typeface="Palatino"/>
              </a:defRPr>
            </a:lvl8pPr>
            <a:lvl9pPr indent="0" lvl="8" marL="0" marR="0" rtl="0" algn="ctr">
              <a:lnSpc>
                <a:spcPct val="100000"/>
              </a:lnSpc>
              <a:spcBef>
                <a:spcPts val="0"/>
              </a:spcBef>
              <a:spcAft>
                <a:spcPts val="0"/>
              </a:spcAft>
              <a:buClr>
                <a:srgbClr val="4C4946"/>
              </a:buClr>
              <a:buSzPts val="900"/>
              <a:buFont typeface="Palatino"/>
              <a:buNone/>
              <a:defRPr b="0" i="0" sz="900" u="none" cap="none" strike="noStrike">
                <a:solidFill>
                  <a:srgbClr val="4C4946"/>
                </a:solidFill>
                <a:latin typeface="Palatino"/>
                <a:ea typeface="Palatino"/>
                <a:cs typeface="Palatino"/>
                <a:sym typeface="Palatino"/>
              </a:defRPr>
            </a:lvl9pPr>
          </a:lstStyle>
          <a:p>
            <a:pPr indent="0" lvl="0" marL="0" rtl="0" algn="ctr">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rusa.rutgers.edu/allocations/fund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hyperlink" Target="https://rusa.rutgers.edu/allocations/fund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hyperlink" Target="http://rusa.rutgers.edu/funding" TargetMode="External"/><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involvement.rutgers.edu/funding/"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0000"/>
        </a:solidFill>
      </p:bgPr>
    </p:bg>
    <p:spTree>
      <p:nvGrpSpPr>
        <p:cNvPr id="151" name="Shape 151"/>
        <p:cNvGrpSpPr/>
        <p:nvPr/>
      </p:nvGrpSpPr>
      <p:grpSpPr>
        <a:xfrm>
          <a:off x="0" y="0"/>
          <a:ext cx="0" cy="0"/>
          <a:chOff x="0" y="0"/>
          <a:chExt cx="0" cy="0"/>
        </a:xfrm>
      </p:grpSpPr>
      <p:sp>
        <p:nvSpPr>
          <p:cNvPr id="152" name="Google Shape;152;p29"/>
          <p:cNvSpPr txBox="1"/>
          <p:nvPr>
            <p:ph idx="4294967295" type="ctrTitle"/>
          </p:nvPr>
        </p:nvSpPr>
        <p:spPr>
          <a:xfrm>
            <a:off x="357188" y="2185988"/>
            <a:ext cx="5062500" cy="1252500"/>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rgbClr val="486190"/>
              </a:buClr>
              <a:buSzPts val="3700"/>
              <a:buFont typeface="Bodoni"/>
              <a:buNone/>
            </a:pPr>
            <a:r>
              <a:rPr b="0" i="0" lang="en" sz="3700" u="none" cap="none" strike="noStrike">
                <a:solidFill>
                  <a:srgbClr val="000000"/>
                </a:solidFill>
                <a:latin typeface="Bodoni"/>
                <a:ea typeface="Bodoni"/>
                <a:cs typeface="Bodoni"/>
                <a:sym typeface="Bodoni"/>
              </a:rPr>
              <a:t>Training the Treasurers</a:t>
            </a:r>
            <a:endParaRPr b="0" i="0" sz="3700" u="none" cap="none" strike="noStrike">
              <a:solidFill>
                <a:srgbClr val="000000"/>
              </a:solidFill>
              <a:latin typeface="Bodoni"/>
              <a:ea typeface="Bodoni"/>
              <a:cs typeface="Bodoni"/>
              <a:sym typeface="Bodoni"/>
            </a:endParaRPr>
          </a:p>
          <a:p>
            <a:pPr indent="0" lvl="0" marL="0" marR="0" rtl="0" algn="ctr">
              <a:lnSpc>
                <a:spcPct val="90000"/>
              </a:lnSpc>
              <a:spcBef>
                <a:spcPts val="0"/>
              </a:spcBef>
              <a:spcAft>
                <a:spcPts val="0"/>
              </a:spcAft>
              <a:buClr>
                <a:srgbClr val="486190"/>
              </a:buClr>
              <a:buSzPts val="3700"/>
              <a:buFont typeface="Bodoni"/>
              <a:buNone/>
            </a:pPr>
            <a:r>
              <a:rPr lang="en">
                <a:solidFill>
                  <a:srgbClr val="000000"/>
                </a:solidFill>
              </a:rPr>
              <a:t>Spring 2022</a:t>
            </a:r>
            <a:endParaRPr>
              <a:solidFill>
                <a:srgbClr val="000000"/>
              </a:solidFill>
            </a:endParaRPr>
          </a:p>
        </p:txBody>
      </p:sp>
      <p:sp>
        <p:nvSpPr>
          <p:cNvPr id="153" name="Google Shape;153;p29"/>
          <p:cNvSpPr txBox="1"/>
          <p:nvPr>
            <p:ph idx="4294967295" type="subTitle"/>
          </p:nvPr>
        </p:nvSpPr>
        <p:spPr>
          <a:xfrm>
            <a:off x="5824551" y="2186000"/>
            <a:ext cx="3180300" cy="12525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414141"/>
              </a:buClr>
              <a:buSzPts val="1200"/>
              <a:buFont typeface="Arial"/>
              <a:buNone/>
            </a:pPr>
            <a:r>
              <a:rPr b="0" i="0" lang="en" sz="1300" u="none" cap="none" strike="noStrike">
                <a:solidFill>
                  <a:srgbClr val="000000"/>
                </a:solidFill>
                <a:latin typeface="Palatino"/>
                <a:ea typeface="Palatino"/>
                <a:cs typeface="Palatino"/>
                <a:sym typeface="Palatino"/>
              </a:rPr>
              <a:t>Presented by the RUSA Allocations Board</a:t>
            </a:r>
            <a:endParaRPr sz="2000">
              <a:solidFill>
                <a:srgbClr val="000000"/>
              </a:solidFill>
            </a:endParaRPr>
          </a:p>
          <a:p>
            <a:pPr indent="0" lvl="0" marL="0" marR="0" rtl="0" algn="l">
              <a:lnSpc>
                <a:spcPct val="100000"/>
              </a:lnSpc>
              <a:spcBef>
                <a:spcPts val="0"/>
              </a:spcBef>
              <a:spcAft>
                <a:spcPts val="0"/>
              </a:spcAft>
              <a:buClr>
                <a:srgbClr val="414141"/>
              </a:buClr>
              <a:buSzPts val="1200"/>
              <a:buFont typeface="Arial"/>
              <a:buNone/>
            </a:pPr>
            <a:r>
              <a:t/>
            </a:r>
            <a:endParaRPr b="0" i="0" sz="500" u="none" cap="none" strike="noStrike">
              <a:solidFill>
                <a:srgbClr val="000000"/>
              </a:solidFill>
              <a:latin typeface="Palatino"/>
              <a:ea typeface="Palatino"/>
              <a:cs typeface="Palatino"/>
              <a:sym typeface="Palatino"/>
            </a:endParaRPr>
          </a:p>
          <a:p>
            <a:pPr indent="0" lvl="0" marL="0" marR="0" rtl="0" algn="l">
              <a:lnSpc>
                <a:spcPct val="100000"/>
              </a:lnSpc>
              <a:spcBef>
                <a:spcPts val="0"/>
              </a:spcBef>
              <a:spcAft>
                <a:spcPts val="0"/>
              </a:spcAft>
              <a:buClr>
                <a:srgbClr val="414141"/>
              </a:buClr>
              <a:buSzPts val="1200"/>
              <a:buFont typeface="Arial"/>
              <a:buNone/>
            </a:pPr>
            <a:r>
              <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357188" y="428625"/>
            <a:ext cx="8429700" cy="624000"/>
          </a:xfrm>
          <a:prstGeom prst="rect">
            <a:avLst/>
          </a:prstGeom>
          <a:noFill/>
          <a:ln>
            <a:noFill/>
          </a:ln>
        </p:spPr>
        <p:txBody>
          <a:bodyPr anchorCtr="0" anchor="ctr" bIns="19050" lIns="19050" spcFirstLastPara="1" rIns="19050" wrap="square" tIns="19050">
            <a:normAutofit fontScale="90000"/>
          </a:bodyPr>
          <a:lstStyle/>
          <a:p>
            <a:pPr indent="0" lvl="0" marL="0" marR="0" rtl="0" algn="ctr">
              <a:lnSpc>
                <a:spcPct val="90000"/>
              </a:lnSpc>
              <a:spcBef>
                <a:spcPts val="0"/>
              </a:spcBef>
              <a:spcAft>
                <a:spcPts val="0"/>
              </a:spcAft>
              <a:buClr>
                <a:srgbClr val="486190"/>
              </a:buClr>
              <a:buSzPct val="100000"/>
              <a:buFont typeface="Bodoni"/>
              <a:buNone/>
            </a:pPr>
            <a:r>
              <a:rPr lang="en" sz="2600"/>
              <a:t>Come to Appeals Meetings if you have any funding-related concerns</a:t>
            </a:r>
            <a:endParaRPr sz="2600"/>
          </a:p>
        </p:txBody>
      </p:sp>
      <p:sp>
        <p:nvSpPr>
          <p:cNvPr id="208" name="Google Shape;208;p38"/>
          <p:cNvSpPr txBox="1"/>
          <p:nvPr>
            <p:ph idx="1" type="body"/>
          </p:nvPr>
        </p:nvSpPr>
        <p:spPr>
          <a:xfrm>
            <a:off x="357188" y="1423988"/>
            <a:ext cx="4091100" cy="3348000"/>
          </a:xfrm>
          <a:prstGeom prst="rect">
            <a:avLst/>
          </a:prstGeom>
          <a:noFill/>
          <a:ln>
            <a:noFill/>
          </a:ln>
        </p:spPr>
        <p:txBody>
          <a:bodyPr anchorCtr="0" anchor="ctr" bIns="19050" lIns="19050" spcFirstLastPara="1" rIns="19050" wrap="square" tIns="19050">
            <a:normAutofit/>
          </a:bodyPr>
          <a:lstStyle/>
          <a:p>
            <a:pPr indent="0" lvl="0" marL="0" rtl="0" algn="l">
              <a:lnSpc>
                <a:spcPct val="100000"/>
              </a:lnSpc>
              <a:spcBef>
                <a:spcPts val="0"/>
              </a:spcBef>
              <a:spcAft>
                <a:spcPts val="0"/>
              </a:spcAft>
              <a:buClr>
                <a:srgbClr val="414141"/>
              </a:buClr>
              <a:buSzPts val="1600"/>
              <a:buFont typeface="Palatino"/>
              <a:buNone/>
            </a:pPr>
            <a:r>
              <a:rPr b="1" lang="en" u="sng"/>
              <a:t>Sample reasons to come (not exhaustive): </a:t>
            </a:r>
            <a:endParaRPr/>
          </a:p>
          <a:p>
            <a:pPr indent="-190500" lvl="0" marL="190500" rtl="0" algn="l">
              <a:lnSpc>
                <a:spcPct val="100000"/>
              </a:lnSpc>
              <a:spcBef>
                <a:spcPts val="900"/>
              </a:spcBef>
              <a:spcAft>
                <a:spcPts val="0"/>
              </a:spcAft>
              <a:buSzPts val="1000"/>
              <a:buChar char="●"/>
            </a:pPr>
            <a:r>
              <a:rPr lang="en" sz="1600"/>
              <a:t>You did not receive funding for one or more of your requested events</a:t>
            </a:r>
            <a:endParaRPr/>
          </a:p>
          <a:p>
            <a:pPr indent="-190500" lvl="0" marL="190500" rtl="0" algn="l">
              <a:lnSpc>
                <a:spcPct val="100000"/>
              </a:lnSpc>
              <a:spcBef>
                <a:spcPts val="900"/>
              </a:spcBef>
              <a:spcAft>
                <a:spcPts val="0"/>
              </a:spcAft>
              <a:buSzPts val="1000"/>
              <a:buChar char="●"/>
            </a:pPr>
            <a:r>
              <a:rPr lang="en"/>
              <a:t>Error in budget application</a:t>
            </a:r>
            <a:endParaRPr/>
          </a:p>
          <a:p>
            <a:pPr indent="-190500" lvl="0" marL="190500" rtl="0" algn="l">
              <a:lnSpc>
                <a:spcPct val="100000"/>
              </a:lnSpc>
              <a:spcBef>
                <a:spcPts val="900"/>
              </a:spcBef>
              <a:spcAft>
                <a:spcPts val="0"/>
              </a:spcAft>
              <a:buSzPts val="1000"/>
              <a:buChar char="●"/>
            </a:pPr>
            <a:r>
              <a:rPr lang="en" sz="1600"/>
              <a:t>Did not receive as much funding as you would have hoped </a:t>
            </a:r>
            <a:endParaRPr/>
          </a:p>
          <a:p>
            <a:pPr indent="-190500" lvl="0" marL="190500" rtl="0" algn="l">
              <a:lnSpc>
                <a:spcPct val="100000"/>
              </a:lnSpc>
              <a:spcBef>
                <a:spcPts val="900"/>
              </a:spcBef>
              <a:spcAft>
                <a:spcPts val="0"/>
              </a:spcAft>
              <a:buSzPts val="1000"/>
              <a:buChar char="●"/>
            </a:pPr>
            <a:r>
              <a:rPr lang="en" sz="1600"/>
              <a:t>Recently had a new Treasurer take over </a:t>
            </a:r>
            <a:endParaRPr/>
          </a:p>
          <a:p>
            <a:pPr indent="-190500" lvl="0" marL="190500" rtl="0" algn="l">
              <a:lnSpc>
                <a:spcPct val="100000"/>
              </a:lnSpc>
              <a:spcBef>
                <a:spcPts val="900"/>
              </a:spcBef>
              <a:spcAft>
                <a:spcPts val="0"/>
              </a:spcAft>
              <a:buSzPts val="1000"/>
              <a:buChar char="●"/>
            </a:pPr>
            <a:r>
              <a:rPr lang="en" sz="1600"/>
              <a:t>Did not submit a budget request form and therefore have no funding for the current semester</a:t>
            </a:r>
            <a:endParaRPr/>
          </a:p>
        </p:txBody>
      </p:sp>
      <p:sp>
        <p:nvSpPr>
          <p:cNvPr id="209" name="Google Shape;209;p38"/>
          <p:cNvSpPr txBox="1"/>
          <p:nvPr/>
        </p:nvSpPr>
        <p:spPr>
          <a:xfrm>
            <a:off x="4695825" y="1301034"/>
            <a:ext cx="4091100" cy="33480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414141"/>
              </a:buClr>
              <a:buSzPts val="1400"/>
              <a:buFont typeface="Palatino"/>
              <a:buNone/>
            </a:pPr>
            <a:r>
              <a:rPr b="1" i="0" lang="en" sz="1400" u="sng" cap="none" strike="noStrike">
                <a:solidFill>
                  <a:srgbClr val="414141"/>
                </a:solidFill>
                <a:latin typeface="Palatino"/>
                <a:ea typeface="Palatino"/>
                <a:cs typeface="Palatino"/>
                <a:sym typeface="Palatino"/>
              </a:rPr>
              <a:t>Appeals meetings are held most Monday nights from 7:00 pm - 9:00 pm. They are:</a:t>
            </a:r>
            <a:endParaRPr sz="500"/>
          </a:p>
          <a:p>
            <a:pPr indent="-184150" lvl="0" marL="177800" marR="0" rtl="0" algn="l">
              <a:lnSpc>
                <a:spcPct val="100000"/>
              </a:lnSpc>
              <a:spcBef>
                <a:spcPts val="800"/>
              </a:spcBef>
              <a:spcAft>
                <a:spcPts val="0"/>
              </a:spcAft>
              <a:buClr>
                <a:srgbClr val="414141"/>
              </a:buClr>
              <a:buSzPts val="900"/>
              <a:buFont typeface="Arial"/>
              <a:buChar char="●"/>
            </a:pPr>
            <a:r>
              <a:rPr b="0" i="0" lang="en" sz="1400" u="none" cap="none" strike="noStrike">
                <a:solidFill>
                  <a:srgbClr val="414141"/>
                </a:solidFill>
                <a:latin typeface="Palatino"/>
                <a:ea typeface="Palatino"/>
                <a:cs typeface="Palatino"/>
                <a:sym typeface="Palatino"/>
              </a:rPr>
              <a:t>An opportunity for organizations that forgot to submit budget requests or need additional funds for programs/events </a:t>
            </a:r>
            <a:endParaRPr sz="500"/>
          </a:p>
          <a:p>
            <a:pPr indent="-184150" lvl="0" marL="177800" marR="0" rtl="0" algn="l">
              <a:lnSpc>
                <a:spcPct val="100000"/>
              </a:lnSpc>
              <a:spcBef>
                <a:spcPts val="800"/>
              </a:spcBef>
              <a:spcAft>
                <a:spcPts val="0"/>
              </a:spcAft>
              <a:buClr>
                <a:srgbClr val="414141"/>
              </a:buClr>
              <a:buSzPts val="900"/>
              <a:buFont typeface="Arial"/>
              <a:buChar char="●"/>
            </a:pPr>
            <a:r>
              <a:rPr b="0" i="0" lang="en" sz="1400" u="none" cap="none" strike="noStrike">
                <a:solidFill>
                  <a:srgbClr val="414141"/>
                </a:solidFill>
                <a:latin typeface="Palatino"/>
                <a:ea typeface="Palatino"/>
                <a:cs typeface="Palatino"/>
                <a:sym typeface="Palatino"/>
              </a:rPr>
              <a:t>Sign-ups are first come, first serve. </a:t>
            </a:r>
            <a:endParaRPr sz="500"/>
          </a:p>
          <a:p>
            <a:pPr indent="-184150" lvl="0" marL="177800" marR="0" rtl="0" algn="l">
              <a:lnSpc>
                <a:spcPct val="100000"/>
              </a:lnSpc>
              <a:spcBef>
                <a:spcPts val="800"/>
              </a:spcBef>
              <a:spcAft>
                <a:spcPts val="0"/>
              </a:spcAft>
              <a:buClr>
                <a:srgbClr val="414141"/>
              </a:buClr>
              <a:buSzPts val="900"/>
              <a:buFont typeface="Arial"/>
              <a:buChar char="●"/>
            </a:pPr>
            <a:r>
              <a:rPr b="0" i="0" lang="en" sz="1400" u="none" cap="none" strike="noStrike">
                <a:solidFill>
                  <a:srgbClr val="414141"/>
                </a:solidFill>
                <a:latin typeface="Palatino"/>
                <a:ea typeface="Palatino"/>
                <a:cs typeface="Palatino"/>
                <a:sym typeface="Palatino"/>
              </a:rPr>
              <a:t>Appeal sign-ups will open between the Tuesday and Friday night before the appeal date. </a:t>
            </a:r>
            <a:endParaRPr sz="500"/>
          </a:p>
          <a:p>
            <a:pPr indent="-184150" lvl="0" marL="177800" marR="0" rtl="0" algn="l">
              <a:lnSpc>
                <a:spcPct val="100000"/>
              </a:lnSpc>
              <a:spcBef>
                <a:spcPts val="800"/>
              </a:spcBef>
              <a:spcAft>
                <a:spcPts val="0"/>
              </a:spcAft>
              <a:buClr>
                <a:srgbClr val="414141"/>
              </a:buClr>
              <a:buSzPts val="900"/>
              <a:buFont typeface="Arial"/>
              <a:buChar char="●"/>
            </a:pPr>
            <a:r>
              <a:rPr b="1" i="0" lang="en" sz="1400" u="none" cap="none" strike="noStrike">
                <a:solidFill>
                  <a:srgbClr val="414141"/>
                </a:solidFill>
                <a:latin typeface="Palatino"/>
                <a:ea typeface="Palatino"/>
                <a:cs typeface="Palatino"/>
                <a:sym typeface="Palatino"/>
              </a:rPr>
              <a:t>The meeting is informal,</a:t>
            </a:r>
            <a:r>
              <a:rPr b="0" i="0" lang="en" sz="1400" u="none" cap="none" strike="noStrike">
                <a:solidFill>
                  <a:srgbClr val="414141"/>
                </a:solidFill>
                <a:latin typeface="Palatino"/>
                <a:ea typeface="Palatino"/>
                <a:cs typeface="Palatino"/>
                <a:sym typeface="Palatino"/>
              </a:rPr>
              <a:t> no presentation necessary, but bring a copy of the budget request form your organization submitted</a:t>
            </a:r>
            <a:endParaRPr sz="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0000"/>
        </a:solidFill>
      </p:bgPr>
    </p:bg>
    <p:spTree>
      <p:nvGrpSpPr>
        <p:cNvPr id="213" name="Shape 213"/>
        <p:cNvGrpSpPr/>
        <p:nvPr/>
      </p:nvGrpSpPr>
      <p:grpSpPr>
        <a:xfrm>
          <a:off x="0" y="0"/>
          <a:ext cx="0" cy="0"/>
          <a:chOff x="0" y="0"/>
          <a:chExt cx="0" cy="0"/>
        </a:xfrm>
      </p:grpSpPr>
      <p:sp>
        <p:nvSpPr>
          <p:cNvPr id="214" name="Google Shape;214;p39"/>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486190"/>
              </a:buClr>
              <a:buSzPts val="990"/>
              <a:buFont typeface="Bodoni"/>
              <a:buNone/>
            </a:pPr>
            <a:r>
              <a:rPr b="0" lang="en" sz="3800">
                <a:solidFill>
                  <a:srgbClr val="000000"/>
                </a:solidFill>
                <a:latin typeface="Bodoni"/>
                <a:ea typeface="Bodoni"/>
                <a:cs typeface="Bodoni"/>
                <a:sym typeface="Bodoni"/>
              </a:rPr>
              <a:t>Overview of Funding Guidelines</a:t>
            </a:r>
            <a:endParaRPr b="0" sz="3800">
              <a:solidFill>
                <a:srgbClr val="000000"/>
              </a:solidFill>
              <a:latin typeface="Bodoni"/>
              <a:ea typeface="Bodoni"/>
              <a:cs typeface="Bodoni"/>
              <a:sym typeface="Bodoni"/>
            </a:endParaRPr>
          </a:p>
          <a:p>
            <a:pPr indent="0" lvl="0" marL="0" rtl="0" algn="ctr">
              <a:spcBef>
                <a:spcPts val="0"/>
              </a:spcBef>
              <a:spcAft>
                <a:spcPts val="0"/>
              </a:spcAft>
              <a:buSzPts val="990"/>
              <a:buNone/>
            </a:pPr>
            <a:r>
              <a:t/>
            </a:r>
            <a:endParaRPr sz="42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357200" y="604250"/>
            <a:ext cx="8429700" cy="448500"/>
          </a:xfrm>
          <a:prstGeom prst="rect">
            <a:avLst/>
          </a:prstGeom>
          <a:noFill/>
          <a:ln>
            <a:noFill/>
          </a:ln>
        </p:spPr>
        <p:txBody>
          <a:bodyPr anchorCtr="0" anchor="ctr" bIns="19050" lIns="19050" spcFirstLastPara="1" rIns="19050" wrap="square" tIns="19050">
            <a:noAutofit/>
          </a:bodyPr>
          <a:lstStyle/>
          <a:p>
            <a:pPr indent="0" lvl="0" marL="0" rtl="0" algn="ctr">
              <a:spcBef>
                <a:spcPts val="0"/>
              </a:spcBef>
              <a:spcAft>
                <a:spcPts val="0"/>
              </a:spcAft>
              <a:buClr>
                <a:srgbClr val="486190"/>
              </a:buClr>
              <a:buSzPts val="9800"/>
              <a:buFont typeface="Bodoni"/>
              <a:buNone/>
            </a:pPr>
            <a:r>
              <a:rPr b="0" lang="en" sz="3200">
                <a:latin typeface="Bodoni"/>
                <a:ea typeface="Bodoni"/>
                <a:cs typeface="Bodoni"/>
                <a:sym typeface="Bodoni"/>
              </a:rPr>
              <a:t>RUSA Allocations Funding Guidelines</a:t>
            </a:r>
            <a:endParaRPr b="0" sz="3200">
              <a:latin typeface="Bodoni"/>
              <a:ea typeface="Bodoni"/>
              <a:cs typeface="Bodoni"/>
              <a:sym typeface="Bodoni"/>
            </a:endParaRPr>
          </a:p>
          <a:p>
            <a:pPr indent="0" lvl="0" marL="0" marR="0" rtl="0" algn="ctr">
              <a:lnSpc>
                <a:spcPct val="90000"/>
              </a:lnSpc>
              <a:spcBef>
                <a:spcPts val="0"/>
              </a:spcBef>
              <a:spcAft>
                <a:spcPts val="0"/>
              </a:spcAft>
              <a:buClr>
                <a:srgbClr val="486190"/>
              </a:buClr>
              <a:buSzPts val="2600"/>
              <a:buFont typeface="Bodoni"/>
              <a:buNone/>
            </a:pPr>
            <a:r>
              <a:t/>
            </a:r>
            <a:endParaRPr sz="2200"/>
          </a:p>
        </p:txBody>
      </p:sp>
      <p:sp>
        <p:nvSpPr>
          <p:cNvPr id="220" name="Google Shape;220;p40"/>
          <p:cNvSpPr txBox="1"/>
          <p:nvPr/>
        </p:nvSpPr>
        <p:spPr>
          <a:xfrm>
            <a:off x="442125" y="1341150"/>
            <a:ext cx="8344800" cy="380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414141"/>
              </a:buClr>
              <a:buSzPts val="3700"/>
              <a:buFont typeface="Palatino"/>
              <a:buNone/>
            </a:pPr>
            <a:r>
              <a:rPr lang="en" sz="1300">
                <a:solidFill>
                  <a:schemeClr val="dk2"/>
                </a:solidFill>
                <a:latin typeface="Palatino"/>
                <a:ea typeface="Palatino"/>
                <a:cs typeface="Palatino"/>
                <a:sym typeface="Palatino"/>
              </a:rPr>
              <a:t>RUSA Allocations and SABO have different guidelines. Generally, the RUSA Allocations Board  has more requirements since the funding comes from student fees. Our guidelines are found at </a:t>
            </a:r>
            <a:r>
              <a:rPr lang="en" sz="1300" u="sng">
                <a:solidFill>
                  <a:schemeClr val="hlink"/>
                </a:solidFill>
                <a:latin typeface="Palatino"/>
                <a:ea typeface="Palatino"/>
                <a:cs typeface="Palatino"/>
                <a:sym typeface="Palatino"/>
                <a:hlinkClick r:id="rId3"/>
              </a:rPr>
              <a:t>https://rusa.rutgers.edu/allocations/funding</a:t>
            </a:r>
            <a:r>
              <a:rPr lang="en" sz="1300">
                <a:solidFill>
                  <a:schemeClr val="dk2"/>
                </a:solidFill>
                <a:latin typeface="Palatino"/>
                <a:ea typeface="Palatino"/>
                <a:cs typeface="Palatino"/>
                <a:sym typeface="Palatino"/>
              </a:rPr>
              <a:t>. </a:t>
            </a:r>
            <a:endParaRPr sz="1300">
              <a:solidFill>
                <a:schemeClr val="dk2"/>
              </a:solidFill>
              <a:latin typeface="Palatino"/>
              <a:ea typeface="Palatino"/>
              <a:cs typeface="Palatino"/>
              <a:sym typeface="Palatino"/>
            </a:endParaRPr>
          </a:p>
          <a:p>
            <a:pPr indent="0" lvl="0" marL="0" rtl="0" algn="l">
              <a:spcBef>
                <a:spcPts val="2500"/>
              </a:spcBef>
              <a:spcAft>
                <a:spcPts val="0"/>
              </a:spcAft>
              <a:buClr>
                <a:srgbClr val="414141"/>
              </a:buClr>
              <a:buSzPts val="3700"/>
              <a:buFont typeface="Palatino"/>
              <a:buNone/>
            </a:pPr>
            <a:r>
              <a:rPr lang="en" sz="1300" u="sng">
                <a:solidFill>
                  <a:schemeClr val="dk2"/>
                </a:solidFill>
                <a:latin typeface="Palatino"/>
                <a:ea typeface="Palatino"/>
                <a:cs typeface="Palatino"/>
                <a:sym typeface="Palatino"/>
              </a:rPr>
              <a:t>Highlights from the RUSA Allocations Funding Guidelines: </a:t>
            </a:r>
            <a:endParaRPr sz="1300">
              <a:solidFill>
                <a:schemeClr val="dk2"/>
              </a:solidFill>
              <a:latin typeface="Palatino"/>
              <a:ea typeface="Palatino"/>
              <a:cs typeface="Palatino"/>
              <a:sym typeface="Palatino"/>
            </a:endParaRPr>
          </a:p>
          <a:p>
            <a:pPr indent="-392684" lvl="0" marL="451104" rtl="0" algn="l">
              <a:spcBef>
                <a:spcPts val="2500"/>
              </a:spcBef>
              <a:spcAft>
                <a:spcPts val="0"/>
              </a:spcAft>
              <a:buClr>
                <a:schemeClr val="dk2"/>
              </a:buClr>
              <a:buSzPts val="1300"/>
              <a:buChar char="●"/>
            </a:pPr>
            <a:r>
              <a:rPr lang="en" sz="1300">
                <a:solidFill>
                  <a:schemeClr val="dk2"/>
                </a:solidFill>
                <a:latin typeface="Palatino"/>
                <a:ea typeface="Palatino"/>
                <a:cs typeface="Palatino"/>
                <a:sym typeface="Palatino"/>
              </a:rPr>
              <a:t>Event admission fees cannot be more than $10 if you receive funding </a:t>
            </a:r>
            <a:endParaRPr sz="1300">
              <a:solidFill>
                <a:schemeClr val="dk2"/>
              </a:solidFill>
              <a:latin typeface="Palatino"/>
              <a:ea typeface="Palatino"/>
              <a:cs typeface="Palatino"/>
              <a:sym typeface="Palatino"/>
            </a:endParaRPr>
          </a:p>
          <a:p>
            <a:pPr indent="-392684" lvl="0" marL="451104" rtl="0" algn="l">
              <a:spcBef>
                <a:spcPts val="2500"/>
              </a:spcBef>
              <a:spcAft>
                <a:spcPts val="0"/>
              </a:spcAft>
              <a:buClr>
                <a:schemeClr val="dk2"/>
              </a:buClr>
              <a:buSzPts val="1300"/>
              <a:buChar char="●"/>
            </a:pPr>
            <a:r>
              <a:rPr lang="en" sz="1300">
                <a:solidFill>
                  <a:schemeClr val="dk2"/>
                </a:solidFill>
                <a:latin typeface="Palatino"/>
                <a:ea typeface="Palatino"/>
                <a:cs typeface="Palatino"/>
                <a:sym typeface="Palatino"/>
              </a:rPr>
              <a:t>You cannot be funded for events on reading days, finals, and breaks </a:t>
            </a:r>
            <a:endParaRPr sz="1300">
              <a:solidFill>
                <a:schemeClr val="dk2"/>
              </a:solidFill>
              <a:latin typeface="Palatino"/>
              <a:ea typeface="Palatino"/>
              <a:cs typeface="Palatino"/>
              <a:sym typeface="Palatino"/>
            </a:endParaRPr>
          </a:p>
          <a:p>
            <a:pPr indent="-392684" lvl="0" marL="451104" rtl="0" algn="l">
              <a:spcBef>
                <a:spcPts val="2500"/>
              </a:spcBef>
              <a:spcAft>
                <a:spcPts val="0"/>
              </a:spcAft>
              <a:buClr>
                <a:schemeClr val="dk2"/>
              </a:buClr>
              <a:buSzPts val="1300"/>
              <a:buChar char="●"/>
            </a:pPr>
            <a:r>
              <a:rPr lang="en" sz="1300">
                <a:solidFill>
                  <a:schemeClr val="dk2"/>
                </a:solidFill>
                <a:latin typeface="Palatino"/>
                <a:ea typeface="Palatino"/>
                <a:cs typeface="Palatino"/>
                <a:sym typeface="Palatino"/>
              </a:rPr>
              <a:t>Capital equipment funding may be available for large projects </a:t>
            </a:r>
            <a:endParaRPr sz="1300">
              <a:solidFill>
                <a:schemeClr val="dk2"/>
              </a:solidFill>
              <a:latin typeface="Palatino"/>
              <a:ea typeface="Palatino"/>
              <a:cs typeface="Palatino"/>
              <a:sym typeface="Palatino"/>
            </a:endParaRPr>
          </a:p>
          <a:p>
            <a:pPr indent="-392684" lvl="0" marL="451104" rtl="0" algn="l">
              <a:spcBef>
                <a:spcPts val="2500"/>
              </a:spcBef>
              <a:spcAft>
                <a:spcPts val="0"/>
              </a:spcAft>
              <a:buClr>
                <a:schemeClr val="dk2"/>
              </a:buClr>
              <a:buSzPts val="1300"/>
              <a:buChar char="●"/>
            </a:pPr>
            <a:r>
              <a:rPr b="1" lang="en" sz="1300">
                <a:solidFill>
                  <a:schemeClr val="dk2"/>
                </a:solidFill>
                <a:latin typeface="Palatino"/>
                <a:ea typeface="Palatino"/>
                <a:cs typeface="Palatino"/>
                <a:sym typeface="Palatino"/>
              </a:rPr>
              <a:t>Our guidelines explain what we look for in budget applications, and what the different program types are. If you know them, they will help you ensure what your purchase is reimbursable.</a:t>
            </a:r>
            <a:endParaRPr sz="1300">
              <a:solidFill>
                <a:schemeClr val="dk2"/>
              </a:solidFill>
              <a:latin typeface="Palatino"/>
              <a:ea typeface="Palatino"/>
              <a:cs typeface="Palatino"/>
              <a:sym typeface="Palatino"/>
            </a:endParaRPr>
          </a:p>
          <a:p>
            <a:pPr indent="0" lvl="0" marL="0" rtl="0" algn="l">
              <a:spcBef>
                <a:spcPts val="0"/>
              </a:spcBef>
              <a:spcAft>
                <a:spcPts val="0"/>
              </a:spcAft>
              <a:buNone/>
            </a:pPr>
            <a:r>
              <a:t/>
            </a:r>
            <a:endParaRPr>
              <a:solidFill>
                <a:schemeClr val="dk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4" name="Shape 224"/>
        <p:cNvGrpSpPr/>
        <p:nvPr/>
      </p:nvGrpSpPr>
      <p:grpSpPr>
        <a:xfrm>
          <a:off x="0" y="0"/>
          <a:ext cx="0" cy="0"/>
          <a:chOff x="0" y="0"/>
          <a:chExt cx="0" cy="0"/>
        </a:xfrm>
      </p:grpSpPr>
      <p:sp>
        <p:nvSpPr>
          <p:cNvPr id="225" name="Google Shape;225;p41"/>
          <p:cNvSpPr txBox="1"/>
          <p:nvPr>
            <p:ph type="title"/>
          </p:nvPr>
        </p:nvSpPr>
        <p:spPr>
          <a:xfrm>
            <a:off x="357188" y="428625"/>
            <a:ext cx="8429700" cy="624000"/>
          </a:xfrm>
          <a:prstGeom prst="rect">
            <a:avLst/>
          </a:prstGeom>
          <a:noFill/>
          <a:ln>
            <a:noFill/>
          </a:ln>
        </p:spPr>
        <p:txBody>
          <a:bodyPr anchorCtr="0" anchor="ctr" bIns="19050" lIns="19050" spcFirstLastPara="1" rIns="19050" wrap="square" tIns="19050">
            <a:noAutofit/>
          </a:bodyPr>
          <a:lstStyle/>
          <a:p>
            <a:pPr indent="0" lvl="0" marL="0" rtl="0" algn="ctr">
              <a:lnSpc>
                <a:spcPct val="90000"/>
              </a:lnSpc>
              <a:spcBef>
                <a:spcPts val="0"/>
              </a:spcBef>
              <a:spcAft>
                <a:spcPts val="0"/>
              </a:spcAft>
              <a:buClr>
                <a:srgbClr val="486190"/>
              </a:buClr>
              <a:buSzPts val="3700"/>
              <a:buFont typeface="Bodoni"/>
              <a:buNone/>
            </a:pPr>
            <a:r>
              <a:rPr b="0" i="0" lang="en" sz="3700" u="none" cap="none" strike="noStrike">
                <a:solidFill>
                  <a:srgbClr val="414141"/>
                </a:solidFill>
                <a:latin typeface="Bodoni"/>
                <a:ea typeface="Bodoni"/>
                <a:cs typeface="Bodoni"/>
                <a:sym typeface="Bodoni"/>
              </a:rPr>
              <a:t>Commonly Requested </a:t>
            </a:r>
            <a:r>
              <a:rPr lang="en">
                <a:solidFill>
                  <a:srgbClr val="414141"/>
                </a:solidFill>
              </a:rPr>
              <a:t>Unf</a:t>
            </a:r>
            <a:r>
              <a:rPr b="0" i="0" lang="en" sz="3700" u="none" cap="none" strike="noStrike">
                <a:solidFill>
                  <a:srgbClr val="414141"/>
                </a:solidFill>
                <a:latin typeface="Bodoni"/>
                <a:ea typeface="Bodoni"/>
                <a:cs typeface="Bodoni"/>
                <a:sym typeface="Bodoni"/>
              </a:rPr>
              <a:t>undable Items</a:t>
            </a:r>
            <a:endParaRPr>
              <a:solidFill>
                <a:srgbClr val="414141"/>
              </a:solidFill>
            </a:endParaRPr>
          </a:p>
        </p:txBody>
      </p:sp>
      <p:sp>
        <p:nvSpPr>
          <p:cNvPr id="226" name="Google Shape;226;p41"/>
          <p:cNvSpPr/>
          <p:nvPr/>
        </p:nvSpPr>
        <p:spPr>
          <a:xfrm>
            <a:off x="721854" y="1738165"/>
            <a:ext cx="3567900" cy="869700"/>
          </a:xfrm>
          <a:prstGeom prst="roundRect">
            <a:avLst>
              <a:gd fmla="val 8811" name="adj"/>
            </a:avLst>
          </a:prstGeom>
          <a:blipFill rotWithShape="1">
            <a:blip r:embed="rId3">
              <a:alphaModFix/>
            </a:blip>
            <a:stretch>
              <a:fillRect b="0" l="0" r="0" t="0"/>
            </a:stretch>
          </a:blip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500"/>
              <a:buFont typeface="Palatino"/>
              <a:buNone/>
            </a:pPr>
            <a:r>
              <a:rPr b="0" i="0" lang="en" sz="1500" u="none" cap="none" strike="noStrike">
                <a:solidFill>
                  <a:srgbClr val="FFFFFF"/>
                </a:solidFill>
                <a:latin typeface="Palatino"/>
                <a:ea typeface="Palatino"/>
                <a:cs typeface="Palatino"/>
                <a:sym typeface="Palatino"/>
              </a:rPr>
              <a:t>Parties, socials, formals, or banquets without any educational component</a:t>
            </a:r>
            <a:endParaRPr sz="500"/>
          </a:p>
        </p:txBody>
      </p:sp>
      <p:sp>
        <p:nvSpPr>
          <p:cNvPr id="227" name="Google Shape;227;p41"/>
          <p:cNvSpPr/>
          <p:nvPr/>
        </p:nvSpPr>
        <p:spPr>
          <a:xfrm>
            <a:off x="4867311" y="1507901"/>
            <a:ext cx="3567900" cy="1314600"/>
          </a:xfrm>
          <a:prstGeom prst="roundRect">
            <a:avLst>
              <a:gd fmla="val 7005" name="adj"/>
            </a:avLst>
          </a:prstGeom>
          <a:blipFill rotWithShape="1">
            <a:blip r:embed="rId4">
              <a:alphaModFix/>
            </a:blip>
            <a:stretch>
              <a:fillRect b="0" l="0" r="0" t="0"/>
            </a:stretch>
          </a:blip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500"/>
              <a:buFont typeface="Palatino"/>
              <a:buNone/>
            </a:pPr>
            <a:r>
              <a:rPr b="0" i="0" lang="en" sz="1500" u="none" cap="none" strike="noStrike">
                <a:solidFill>
                  <a:srgbClr val="FFFFFF"/>
                </a:solidFill>
                <a:latin typeface="Palatino"/>
                <a:ea typeface="Palatino"/>
                <a:cs typeface="Palatino"/>
                <a:sym typeface="Palatino"/>
              </a:rPr>
              <a:t>Gifts, gift cards, cash, or any “prizes” of </a:t>
            </a:r>
            <a:endParaRPr sz="500"/>
          </a:p>
          <a:p>
            <a:pPr indent="0" lvl="0" marL="0" marR="0" rtl="0" algn="ctr">
              <a:lnSpc>
                <a:spcPct val="100000"/>
              </a:lnSpc>
              <a:spcBef>
                <a:spcPts val="0"/>
              </a:spcBef>
              <a:spcAft>
                <a:spcPts val="0"/>
              </a:spcAft>
              <a:buClr>
                <a:srgbClr val="FFFFFF"/>
              </a:buClr>
              <a:buSzPts val="1500"/>
              <a:buFont typeface="Palatino"/>
              <a:buNone/>
            </a:pPr>
            <a:r>
              <a:rPr b="0" i="0" lang="en" sz="1500" u="none" cap="none" strike="noStrike">
                <a:solidFill>
                  <a:srgbClr val="FFFFFF"/>
                </a:solidFill>
                <a:latin typeface="Palatino"/>
                <a:ea typeface="Palatino"/>
                <a:cs typeface="Palatino"/>
                <a:sym typeface="Palatino"/>
              </a:rPr>
              <a:t>any sort. This can be funded through </a:t>
            </a:r>
            <a:endParaRPr sz="500"/>
          </a:p>
          <a:p>
            <a:pPr indent="0" lvl="0" marL="0" marR="0" rtl="0" algn="ctr">
              <a:lnSpc>
                <a:spcPct val="100000"/>
              </a:lnSpc>
              <a:spcBef>
                <a:spcPts val="0"/>
              </a:spcBef>
              <a:spcAft>
                <a:spcPts val="0"/>
              </a:spcAft>
              <a:buClr>
                <a:srgbClr val="FFFFFF"/>
              </a:buClr>
              <a:buSzPts val="1500"/>
              <a:buFont typeface="Palatino"/>
              <a:buNone/>
            </a:pPr>
            <a:r>
              <a:rPr b="0" i="0" lang="en" sz="1500" u="none" cap="none" strike="noStrike">
                <a:solidFill>
                  <a:srgbClr val="FFFFFF"/>
                </a:solidFill>
                <a:latin typeface="Palatino"/>
                <a:ea typeface="Palatino"/>
                <a:cs typeface="Palatino"/>
                <a:sym typeface="Palatino"/>
              </a:rPr>
              <a:t>your organization’s GR.</a:t>
            </a:r>
            <a:endParaRPr sz="500"/>
          </a:p>
        </p:txBody>
      </p:sp>
      <p:sp>
        <p:nvSpPr>
          <p:cNvPr id="228" name="Google Shape;228;p41"/>
          <p:cNvSpPr/>
          <p:nvPr/>
        </p:nvSpPr>
        <p:spPr>
          <a:xfrm>
            <a:off x="700490" y="3016742"/>
            <a:ext cx="3610500" cy="1236300"/>
          </a:xfrm>
          <a:prstGeom prst="roundRect">
            <a:avLst>
              <a:gd fmla="val 6275" name="adj"/>
            </a:avLst>
          </a:prstGeom>
          <a:blipFill rotWithShape="1">
            <a:blip r:embed="rId5">
              <a:alphaModFix/>
            </a:blip>
            <a:stretch>
              <a:fillRect b="0" l="0" r="0" t="0"/>
            </a:stretch>
          </a:blip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500"/>
              <a:buFont typeface="Palatino"/>
              <a:buNone/>
            </a:pPr>
            <a:r>
              <a:rPr b="0" i="0" lang="en" sz="1500" u="none" cap="none" strike="noStrike">
                <a:solidFill>
                  <a:srgbClr val="FFFFFF"/>
                </a:solidFill>
                <a:latin typeface="Palatino"/>
                <a:ea typeface="Palatino"/>
                <a:cs typeface="Palatino"/>
                <a:sym typeface="Palatino"/>
              </a:rPr>
              <a:t>“Just in case” funds. Organizations </a:t>
            </a:r>
            <a:endParaRPr sz="500"/>
          </a:p>
          <a:p>
            <a:pPr indent="0" lvl="0" marL="0" marR="0" rtl="0" algn="ctr">
              <a:lnSpc>
                <a:spcPct val="100000"/>
              </a:lnSpc>
              <a:spcBef>
                <a:spcPts val="0"/>
              </a:spcBef>
              <a:spcAft>
                <a:spcPts val="0"/>
              </a:spcAft>
              <a:buClr>
                <a:srgbClr val="FFFFFF"/>
              </a:buClr>
              <a:buSzPts val="1500"/>
              <a:buFont typeface="Palatino"/>
              <a:buNone/>
            </a:pPr>
            <a:r>
              <a:rPr b="0" i="0" lang="en" sz="1500" u="none" cap="none" strike="noStrike">
                <a:solidFill>
                  <a:srgbClr val="FFFFFF"/>
                </a:solidFill>
                <a:latin typeface="Palatino"/>
                <a:ea typeface="Palatino"/>
                <a:cs typeface="Palatino"/>
                <a:sym typeface="Palatino"/>
              </a:rPr>
              <a:t>commonly request an extra $XXX in </a:t>
            </a:r>
            <a:endParaRPr sz="500"/>
          </a:p>
          <a:p>
            <a:pPr indent="0" lvl="0" marL="0" marR="0" rtl="0" algn="ctr">
              <a:lnSpc>
                <a:spcPct val="100000"/>
              </a:lnSpc>
              <a:spcBef>
                <a:spcPts val="0"/>
              </a:spcBef>
              <a:spcAft>
                <a:spcPts val="0"/>
              </a:spcAft>
              <a:buClr>
                <a:srgbClr val="FFFFFF"/>
              </a:buClr>
              <a:buSzPts val="1500"/>
              <a:buFont typeface="Palatino"/>
              <a:buNone/>
            </a:pPr>
            <a:r>
              <a:rPr b="0" i="0" lang="en" sz="1500" u="none" cap="none" strike="noStrike">
                <a:solidFill>
                  <a:srgbClr val="FFFFFF"/>
                </a:solidFill>
                <a:latin typeface="Palatino"/>
                <a:ea typeface="Palatino"/>
                <a:cs typeface="Palatino"/>
                <a:sym typeface="Palatino"/>
              </a:rPr>
              <a:t>“Other” for wiggle room, but Allocations does not fund this.</a:t>
            </a:r>
            <a:endParaRPr sz="500"/>
          </a:p>
        </p:txBody>
      </p:sp>
      <p:sp>
        <p:nvSpPr>
          <p:cNvPr id="229" name="Google Shape;229;p41"/>
          <p:cNvSpPr/>
          <p:nvPr/>
        </p:nvSpPr>
        <p:spPr>
          <a:xfrm>
            <a:off x="4852916" y="3277845"/>
            <a:ext cx="3596700" cy="869700"/>
          </a:xfrm>
          <a:prstGeom prst="roundRect">
            <a:avLst>
              <a:gd fmla="val 6823" name="adj"/>
            </a:avLst>
          </a:prstGeom>
          <a:solidFill>
            <a:srgbClr val="6B7B4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500"/>
              <a:buFont typeface="Palatino"/>
              <a:buNone/>
            </a:pPr>
            <a:r>
              <a:rPr b="0" i="0" lang="en" sz="1500" u="none" cap="none" strike="noStrike">
                <a:solidFill>
                  <a:srgbClr val="FFFFFF"/>
                </a:solidFill>
                <a:latin typeface="Palatino"/>
                <a:ea typeface="Palatino"/>
                <a:cs typeface="Palatino"/>
                <a:sym typeface="Palatino"/>
              </a:rPr>
              <a:t>Alcohol, bail, etc</a:t>
            </a:r>
            <a:endParaRPr sz="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0000"/>
        </a:solidFill>
      </p:bgPr>
    </p:bg>
    <p:spTree>
      <p:nvGrpSpPr>
        <p:cNvPr id="233" name="Shape 233"/>
        <p:cNvGrpSpPr/>
        <p:nvPr/>
      </p:nvGrpSpPr>
      <p:grpSpPr>
        <a:xfrm>
          <a:off x="0" y="0"/>
          <a:ext cx="0" cy="0"/>
          <a:chOff x="0" y="0"/>
          <a:chExt cx="0" cy="0"/>
        </a:xfrm>
      </p:grpSpPr>
      <p:sp>
        <p:nvSpPr>
          <p:cNvPr id="234" name="Google Shape;234;p42"/>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en" sz="3800">
                <a:solidFill>
                  <a:schemeClr val="dk2"/>
                </a:solidFill>
                <a:latin typeface="Bodoni"/>
                <a:ea typeface="Bodoni"/>
                <a:cs typeface="Bodoni"/>
                <a:sym typeface="Bodoni"/>
              </a:rPr>
              <a:t>Additional Important Info</a:t>
            </a:r>
            <a:endParaRPr b="0" sz="3800">
              <a:solidFill>
                <a:schemeClr val="dk2"/>
              </a:solidFill>
              <a:latin typeface="Bodoni"/>
              <a:ea typeface="Bodoni"/>
              <a:cs typeface="Bodoni"/>
              <a:sym typeface="Bodon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8" name="Shape 238"/>
        <p:cNvGrpSpPr/>
        <p:nvPr/>
      </p:nvGrpSpPr>
      <p:grpSpPr>
        <a:xfrm>
          <a:off x="0" y="0"/>
          <a:ext cx="0" cy="0"/>
          <a:chOff x="0" y="0"/>
          <a:chExt cx="0" cy="0"/>
        </a:xfrm>
      </p:grpSpPr>
      <p:sp>
        <p:nvSpPr>
          <p:cNvPr id="239" name="Google Shape;239;p43"/>
          <p:cNvSpPr txBox="1"/>
          <p:nvPr>
            <p:ph type="title"/>
          </p:nvPr>
        </p:nvSpPr>
        <p:spPr>
          <a:xfrm>
            <a:off x="357188" y="428625"/>
            <a:ext cx="8429700" cy="624000"/>
          </a:xfrm>
          <a:prstGeom prst="rect">
            <a:avLst/>
          </a:prstGeom>
          <a:noFill/>
          <a:ln>
            <a:noFill/>
          </a:ln>
        </p:spPr>
        <p:txBody>
          <a:bodyPr anchorCtr="0" anchor="ctr" bIns="19050" lIns="19050" spcFirstLastPara="1" rIns="19050" wrap="square" tIns="19050">
            <a:noAutofit/>
          </a:bodyPr>
          <a:lstStyle/>
          <a:p>
            <a:pPr indent="0" lvl="0" marL="0" rtl="0" algn="ctr">
              <a:lnSpc>
                <a:spcPct val="90000"/>
              </a:lnSpc>
              <a:spcBef>
                <a:spcPts val="0"/>
              </a:spcBef>
              <a:spcAft>
                <a:spcPts val="0"/>
              </a:spcAft>
              <a:buClr>
                <a:srgbClr val="486190"/>
              </a:buClr>
              <a:buSzPts val="3700"/>
              <a:buFont typeface="Bodoni"/>
              <a:buNone/>
            </a:pPr>
            <a:r>
              <a:rPr b="0" i="0" lang="en" sz="3700" u="none" cap="none" strike="noStrike">
                <a:solidFill>
                  <a:srgbClr val="000000"/>
                </a:solidFill>
                <a:latin typeface="Bodoni"/>
                <a:ea typeface="Bodoni"/>
                <a:cs typeface="Bodoni"/>
                <a:sym typeface="Bodoni"/>
              </a:rPr>
              <a:t>Important </a:t>
            </a:r>
            <a:r>
              <a:rPr lang="en">
                <a:solidFill>
                  <a:srgbClr val="000000"/>
                </a:solidFill>
              </a:rPr>
              <a:t>Spring 2022</a:t>
            </a:r>
            <a:r>
              <a:rPr b="0" i="0" lang="en" sz="3700" u="none" cap="none" strike="noStrike">
                <a:solidFill>
                  <a:srgbClr val="000000"/>
                </a:solidFill>
                <a:latin typeface="Bodoni"/>
                <a:ea typeface="Bodoni"/>
                <a:cs typeface="Bodoni"/>
                <a:sym typeface="Bodoni"/>
              </a:rPr>
              <a:t> Dates</a:t>
            </a:r>
            <a:endParaRPr>
              <a:solidFill>
                <a:srgbClr val="000000"/>
              </a:solidFill>
            </a:endParaRPr>
          </a:p>
        </p:txBody>
      </p:sp>
      <p:sp>
        <p:nvSpPr>
          <p:cNvPr id="240" name="Google Shape;240;p43"/>
          <p:cNvSpPr txBox="1"/>
          <p:nvPr>
            <p:ph idx="1" type="body"/>
          </p:nvPr>
        </p:nvSpPr>
        <p:spPr>
          <a:xfrm>
            <a:off x="357188" y="1385888"/>
            <a:ext cx="8429700" cy="3214800"/>
          </a:xfrm>
          <a:prstGeom prst="rect">
            <a:avLst/>
          </a:prstGeom>
          <a:noFill/>
          <a:ln>
            <a:noFill/>
          </a:ln>
        </p:spPr>
        <p:txBody>
          <a:bodyPr anchorCtr="0" anchor="ctr" bIns="19050" lIns="19050" spcFirstLastPara="1" rIns="19050" wrap="square" tIns="19050">
            <a:noAutofit/>
          </a:bodyPr>
          <a:lstStyle/>
          <a:p>
            <a:pPr indent="-184150" lvl="0" marL="177800" rtl="0" algn="l">
              <a:lnSpc>
                <a:spcPct val="100000"/>
              </a:lnSpc>
              <a:spcBef>
                <a:spcPts val="0"/>
              </a:spcBef>
              <a:spcAft>
                <a:spcPts val="0"/>
              </a:spcAft>
              <a:buSzPts val="900"/>
              <a:buChar char="●"/>
            </a:pPr>
            <a:r>
              <a:rPr lang="en" sz="1400"/>
              <a:t>Appeals Meeting</a:t>
            </a:r>
            <a:r>
              <a:rPr lang="en" sz="1400"/>
              <a:t>s</a:t>
            </a:r>
            <a:r>
              <a:rPr lang="en" sz="1400"/>
              <a:t>:  2/28, 3/7, 4/11, 4/18</a:t>
            </a:r>
            <a:endParaRPr sz="1400"/>
          </a:p>
          <a:p>
            <a:pPr indent="-184150" lvl="0" marL="177800" rtl="0" algn="l">
              <a:lnSpc>
                <a:spcPct val="100000"/>
              </a:lnSpc>
              <a:spcBef>
                <a:spcPts val="900"/>
              </a:spcBef>
              <a:spcAft>
                <a:spcPts val="0"/>
              </a:spcAft>
              <a:buSzPts val="900"/>
              <a:buChar char="●"/>
            </a:pPr>
            <a:r>
              <a:rPr lang="en" sz="1400"/>
              <a:t>Board Application</a:t>
            </a:r>
            <a:r>
              <a:rPr lang="en" sz="1400"/>
              <a:t> Closes: 3/11</a:t>
            </a:r>
            <a:endParaRPr/>
          </a:p>
          <a:p>
            <a:pPr indent="0" lvl="0" marL="50800" rtl="0" algn="l">
              <a:lnSpc>
                <a:spcPct val="100000"/>
              </a:lnSpc>
              <a:spcBef>
                <a:spcPts val="900"/>
              </a:spcBef>
              <a:spcAft>
                <a:spcPts val="0"/>
              </a:spcAft>
              <a:buSzPts val="900"/>
              <a:buNone/>
            </a:pPr>
            <a:r>
              <a:t/>
            </a:r>
            <a:endParaRPr sz="1400"/>
          </a:p>
          <a:p>
            <a:pPr indent="0" lvl="0" marL="0" rtl="0" algn="l">
              <a:lnSpc>
                <a:spcPct val="100000"/>
              </a:lnSpc>
              <a:spcBef>
                <a:spcPts val="900"/>
              </a:spcBef>
              <a:spcAft>
                <a:spcPts val="0"/>
              </a:spcAft>
              <a:buClr>
                <a:srgbClr val="414141"/>
              </a:buClr>
              <a:buSzPts val="1400"/>
              <a:buFont typeface="Palatino"/>
              <a:buNone/>
            </a:pPr>
            <a:r>
              <a:t/>
            </a:r>
            <a:endParaRPr sz="1400"/>
          </a:p>
          <a:p>
            <a:pPr indent="0" lvl="0" marL="0" rtl="0" algn="l">
              <a:lnSpc>
                <a:spcPct val="100000"/>
              </a:lnSpc>
              <a:spcBef>
                <a:spcPts val="900"/>
              </a:spcBef>
              <a:spcAft>
                <a:spcPts val="0"/>
              </a:spcAft>
              <a:buClr>
                <a:srgbClr val="414141"/>
              </a:buClr>
              <a:buSzPts val="1400"/>
              <a:buFont typeface="Palatino"/>
              <a:buNone/>
            </a:pPr>
            <a:r>
              <a:t/>
            </a:r>
            <a:endParaRPr sz="1400"/>
          </a:p>
          <a:p>
            <a:pPr indent="0" lvl="0" marL="0" rtl="0" algn="l">
              <a:lnSpc>
                <a:spcPct val="100000"/>
              </a:lnSpc>
              <a:spcBef>
                <a:spcPts val="900"/>
              </a:spcBef>
              <a:spcAft>
                <a:spcPts val="0"/>
              </a:spcAft>
              <a:buClr>
                <a:srgbClr val="414141"/>
              </a:buClr>
              <a:buSzPts val="1400"/>
              <a:buFont typeface="Palatino"/>
              <a:buNone/>
            </a:pPr>
            <a:r>
              <a:t/>
            </a:r>
            <a:endParaRPr sz="1400"/>
          </a:p>
          <a:p>
            <a:pPr indent="0" lvl="0" marL="0" rtl="0" algn="l">
              <a:lnSpc>
                <a:spcPct val="100000"/>
              </a:lnSpc>
              <a:spcBef>
                <a:spcPts val="900"/>
              </a:spcBef>
              <a:spcAft>
                <a:spcPts val="0"/>
              </a:spcAft>
              <a:buClr>
                <a:srgbClr val="414141"/>
              </a:buClr>
              <a:buSzPts val="1400"/>
              <a:buFont typeface="Palatino"/>
              <a:buNone/>
            </a:pPr>
            <a:r>
              <a:t/>
            </a:r>
            <a:endParaRPr/>
          </a:p>
        </p:txBody>
      </p:sp>
      <p:sp>
        <p:nvSpPr>
          <p:cNvPr id="241" name="Google Shape;241;p43"/>
          <p:cNvSpPr/>
          <p:nvPr/>
        </p:nvSpPr>
        <p:spPr>
          <a:xfrm>
            <a:off x="357188" y="4126373"/>
            <a:ext cx="8435700" cy="741600"/>
          </a:xfrm>
          <a:prstGeom prst="rect">
            <a:avLst/>
          </a:prstGeom>
          <a:solidFill>
            <a:srgbClr val="CC000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None/>
            </a:pPr>
            <a:r>
              <a:rPr lang="en" sz="1300">
                <a:solidFill>
                  <a:srgbClr val="FFFFFF"/>
                </a:solidFill>
                <a:latin typeface="Palatino"/>
                <a:ea typeface="Palatino"/>
                <a:cs typeface="Palatino"/>
                <a:sym typeface="Palatino"/>
              </a:rPr>
              <a:t>Formalized dates/times to be uploaded to our website and sent through ListServ</a:t>
            </a:r>
            <a:endParaRPr sz="1300">
              <a:solidFill>
                <a:srgbClr val="FFFFFF"/>
              </a:solidFill>
              <a:latin typeface="Palatino"/>
              <a:ea typeface="Palatino"/>
              <a:cs typeface="Palatino"/>
              <a:sym typeface="Palati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4"/>
          <p:cNvSpPr txBox="1"/>
          <p:nvPr>
            <p:ph type="title"/>
          </p:nvPr>
        </p:nvSpPr>
        <p:spPr>
          <a:xfrm>
            <a:off x="357200" y="604250"/>
            <a:ext cx="8429700" cy="448500"/>
          </a:xfrm>
          <a:prstGeom prst="rect">
            <a:avLst/>
          </a:prstGeom>
          <a:noFill/>
          <a:ln>
            <a:noFill/>
          </a:ln>
        </p:spPr>
        <p:txBody>
          <a:bodyPr anchorCtr="0" anchor="ctr" bIns="19050" lIns="19050" spcFirstLastPara="1" rIns="19050" wrap="square" tIns="19050">
            <a:noAutofit/>
          </a:bodyPr>
          <a:lstStyle/>
          <a:p>
            <a:pPr indent="0" lvl="0" marL="0" rtl="0" algn="ctr">
              <a:spcBef>
                <a:spcPts val="0"/>
              </a:spcBef>
              <a:spcAft>
                <a:spcPts val="0"/>
              </a:spcAft>
              <a:buClr>
                <a:srgbClr val="486190"/>
              </a:buClr>
              <a:buSzPts val="4802"/>
              <a:buFont typeface="Bodoni"/>
              <a:buNone/>
            </a:pPr>
            <a:r>
              <a:rPr b="0" lang="en" sz="2600">
                <a:latin typeface="Bodoni"/>
                <a:ea typeface="Bodoni"/>
                <a:cs typeface="Bodoni"/>
                <a:sym typeface="Bodoni"/>
              </a:rPr>
              <a:t>Results of budget applications are found on our website</a:t>
            </a:r>
            <a:r>
              <a:rPr b="0" lang="en" sz="6050">
                <a:latin typeface="Bodoni"/>
                <a:ea typeface="Bodoni"/>
                <a:cs typeface="Bodoni"/>
                <a:sym typeface="Bodoni"/>
              </a:rPr>
              <a:t> </a:t>
            </a:r>
            <a:endParaRPr b="0" sz="6050">
              <a:latin typeface="Bodoni"/>
              <a:ea typeface="Bodoni"/>
              <a:cs typeface="Bodoni"/>
              <a:sym typeface="Bodoni"/>
            </a:endParaRPr>
          </a:p>
          <a:p>
            <a:pPr indent="0" lvl="0" marL="0" marR="0" rtl="0" algn="ctr">
              <a:lnSpc>
                <a:spcPct val="90000"/>
              </a:lnSpc>
              <a:spcBef>
                <a:spcPts val="0"/>
              </a:spcBef>
              <a:spcAft>
                <a:spcPts val="0"/>
              </a:spcAft>
              <a:buClr>
                <a:srgbClr val="486190"/>
              </a:buClr>
              <a:buSzPts val="2600"/>
              <a:buFont typeface="Bodoni"/>
              <a:buNone/>
            </a:pPr>
            <a:r>
              <a:t/>
            </a:r>
            <a:endParaRPr b="0" sz="3200">
              <a:latin typeface="Bodoni"/>
              <a:ea typeface="Bodoni"/>
              <a:cs typeface="Bodoni"/>
              <a:sym typeface="Bodoni"/>
            </a:endParaRPr>
          </a:p>
        </p:txBody>
      </p:sp>
      <p:sp>
        <p:nvSpPr>
          <p:cNvPr id="247" name="Google Shape;247;p44"/>
          <p:cNvSpPr txBox="1"/>
          <p:nvPr/>
        </p:nvSpPr>
        <p:spPr>
          <a:xfrm>
            <a:off x="456875" y="1409925"/>
            <a:ext cx="833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descr="7JtD5lL0HVctgwAApt_SgT_-hGQkF-a2bnSWYIiP9Tv_3v9EMUxj11Wmx83bIHhudYyjwMfPtrT9jDWUqgjcE2mkvar2w0VHOVioJXDXtRuVSH9N5U8MVv3XNBomVpfHJjy686texuE.png" id="248" name="Google Shape;248;p44"/>
          <p:cNvPicPr preferRelativeResize="0"/>
          <p:nvPr/>
        </p:nvPicPr>
        <p:blipFill rotWithShape="1">
          <a:blip r:embed="rId3">
            <a:alphaModFix/>
          </a:blip>
          <a:srcRect b="0" l="0" r="0" t="0"/>
          <a:stretch/>
        </p:blipFill>
        <p:spPr>
          <a:xfrm>
            <a:off x="230137" y="1409925"/>
            <a:ext cx="8683724" cy="1322825"/>
          </a:xfrm>
          <a:prstGeom prst="rect">
            <a:avLst/>
          </a:prstGeom>
          <a:noFill/>
          <a:ln>
            <a:noFill/>
          </a:ln>
        </p:spPr>
      </p:pic>
      <p:sp>
        <p:nvSpPr>
          <p:cNvPr id="249" name="Google Shape;249;p44"/>
          <p:cNvSpPr txBox="1"/>
          <p:nvPr/>
        </p:nvSpPr>
        <p:spPr>
          <a:xfrm>
            <a:off x="265275" y="2967225"/>
            <a:ext cx="85218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414141"/>
                </a:solidFill>
                <a:latin typeface="Palatino"/>
                <a:ea typeface="Palatino"/>
                <a:cs typeface="Palatino"/>
                <a:sym typeface="Palatino"/>
              </a:rPr>
              <a:t>NOTE:</a:t>
            </a:r>
            <a:r>
              <a:rPr lang="en" sz="1600">
                <a:solidFill>
                  <a:srgbClr val="414141"/>
                </a:solidFill>
                <a:latin typeface="Palatino"/>
                <a:ea typeface="Palatino"/>
                <a:cs typeface="Palatino"/>
                <a:sym typeface="Palatino"/>
              </a:rPr>
              <a:t> </a:t>
            </a:r>
            <a:r>
              <a:rPr lang="en" sz="1600">
                <a:latin typeface="Palatino"/>
                <a:ea typeface="Palatino"/>
                <a:cs typeface="Palatino"/>
                <a:sym typeface="Palatino"/>
              </a:rPr>
              <a:t>In SABO, program funding will appear as a lump sum under “Programs” </a:t>
            </a:r>
            <a:endParaRPr sz="1600">
              <a:latin typeface="Palatino"/>
              <a:ea typeface="Palatino"/>
              <a:cs typeface="Palatino"/>
              <a:sym typeface="Palatino"/>
            </a:endParaRPr>
          </a:p>
          <a:p>
            <a:pPr indent="-642620" lvl="1" marL="1219200" rtl="0" algn="l">
              <a:spcBef>
                <a:spcPts val="0"/>
              </a:spcBef>
              <a:spcAft>
                <a:spcPts val="0"/>
              </a:spcAft>
              <a:buClr>
                <a:srgbClr val="000000"/>
              </a:buClr>
              <a:buSzPts val="1600"/>
              <a:buChar char="●"/>
            </a:pPr>
            <a:r>
              <a:rPr lang="en" sz="1600">
                <a:latin typeface="Palatino"/>
                <a:ea typeface="Palatino"/>
                <a:cs typeface="Palatino"/>
                <a:sym typeface="Palatino"/>
              </a:rPr>
              <a:t>Allocation for the semester, not one event</a:t>
            </a:r>
            <a:endParaRPr sz="1600">
              <a:latin typeface="Palatino"/>
              <a:ea typeface="Palatino"/>
              <a:cs typeface="Palatino"/>
              <a:sym typeface="Palatino"/>
            </a:endParaRPr>
          </a:p>
          <a:p>
            <a:pPr indent="-642620" lvl="1" marL="1219200" rtl="0" algn="l">
              <a:spcBef>
                <a:spcPts val="0"/>
              </a:spcBef>
              <a:spcAft>
                <a:spcPts val="0"/>
              </a:spcAft>
              <a:buClr>
                <a:srgbClr val="000000"/>
              </a:buClr>
              <a:buSzPts val="1600"/>
              <a:buChar char="●"/>
            </a:pPr>
            <a:r>
              <a:rPr lang="en" sz="1600">
                <a:latin typeface="Palatino"/>
                <a:ea typeface="Palatino"/>
                <a:cs typeface="Palatino"/>
                <a:sym typeface="Palatino"/>
              </a:rPr>
              <a:t>Treasurers CANNOT use one program’s funding for the other</a:t>
            </a:r>
            <a:endParaRPr sz="1600">
              <a:latin typeface="Palatino"/>
              <a:ea typeface="Palatino"/>
              <a:cs typeface="Palatino"/>
              <a:sym typeface="Palatino"/>
            </a:endParaRPr>
          </a:p>
          <a:p>
            <a:pPr indent="-642620" lvl="1" marL="1219200" rtl="0" algn="l">
              <a:spcBef>
                <a:spcPts val="0"/>
              </a:spcBef>
              <a:spcAft>
                <a:spcPts val="0"/>
              </a:spcAft>
              <a:buClr>
                <a:srgbClr val="000000"/>
              </a:buClr>
              <a:buSzPts val="1600"/>
              <a:buChar char="●"/>
            </a:pPr>
            <a:r>
              <a:rPr lang="en" sz="1600">
                <a:latin typeface="Palatino"/>
                <a:ea typeface="Palatino"/>
                <a:cs typeface="Palatino"/>
                <a:sym typeface="Palatino"/>
              </a:rPr>
              <a:t>Specific program breakdown (Program 1, Program 2, &amp; Organizational Maintenance) can be found at </a:t>
            </a:r>
            <a:r>
              <a:rPr lang="en" u="sng">
                <a:solidFill>
                  <a:schemeClr val="hlink"/>
                </a:solidFill>
                <a:latin typeface="Palatino"/>
                <a:ea typeface="Palatino"/>
                <a:cs typeface="Palatino"/>
                <a:sym typeface="Palatino"/>
                <a:hlinkClick r:id="rId4"/>
              </a:rPr>
              <a:t>https://rusa.rutgers.edu/allocations/funding</a:t>
            </a:r>
            <a:endParaRPr sz="17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0000"/>
        </a:solidFill>
      </p:bgPr>
    </p:bg>
    <p:spTree>
      <p:nvGrpSpPr>
        <p:cNvPr id="253" name="Shape 253"/>
        <p:cNvGrpSpPr/>
        <p:nvPr/>
      </p:nvGrpSpPr>
      <p:grpSpPr>
        <a:xfrm>
          <a:off x="0" y="0"/>
          <a:ext cx="0" cy="0"/>
          <a:chOff x="0" y="0"/>
          <a:chExt cx="0" cy="0"/>
        </a:xfrm>
      </p:grpSpPr>
      <p:sp>
        <p:nvSpPr>
          <p:cNvPr id="254" name="Google Shape;254;p45"/>
          <p:cNvSpPr txBox="1"/>
          <p:nvPr>
            <p:ph type="title"/>
          </p:nvPr>
        </p:nvSpPr>
        <p:spPr>
          <a:xfrm>
            <a:off x="357188" y="428625"/>
            <a:ext cx="8429700" cy="624000"/>
          </a:xfrm>
          <a:prstGeom prst="rect">
            <a:avLst/>
          </a:prstGeom>
          <a:noFill/>
          <a:ln>
            <a:noFill/>
          </a:ln>
        </p:spPr>
        <p:txBody>
          <a:bodyPr anchorCtr="0" anchor="ctr" bIns="19050" lIns="19050" spcFirstLastPara="1" rIns="19050" wrap="square" tIns="19050">
            <a:noAutofit/>
          </a:bodyPr>
          <a:lstStyle/>
          <a:p>
            <a:pPr indent="0" lvl="0" marL="0" rtl="0" algn="ctr">
              <a:lnSpc>
                <a:spcPct val="90000"/>
              </a:lnSpc>
              <a:spcBef>
                <a:spcPts val="0"/>
              </a:spcBef>
              <a:spcAft>
                <a:spcPts val="0"/>
              </a:spcAft>
              <a:buClr>
                <a:srgbClr val="486190"/>
              </a:buClr>
              <a:buSzPts val="3700"/>
              <a:buFont typeface="Bodoni"/>
              <a:buNone/>
            </a:pPr>
            <a:r>
              <a:rPr b="0" i="0" lang="en" sz="3700" u="none" cap="none" strike="noStrike">
                <a:solidFill>
                  <a:srgbClr val="000000"/>
                </a:solidFill>
                <a:latin typeface="Bodoni"/>
                <a:ea typeface="Bodoni"/>
                <a:cs typeface="Bodoni"/>
                <a:sym typeface="Bodoni"/>
              </a:rPr>
              <a:t>Contact Us!</a:t>
            </a:r>
            <a:endParaRPr>
              <a:solidFill>
                <a:srgbClr val="000000"/>
              </a:solidFill>
            </a:endParaRPr>
          </a:p>
        </p:txBody>
      </p:sp>
      <p:sp>
        <p:nvSpPr>
          <p:cNvPr id="255" name="Google Shape;255;p45"/>
          <p:cNvSpPr txBox="1"/>
          <p:nvPr>
            <p:ph idx="1" type="body"/>
          </p:nvPr>
        </p:nvSpPr>
        <p:spPr>
          <a:xfrm>
            <a:off x="357188" y="1385888"/>
            <a:ext cx="8429700" cy="3214800"/>
          </a:xfrm>
          <a:prstGeom prst="rect">
            <a:avLst/>
          </a:prstGeom>
          <a:noFill/>
          <a:ln>
            <a:noFill/>
          </a:ln>
        </p:spPr>
        <p:txBody>
          <a:bodyPr anchorCtr="0" anchor="ctr" bIns="19050" lIns="19050" spcFirstLastPara="1" rIns="19050" wrap="square" tIns="19050">
            <a:noAutofit/>
          </a:bodyPr>
          <a:lstStyle/>
          <a:p>
            <a:pPr indent="0" lvl="0" marL="0" rtl="0" algn="l">
              <a:lnSpc>
                <a:spcPct val="100000"/>
              </a:lnSpc>
              <a:spcBef>
                <a:spcPts val="0"/>
              </a:spcBef>
              <a:spcAft>
                <a:spcPts val="0"/>
              </a:spcAft>
              <a:buClr>
                <a:srgbClr val="414141"/>
              </a:buClr>
              <a:buSzPts val="1600"/>
              <a:buFont typeface="Palatino"/>
              <a:buNone/>
            </a:pPr>
            <a:r>
              <a:rPr lang="en" sz="1600">
                <a:solidFill>
                  <a:srgbClr val="000000"/>
                </a:solidFill>
              </a:rPr>
              <a:t>Visit</a:t>
            </a:r>
            <a:r>
              <a:rPr lang="en" sz="1600">
                <a:solidFill>
                  <a:srgbClr val="000000"/>
                </a:solidFill>
              </a:rPr>
              <a:t> our website at: </a:t>
            </a:r>
            <a:r>
              <a:rPr lang="en" sz="1600" u="sng">
                <a:solidFill>
                  <a:srgbClr val="000000"/>
                </a:solidFill>
                <a:hlinkClick r:id="rId3">
                  <a:extLst>
                    <a:ext uri="{A12FA001-AC4F-418D-AE19-62706E023703}">
                      <ahyp:hlinkClr val="tx"/>
                    </a:ext>
                  </a:extLst>
                </a:hlinkClick>
              </a:rPr>
              <a:t>rusa.rutgers.edu/funding</a:t>
            </a:r>
            <a:endParaRPr sz="1600">
              <a:solidFill>
                <a:srgbClr val="000000"/>
              </a:solidFill>
            </a:endParaRPr>
          </a:p>
          <a:p>
            <a:pPr indent="0" lvl="0" marL="0" rtl="0" algn="l">
              <a:lnSpc>
                <a:spcPct val="100000"/>
              </a:lnSpc>
              <a:spcBef>
                <a:spcPts val="0"/>
              </a:spcBef>
              <a:spcAft>
                <a:spcPts val="0"/>
              </a:spcAft>
              <a:buClr>
                <a:srgbClr val="414141"/>
              </a:buClr>
              <a:buSzPts val="1600"/>
              <a:buFont typeface="Palatino"/>
              <a:buNone/>
            </a:pPr>
            <a:r>
              <a:t/>
            </a:r>
            <a:endParaRPr sz="1600">
              <a:solidFill>
                <a:srgbClr val="000000"/>
              </a:solidFill>
            </a:endParaRPr>
          </a:p>
          <a:p>
            <a:pPr indent="0" lvl="0" marL="0" rtl="0" algn="l">
              <a:lnSpc>
                <a:spcPct val="100000"/>
              </a:lnSpc>
              <a:spcBef>
                <a:spcPts val="0"/>
              </a:spcBef>
              <a:spcAft>
                <a:spcPts val="0"/>
              </a:spcAft>
              <a:buClr>
                <a:srgbClr val="414141"/>
              </a:buClr>
              <a:buSzPts val="1600"/>
              <a:buFont typeface="Palatino"/>
              <a:buNone/>
            </a:pPr>
            <a:r>
              <a:rPr lang="en" sz="1600">
                <a:solidFill>
                  <a:srgbClr val="000000"/>
                </a:solidFill>
              </a:rPr>
              <a:t>If you have urgent questions, comments or concerns regarding the funding process or RUSA Allocations Board, please contact us at rusa.allocations@gmail.com </a:t>
            </a:r>
            <a:endParaRPr>
              <a:solidFill>
                <a:srgbClr val="000000"/>
              </a:solidFill>
            </a:endParaRPr>
          </a:p>
          <a:p>
            <a:pPr indent="0" lvl="0" marL="0" rtl="0" algn="l">
              <a:lnSpc>
                <a:spcPct val="100000"/>
              </a:lnSpc>
              <a:spcBef>
                <a:spcPts val="1300"/>
              </a:spcBef>
              <a:spcAft>
                <a:spcPts val="0"/>
              </a:spcAft>
              <a:buClr>
                <a:srgbClr val="414141"/>
              </a:buClr>
              <a:buSzPts val="1600"/>
              <a:buFont typeface="Palatino"/>
              <a:buNone/>
            </a:pPr>
            <a:r>
              <a:t/>
            </a:r>
            <a:endParaRPr sz="1600">
              <a:solidFill>
                <a:srgbClr val="000000"/>
              </a:solidFill>
            </a:endParaRPr>
          </a:p>
          <a:p>
            <a:pPr indent="0" lvl="0" marL="0" rtl="0" algn="l">
              <a:lnSpc>
                <a:spcPct val="100000"/>
              </a:lnSpc>
              <a:spcBef>
                <a:spcPts val="1300"/>
              </a:spcBef>
              <a:spcAft>
                <a:spcPts val="0"/>
              </a:spcAft>
              <a:buClr>
                <a:srgbClr val="414141"/>
              </a:buClr>
              <a:buSzPts val="1600"/>
              <a:buFont typeface="Palatino"/>
              <a:buNone/>
            </a:pPr>
            <a:r>
              <a:t/>
            </a:r>
            <a:endParaRPr sz="1600">
              <a:solidFill>
                <a:srgbClr val="000000"/>
              </a:solidFill>
            </a:endParaRPr>
          </a:p>
          <a:p>
            <a:pPr indent="0" lvl="0" marL="0" rtl="0" algn="l">
              <a:lnSpc>
                <a:spcPct val="100000"/>
              </a:lnSpc>
              <a:spcBef>
                <a:spcPts val="1300"/>
              </a:spcBef>
              <a:spcAft>
                <a:spcPts val="0"/>
              </a:spcAft>
              <a:buClr>
                <a:srgbClr val="414141"/>
              </a:buClr>
              <a:buSzPts val="1600"/>
              <a:buFont typeface="Palatino"/>
              <a:buNone/>
            </a:pPr>
            <a:r>
              <a:t/>
            </a:r>
            <a:endParaRPr sz="1600">
              <a:solidFill>
                <a:srgbClr val="000000"/>
              </a:solidFill>
            </a:endParaRPr>
          </a:p>
          <a:p>
            <a:pPr indent="0" lvl="0" marL="0" rtl="0" algn="l">
              <a:lnSpc>
                <a:spcPct val="100000"/>
              </a:lnSpc>
              <a:spcBef>
                <a:spcPts val="1300"/>
              </a:spcBef>
              <a:spcAft>
                <a:spcPts val="0"/>
              </a:spcAft>
              <a:buClr>
                <a:srgbClr val="414141"/>
              </a:buClr>
              <a:buSzPts val="1600"/>
              <a:buFont typeface="Palatino"/>
              <a:buNone/>
            </a:pPr>
            <a:r>
              <a:t/>
            </a:r>
            <a:endParaRPr sz="1600">
              <a:solidFill>
                <a:srgbClr val="000000"/>
              </a:solidFill>
            </a:endParaRPr>
          </a:p>
          <a:p>
            <a:pPr indent="0" lvl="0" marL="0" rtl="0" algn="l">
              <a:lnSpc>
                <a:spcPct val="100000"/>
              </a:lnSpc>
              <a:spcBef>
                <a:spcPts val="1300"/>
              </a:spcBef>
              <a:spcAft>
                <a:spcPts val="0"/>
              </a:spcAft>
              <a:buClr>
                <a:srgbClr val="414141"/>
              </a:buClr>
              <a:buSzPts val="1600"/>
              <a:buFont typeface="Palatino"/>
              <a:buNone/>
            </a:pPr>
            <a:r>
              <a:rPr lang="en" sz="1600">
                <a:solidFill>
                  <a:srgbClr val="000000"/>
                </a:solidFill>
              </a:rPr>
              <a:t>Follow us on Instagram @RUSAAllocations, and Facebook for our latest updates!</a:t>
            </a:r>
            <a:endParaRPr>
              <a:solidFill>
                <a:srgbClr val="000000"/>
              </a:solidFill>
            </a:endParaRPr>
          </a:p>
          <a:p>
            <a:pPr indent="0" lvl="0" marL="0" rtl="0" algn="l">
              <a:lnSpc>
                <a:spcPct val="100000"/>
              </a:lnSpc>
              <a:spcBef>
                <a:spcPts val="1300"/>
              </a:spcBef>
              <a:spcAft>
                <a:spcPts val="0"/>
              </a:spcAft>
              <a:buClr>
                <a:srgbClr val="414141"/>
              </a:buClr>
              <a:buSzPts val="1600"/>
              <a:buFont typeface="Palatino"/>
              <a:buNone/>
            </a:pPr>
            <a:r>
              <a:rPr lang="en" sz="1600">
                <a:solidFill>
                  <a:srgbClr val="000000"/>
                </a:solidFill>
              </a:rPr>
              <a:t>**Personal Advice: Read the Office of Student Involvement’s weekly ListServ!!</a:t>
            </a:r>
            <a:endParaRPr>
              <a:solidFill>
                <a:srgbClr val="000000"/>
              </a:solidFill>
            </a:endParaRPr>
          </a:p>
        </p:txBody>
      </p:sp>
      <p:pic>
        <p:nvPicPr>
          <p:cNvPr descr="b1cmXpFjAA6xJLWIy4SOeUSpDmhRJ-4TkIE-uKkpdhhREziwXd5uFvfI5zS2onD1-6knyPwq3x50lw_cogr7-d560IHtod0kPqTx9EoPTC7y5BeSi2lNxngKxxUjXjlqwoZX3g4Fr7I.png" id="256" name="Google Shape;256;p45"/>
          <p:cNvPicPr preferRelativeResize="0"/>
          <p:nvPr/>
        </p:nvPicPr>
        <p:blipFill rotWithShape="1">
          <a:blip r:embed="rId4">
            <a:alphaModFix/>
          </a:blip>
          <a:srcRect b="0" l="0" r="0" t="0"/>
          <a:stretch/>
        </p:blipFill>
        <p:spPr>
          <a:xfrm>
            <a:off x="4117548" y="2492350"/>
            <a:ext cx="914874" cy="914873"/>
          </a:xfrm>
          <a:prstGeom prst="rect">
            <a:avLst/>
          </a:prstGeom>
          <a:noFill/>
          <a:ln>
            <a:noFill/>
          </a:ln>
        </p:spPr>
      </p:pic>
      <p:pic>
        <p:nvPicPr>
          <p:cNvPr descr="Image" id="257" name="Google Shape;257;p45"/>
          <p:cNvPicPr preferRelativeResize="0"/>
          <p:nvPr/>
        </p:nvPicPr>
        <p:blipFill rotWithShape="1">
          <a:blip r:embed="rId5">
            <a:alphaModFix/>
          </a:blip>
          <a:srcRect b="0" l="0" r="0" t="0"/>
          <a:stretch/>
        </p:blipFill>
        <p:spPr>
          <a:xfrm>
            <a:off x="6065235" y="2366603"/>
            <a:ext cx="1166369" cy="1166369"/>
          </a:xfrm>
          <a:prstGeom prst="rect">
            <a:avLst/>
          </a:prstGeom>
          <a:noFill/>
          <a:ln>
            <a:noFill/>
          </a:ln>
        </p:spPr>
      </p:pic>
      <p:pic>
        <p:nvPicPr>
          <p:cNvPr descr="Image" id="258" name="Google Shape;258;p45"/>
          <p:cNvPicPr preferRelativeResize="0"/>
          <p:nvPr/>
        </p:nvPicPr>
        <p:blipFill rotWithShape="1">
          <a:blip r:embed="rId6">
            <a:alphaModFix/>
          </a:blip>
          <a:srcRect b="0" l="0" r="0" t="0"/>
          <a:stretch/>
        </p:blipFill>
        <p:spPr>
          <a:xfrm>
            <a:off x="1918368" y="2366603"/>
            <a:ext cx="1166368" cy="116636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0000"/>
        </a:solidFill>
      </p:bgPr>
    </p:bg>
    <p:spTree>
      <p:nvGrpSpPr>
        <p:cNvPr id="262" name="Shape 262"/>
        <p:cNvGrpSpPr/>
        <p:nvPr/>
      </p:nvGrpSpPr>
      <p:grpSpPr>
        <a:xfrm>
          <a:off x="0" y="0"/>
          <a:ext cx="0" cy="0"/>
          <a:chOff x="0" y="0"/>
          <a:chExt cx="0" cy="0"/>
        </a:xfrm>
      </p:grpSpPr>
      <p:sp>
        <p:nvSpPr>
          <p:cNvPr id="263" name="Google Shape;263;p46"/>
          <p:cNvSpPr txBox="1"/>
          <p:nvPr>
            <p:ph type="title"/>
          </p:nvPr>
        </p:nvSpPr>
        <p:spPr>
          <a:xfrm>
            <a:off x="357188" y="428625"/>
            <a:ext cx="8429700" cy="624000"/>
          </a:xfrm>
          <a:prstGeom prst="rect">
            <a:avLst/>
          </a:prstGeom>
        </p:spPr>
        <p:txBody>
          <a:bodyPr anchorCtr="0" anchor="ctr" bIns="19050" lIns="19050" spcFirstLastPara="1" rIns="19050" wrap="square" tIns="19050">
            <a:noAutofit/>
          </a:bodyPr>
          <a:lstStyle/>
          <a:p>
            <a:pPr indent="0" lvl="0" marL="0" rtl="0" algn="ctr">
              <a:spcBef>
                <a:spcPts val="900"/>
              </a:spcBef>
              <a:spcAft>
                <a:spcPts val="0"/>
              </a:spcAft>
              <a:buNone/>
            </a:pPr>
            <a:r>
              <a:rPr lang="en">
                <a:solidFill>
                  <a:srgbClr val="000000"/>
                </a:solidFill>
              </a:rPr>
              <a:t>Questions</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159" name="Google Shape;159;p30"/>
          <p:cNvSpPr txBox="1"/>
          <p:nvPr>
            <p:ph idx="1" type="body"/>
          </p:nvPr>
        </p:nvSpPr>
        <p:spPr>
          <a:xfrm>
            <a:off x="2218537" y="1211351"/>
            <a:ext cx="6321600" cy="3002400"/>
          </a:xfrm>
          <a:prstGeom prst="rect">
            <a:avLst/>
          </a:prstGeom>
        </p:spPr>
        <p:txBody>
          <a:bodyPr anchorCtr="0" anchor="t" bIns="91425" lIns="91425" spcFirstLastPara="1" rIns="91425" wrap="square" tIns="91425">
            <a:noAutofit/>
          </a:bodyPr>
          <a:lstStyle/>
          <a:p>
            <a:pPr indent="-492125" lvl="0" marL="609600" rtl="0" algn="l">
              <a:lnSpc>
                <a:spcPct val="80000"/>
              </a:lnSpc>
              <a:spcBef>
                <a:spcPts val="0"/>
              </a:spcBef>
              <a:spcAft>
                <a:spcPts val="0"/>
              </a:spcAft>
              <a:buClr>
                <a:schemeClr val="dk2"/>
              </a:buClr>
              <a:buSzPts val="1150"/>
              <a:buFont typeface="Arial"/>
              <a:buChar char="●"/>
            </a:pPr>
            <a:r>
              <a:rPr lang="en" sz="1650">
                <a:latin typeface="Palatino"/>
                <a:ea typeface="Palatino"/>
                <a:cs typeface="Palatino"/>
                <a:sym typeface="Palatino"/>
              </a:rPr>
              <a:t>Overview of RUSA Allocations, SABO and your Advisor</a:t>
            </a:r>
            <a:endParaRPr sz="1650">
              <a:latin typeface="Palatino"/>
              <a:ea typeface="Palatino"/>
              <a:cs typeface="Palatino"/>
              <a:sym typeface="Palatino"/>
            </a:endParaRPr>
          </a:p>
          <a:p>
            <a:pPr indent="-492125" lvl="0" marL="609600" rtl="0" algn="l">
              <a:lnSpc>
                <a:spcPct val="80000"/>
              </a:lnSpc>
              <a:spcBef>
                <a:spcPts val="3400"/>
              </a:spcBef>
              <a:spcAft>
                <a:spcPts val="0"/>
              </a:spcAft>
              <a:buClr>
                <a:schemeClr val="dk2"/>
              </a:buClr>
              <a:buSzPts val="1150"/>
              <a:buFont typeface="Arial"/>
              <a:buChar char="●"/>
            </a:pPr>
            <a:r>
              <a:rPr lang="en" sz="1650">
                <a:latin typeface="Palatino"/>
                <a:ea typeface="Palatino"/>
                <a:cs typeface="Palatino"/>
                <a:sym typeface="Palatino"/>
              </a:rPr>
              <a:t>Applying for a Semesterly Budget</a:t>
            </a:r>
            <a:endParaRPr sz="1650">
              <a:latin typeface="Palatino"/>
              <a:ea typeface="Palatino"/>
              <a:cs typeface="Palatino"/>
              <a:sym typeface="Palatino"/>
            </a:endParaRPr>
          </a:p>
          <a:p>
            <a:pPr indent="-492125" lvl="0" marL="609600" rtl="0" algn="l">
              <a:lnSpc>
                <a:spcPct val="80000"/>
              </a:lnSpc>
              <a:spcBef>
                <a:spcPts val="3400"/>
              </a:spcBef>
              <a:spcAft>
                <a:spcPts val="0"/>
              </a:spcAft>
              <a:buClr>
                <a:schemeClr val="dk2"/>
              </a:buClr>
              <a:buSzPts val="1150"/>
              <a:buFont typeface="Arial"/>
              <a:buChar char="●"/>
            </a:pPr>
            <a:r>
              <a:rPr lang="en" sz="1650">
                <a:latin typeface="Palatino"/>
                <a:ea typeface="Palatino"/>
                <a:cs typeface="Palatino"/>
                <a:sym typeface="Palatino"/>
              </a:rPr>
              <a:t>Overview of Funding Guidelines </a:t>
            </a:r>
            <a:endParaRPr sz="1650">
              <a:latin typeface="Palatino"/>
              <a:ea typeface="Palatino"/>
              <a:cs typeface="Palatino"/>
              <a:sym typeface="Palatino"/>
            </a:endParaRPr>
          </a:p>
          <a:p>
            <a:pPr indent="-492125" lvl="0" marL="609600" rtl="0" algn="l">
              <a:lnSpc>
                <a:spcPct val="80000"/>
              </a:lnSpc>
              <a:spcBef>
                <a:spcPts val="3400"/>
              </a:spcBef>
              <a:spcAft>
                <a:spcPts val="0"/>
              </a:spcAft>
              <a:buClr>
                <a:schemeClr val="dk2"/>
              </a:buClr>
              <a:buSzPts val="1150"/>
              <a:buFont typeface="Arial"/>
              <a:buChar char="●"/>
            </a:pPr>
            <a:r>
              <a:rPr lang="en" sz="1650">
                <a:latin typeface="Palatino"/>
                <a:ea typeface="Palatino"/>
                <a:cs typeface="Palatino"/>
                <a:sym typeface="Palatino"/>
              </a:rPr>
              <a:t>Additional Important Information</a:t>
            </a:r>
            <a:endParaRPr sz="1650">
              <a:latin typeface="Palatino"/>
              <a:ea typeface="Palatino"/>
              <a:cs typeface="Palatino"/>
              <a:sym typeface="Palatino"/>
            </a:endParaRPr>
          </a:p>
          <a:p>
            <a:pPr indent="-492125" lvl="0" marL="609600" rtl="0" algn="l">
              <a:lnSpc>
                <a:spcPct val="80000"/>
              </a:lnSpc>
              <a:spcBef>
                <a:spcPts val="3400"/>
              </a:spcBef>
              <a:spcAft>
                <a:spcPts val="0"/>
              </a:spcAft>
              <a:buClr>
                <a:schemeClr val="dk2"/>
              </a:buClr>
              <a:buSzPts val="1150"/>
              <a:buFont typeface="Arial"/>
              <a:buChar char="●"/>
            </a:pPr>
            <a:r>
              <a:rPr lang="en" sz="1650">
                <a:latin typeface="Palatino"/>
                <a:ea typeface="Palatino"/>
                <a:cs typeface="Palatino"/>
                <a:sym typeface="Palatino"/>
              </a:rPr>
              <a:t>Q&amp;A</a:t>
            </a:r>
            <a:endParaRPr sz="1650">
              <a:latin typeface="Palatino"/>
              <a:ea typeface="Palatino"/>
              <a:cs typeface="Palatino"/>
              <a:sym typeface="Palatino"/>
            </a:endParaRPr>
          </a:p>
          <a:p>
            <a:pPr indent="0" lvl="0" marL="0" rtl="0" algn="l">
              <a:lnSpc>
                <a:spcPct val="95000"/>
              </a:lnSpc>
              <a:spcBef>
                <a:spcPts val="0"/>
              </a:spcBef>
              <a:spcAft>
                <a:spcPts val="1200"/>
              </a:spcAft>
              <a:buSzPts val="275"/>
              <a:buNone/>
            </a:pPr>
            <a:r>
              <a:t/>
            </a:r>
            <a:endParaRPr sz="7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0000"/>
        </a:solidFill>
      </p:bgPr>
    </p:bg>
    <p:spTree>
      <p:nvGrpSpPr>
        <p:cNvPr id="163" name="Shape 163"/>
        <p:cNvGrpSpPr/>
        <p:nvPr/>
      </p:nvGrpSpPr>
      <p:grpSpPr>
        <a:xfrm>
          <a:off x="0" y="0"/>
          <a:ext cx="0" cy="0"/>
          <a:chOff x="0" y="0"/>
          <a:chExt cx="0" cy="0"/>
        </a:xfrm>
      </p:grpSpPr>
      <p:sp>
        <p:nvSpPr>
          <p:cNvPr id="164" name="Google Shape;164;p31"/>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rgbClr val="486190"/>
              </a:buClr>
              <a:buSzPts val="9800"/>
              <a:buFont typeface="Bodoni"/>
              <a:buNone/>
            </a:pPr>
            <a:r>
              <a:rPr b="0" lang="en" sz="3800">
                <a:solidFill>
                  <a:schemeClr val="dk2"/>
                </a:solidFill>
                <a:latin typeface="Bodoni"/>
                <a:ea typeface="Bodoni"/>
                <a:cs typeface="Bodoni"/>
                <a:sym typeface="Bodoni"/>
              </a:rPr>
              <a:t>Overview of RUSA Allocations, </a:t>
            </a:r>
            <a:endParaRPr b="0" sz="3800">
              <a:solidFill>
                <a:schemeClr val="dk2"/>
              </a:solidFill>
              <a:latin typeface="Bodoni"/>
              <a:ea typeface="Bodoni"/>
              <a:cs typeface="Bodoni"/>
              <a:sym typeface="Bodoni"/>
            </a:endParaRPr>
          </a:p>
          <a:p>
            <a:pPr indent="0" lvl="0" marL="0" rtl="0" algn="ctr">
              <a:lnSpc>
                <a:spcPct val="90000"/>
              </a:lnSpc>
              <a:spcBef>
                <a:spcPts val="2300"/>
              </a:spcBef>
              <a:spcAft>
                <a:spcPts val="0"/>
              </a:spcAft>
              <a:buClr>
                <a:srgbClr val="486190"/>
              </a:buClr>
              <a:buSzPts val="9800"/>
              <a:buFont typeface="Bodoni"/>
              <a:buNone/>
            </a:pPr>
            <a:r>
              <a:rPr b="0" lang="en" sz="3800">
                <a:solidFill>
                  <a:schemeClr val="dk2"/>
                </a:solidFill>
                <a:latin typeface="Bodoni"/>
                <a:ea typeface="Bodoni"/>
                <a:cs typeface="Bodoni"/>
                <a:sym typeface="Bodoni"/>
              </a:rPr>
              <a:t>SABO and your Advisor</a:t>
            </a:r>
            <a:endParaRPr sz="3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57188" y="428625"/>
            <a:ext cx="8429700" cy="624000"/>
          </a:xfrm>
          <a:prstGeom prst="rect">
            <a:avLst/>
          </a:prstGeom>
          <a:noFill/>
          <a:ln>
            <a:noFill/>
          </a:ln>
        </p:spPr>
        <p:txBody>
          <a:bodyPr anchorCtr="0" anchor="ctr" bIns="19050" lIns="19050" spcFirstLastPara="1" rIns="19050" wrap="square" tIns="19050">
            <a:normAutofit fontScale="90000"/>
          </a:bodyPr>
          <a:lstStyle/>
          <a:p>
            <a:pPr indent="0" lvl="0" marL="0" marR="0" rtl="0" algn="ctr">
              <a:lnSpc>
                <a:spcPct val="90000"/>
              </a:lnSpc>
              <a:spcBef>
                <a:spcPts val="0"/>
              </a:spcBef>
              <a:spcAft>
                <a:spcPts val="0"/>
              </a:spcAft>
              <a:buClr>
                <a:srgbClr val="486190"/>
              </a:buClr>
              <a:buSzPct val="100000"/>
              <a:buFont typeface="Bodoni"/>
              <a:buNone/>
            </a:pPr>
            <a:r>
              <a:rPr lang="en" sz="2200"/>
              <a:t>RUSA Allocations, SABO, and Advisors are separate entities with distinct roles</a:t>
            </a:r>
            <a:endParaRPr b="0" i="0" sz="300" u="none" cap="none" strike="noStrike">
              <a:solidFill>
                <a:srgbClr val="486190"/>
              </a:solidFill>
              <a:latin typeface="Bodoni"/>
              <a:ea typeface="Bodoni"/>
              <a:cs typeface="Bodoni"/>
              <a:sym typeface="Bodoni"/>
            </a:endParaRPr>
          </a:p>
        </p:txBody>
      </p:sp>
      <p:graphicFrame>
        <p:nvGraphicFramePr>
          <p:cNvPr id="170" name="Google Shape;170;p32"/>
          <p:cNvGraphicFramePr/>
          <p:nvPr/>
        </p:nvGraphicFramePr>
        <p:xfrm>
          <a:off x="357188" y="1385888"/>
          <a:ext cx="3000000" cy="3000000"/>
        </p:xfrm>
        <a:graphic>
          <a:graphicData uri="http://schemas.openxmlformats.org/drawingml/2006/table">
            <a:tbl>
              <a:tblPr bandRow="1">
                <a:noFill/>
                <a:tableStyleId>{D44D8FB7-3EB5-4718-925C-90D4B0BF2AE4}</a:tableStyleId>
              </a:tblPr>
              <a:tblGrid>
                <a:gridCol w="1343150"/>
                <a:gridCol w="2028900"/>
                <a:gridCol w="2528775"/>
                <a:gridCol w="2528775"/>
              </a:tblGrid>
              <a:tr h="576950">
                <a:tc>
                  <a:txBody>
                    <a:bodyPr/>
                    <a:lstStyle/>
                    <a:p>
                      <a:pPr indent="0" lvl="0" marL="0" marR="0" rtl="0" algn="ctr">
                        <a:lnSpc>
                          <a:spcPct val="100000"/>
                        </a:lnSpc>
                        <a:spcBef>
                          <a:spcPts val="0"/>
                        </a:spcBef>
                        <a:spcAft>
                          <a:spcPts val="0"/>
                        </a:spcAft>
                        <a:buClr>
                          <a:schemeClr val="dk1"/>
                        </a:buClr>
                        <a:buSzPts val="1400"/>
                        <a:buFont typeface="Bodoni"/>
                        <a:buNone/>
                      </a:pPr>
                      <a:r>
                        <a:t/>
                      </a:r>
                      <a:endParaRPr sz="1400" u="none" cap="none" strike="noStrike"/>
                    </a:p>
                  </a:txBody>
                  <a:tcPr marT="19050" marB="19050" marR="19050" marL="19050" anchor="ctr"/>
                </a:tc>
                <a:tc>
                  <a:txBody>
                    <a:bodyPr/>
                    <a:lstStyle/>
                    <a:p>
                      <a:pPr indent="0" lvl="0" marL="0" marR="0" rtl="0" algn="ctr">
                        <a:lnSpc>
                          <a:spcPct val="100000"/>
                        </a:lnSpc>
                        <a:spcBef>
                          <a:spcPts val="0"/>
                        </a:spcBef>
                        <a:spcAft>
                          <a:spcPts val="0"/>
                        </a:spcAft>
                        <a:buClr>
                          <a:srgbClr val="414141"/>
                        </a:buClr>
                        <a:buSzPts val="1400"/>
                        <a:buFont typeface="Bodoni"/>
                        <a:buNone/>
                      </a:pPr>
                      <a:r>
                        <a:rPr lang="en" sz="1400" u="none" cap="none" strike="noStrike">
                          <a:solidFill>
                            <a:srgbClr val="414141"/>
                          </a:solidFill>
                        </a:rPr>
                        <a:t>RUSA Allocations</a:t>
                      </a:r>
                      <a:endParaRPr sz="500"/>
                    </a:p>
                  </a:txBody>
                  <a:tcPr marT="19050" marB="19050" marR="19050" marL="19050" anchor="ctr"/>
                </a:tc>
                <a:tc>
                  <a:txBody>
                    <a:bodyPr/>
                    <a:lstStyle/>
                    <a:p>
                      <a:pPr indent="0" lvl="0" marL="0" marR="0" rtl="0" algn="ctr">
                        <a:lnSpc>
                          <a:spcPct val="100000"/>
                        </a:lnSpc>
                        <a:spcBef>
                          <a:spcPts val="0"/>
                        </a:spcBef>
                        <a:spcAft>
                          <a:spcPts val="0"/>
                        </a:spcAft>
                        <a:buClr>
                          <a:srgbClr val="414141"/>
                        </a:buClr>
                        <a:buSzPts val="1400"/>
                        <a:buFont typeface="Bodoni"/>
                        <a:buNone/>
                      </a:pPr>
                      <a:r>
                        <a:rPr lang="en" sz="1400" u="none" cap="none" strike="noStrike">
                          <a:solidFill>
                            <a:srgbClr val="414141"/>
                          </a:solidFill>
                        </a:rPr>
                        <a:t>SABO</a:t>
                      </a:r>
                      <a:endParaRPr sz="500"/>
                    </a:p>
                  </a:txBody>
                  <a:tcPr marT="19050" marB="19050" marR="19050" marL="19050" anchor="ctr"/>
                </a:tc>
                <a:tc>
                  <a:txBody>
                    <a:bodyPr/>
                    <a:lstStyle/>
                    <a:p>
                      <a:pPr indent="0" lvl="0" marL="0" marR="0" rtl="0" algn="ctr">
                        <a:lnSpc>
                          <a:spcPct val="100000"/>
                        </a:lnSpc>
                        <a:spcBef>
                          <a:spcPts val="0"/>
                        </a:spcBef>
                        <a:spcAft>
                          <a:spcPts val="0"/>
                        </a:spcAft>
                        <a:buNone/>
                      </a:pPr>
                      <a:r>
                        <a:rPr lang="en" sz="1400"/>
                        <a:t>Advisor</a:t>
                      </a:r>
                      <a:endParaRPr sz="1400" u="none" cap="none" strike="noStrike">
                        <a:solidFill>
                          <a:srgbClr val="414141"/>
                        </a:solidFill>
                      </a:endParaRPr>
                    </a:p>
                  </a:txBody>
                  <a:tcPr marT="19050" marB="19050" marR="19050" marL="19050" anchor="ctr"/>
                </a:tc>
              </a:tr>
              <a:tr h="819850">
                <a:tc>
                  <a:txBody>
                    <a:bodyPr/>
                    <a:lstStyle/>
                    <a:p>
                      <a:pPr indent="0" lvl="0" marL="0" marR="0" rtl="0" algn="ctr">
                        <a:lnSpc>
                          <a:spcPct val="100000"/>
                        </a:lnSpc>
                        <a:spcBef>
                          <a:spcPts val="0"/>
                        </a:spcBef>
                        <a:spcAft>
                          <a:spcPts val="0"/>
                        </a:spcAft>
                        <a:buClr>
                          <a:srgbClr val="414141"/>
                        </a:buClr>
                        <a:buSzPts val="1400"/>
                        <a:buFont typeface="Bodoni"/>
                        <a:buNone/>
                      </a:pPr>
                      <a:r>
                        <a:rPr lang="en" sz="1400" u="none" cap="none" strike="noStrike">
                          <a:solidFill>
                            <a:srgbClr val="414141"/>
                          </a:solidFill>
                        </a:rPr>
                        <a:t>Think of this like…</a:t>
                      </a:r>
                      <a:endParaRPr sz="500"/>
                    </a:p>
                  </a:txBody>
                  <a:tcPr marT="19050" marB="19050" marR="19050" marL="19050" anchor="ctr"/>
                </a:tc>
                <a:tc>
                  <a:txBody>
                    <a:bodyPr/>
                    <a:lstStyle/>
                    <a:p>
                      <a:pPr indent="0" lvl="0" marL="0" marR="0" rtl="0" algn="ctr">
                        <a:lnSpc>
                          <a:spcPct val="100000"/>
                        </a:lnSpc>
                        <a:spcBef>
                          <a:spcPts val="0"/>
                        </a:spcBef>
                        <a:spcAft>
                          <a:spcPts val="0"/>
                        </a:spcAft>
                        <a:buClr>
                          <a:srgbClr val="414141"/>
                        </a:buClr>
                        <a:buSzPts val="1100"/>
                        <a:buFont typeface="Bodoni"/>
                        <a:buNone/>
                      </a:pPr>
                      <a:r>
                        <a:rPr lang="en" sz="1100" u="none" cap="none" strike="noStrike">
                          <a:solidFill>
                            <a:srgbClr val="414141"/>
                          </a:solidFill>
                        </a:rPr>
                        <a:t>Your employer giving </a:t>
                      </a:r>
                      <a:br>
                        <a:rPr lang="en" sz="1100" u="none" cap="none" strike="noStrike">
                          <a:solidFill>
                            <a:srgbClr val="414141"/>
                          </a:solidFill>
                        </a:rPr>
                      </a:br>
                      <a:r>
                        <a:rPr lang="en" sz="1100" u="none" cap="none" strike="noStrike">
                          <a:solidFill>
                            <a:srgbClr val="414141"/>
                          </a:solidFill>
                        </a:rPr>
                        <a:t>you a paycheck</a:t>
                      </a:r>
                      <a:endParaRPr sz="500"/>
                    </a:p>
                  </a:txBody>
                  <a:tcPr marT="19050" marB="19050" marR="19050" marL="19050" anchor="ctr"/>
                </a:tc>
                <a:tc>
                  <a:txBody>
                    <a:bodyPr/>
                    <a:lstStyle/>
                    <a:p>
                      <a:pPr indent="0" lvl="0" marL="0" marR="0" rtl="0" algn="ctr">
                        <a:lnSpc>
                          <a:spcPct val="100000"/>
                        </a:lnSpc>
                        <a:spcBef>
                          <a:spcPts val="0"/>
                        </a:spcBef>
                        <a:spcAft>
                          <a:spcPts val="0"/>
                        </a:spcAft>
                        <a:buClr>
                          <a:srgbClr val="414141"/>
                        </a:buClr>
                        <a:buSzPts val="1100"/>
                        <a:buFont typeface="Bodoni"/>
                        <a:buNone/>
                      </a:pPr>
                      <a:r>
                        <a:rPr lang="en" sz="1100" u="none" cap="none" strike="noStrike">
                          <a:solidFill>
                            <a:srgbClr val="414141"/>
                          </a:solidFill>
                        </a:rPr>
                        <a:t>Your bank or </a:t>
                      </a:r>
                      <a:br>
                        <a:rPr lang="en" sz="1100" u="none" cap="none" strike="noStrike">
                          <a:solidFill>
                            <a:srgbClr val="414141"/>
                          </a:solidFill>
                        </a:rPr>
                      </a:br>
                      <a:r>
                        <a:rPr lang="en" sz="1100" u="none" cap="none" strike="noStrike">
                          <a:solidFill>
                            <a:srgbClr val="414141"/>
                          </a:solidFill>
                        </a:rPr>
                        <a:t>checking account</a:t>
                      </a:r>
                      <a:endParaRPr sz="500"/>
                    </a:p>
                  </a:txBody>
                  <a:tcPr marT="19050" marB="19050" marR="19050" marL="19050" anchor="ctr"/>
                </a:tc>
                <a:tc>
                  <a:txBody>
                    <a:bodyPr/>
                    <a:lstStyle/>
                    <a:p>
                      <a:pPr indent="0" lvl="0" marL="0" marR="0" rtl="0" algn="ctr">
                        <a:lnSpc>
                          <a:spcPct val="100000"/>
                        </a:lnSpc>
                        <a:spcBef>
                          <a:spcPts val="0"/>
                        </a:spcBef>
                        <a:spcAft>
                          <a:spcPts val="0"/>
                        </a:spcAft>
                        <a:buNone/>
                      </a:pPr>
                      <a:r>
                        <a:rPr lang="en" sz="1100"/>
                        <a:t>A liaison</a:t>
                      </a:r>
                      <a:endParaRPr sz="1100" u="none" cap="none" strike="noStrike">
                        <a:solidFill>
                          <a:srgbClr val="414141"/>
                        </a:solidFill>
                      </a:endParaRPr>
                    </a:p>
                  </a:txBody>
                  <a:tcPr marT="19050" marB="19050" marR="19050" marL="19050" anchor="ctr"/>
                </a:tc>
              </a:tr>
              <a:tr h="2016225">
                <a:tc>
                  <a:txBody>
                    <a:bodyPr/>
                    <a:lstStyle/>
                    <a:p>
                      <a:pPr indent="0" lvl="0" marL="0" marR="0" rtl="0" algn="ctr">
                        <a:lnSpc>
                          <a:spcPct val="100000"/>
                        </a:lnSpc>
                        <a:spcBef>
                          <a:spcPts val="0"/>
                        </a:spcBef>
                        <a:spcAft>
                          <a:spcPts val="0"/>
                        </a:spcAft>
                        <a:buClr>
                          <a:srgbClr val="414141"/>
                        </a:buClr>
                        <a:buSzPts val="1400"/>
                        <a:buFont typeface="Bodoni"/>
                        <a:buNone/>
                      </a:pPr>
                      <a:r>
                        <a:rPr lang="en" sz="1400" u="none" cap="none" strike="noStrike">
                          <a:solidFill>
                            <a:srgbClr val="414141"/>
                          </a:solidFill>
                        </a:rPr>
                        <a:t>The Long Overview</a:t>
                      </a:r>
                      <a:endParaRPr sz="500"/>
                    </a:p>
                  </a:txBody>
                  <a:tcPr marT="19050" marB="19050" marR="19050" marL="19050" anchor="ctr"/>
                </a:tc>
                <a:tc>
                  <a:txBody>
                    <a:bodyPr/>
                    <a:lstStyle/>
                    <a:p>
                      <a:pPr indent="-158750" lvl="0" marL="177800" marR="0" rtl="0" algn="ctr">
                        <a:lnSpc>
                          <a:spcPct val="100000"/>
                        </a:lnSpc>
                        <a:spcBef>
                          <a:spcPts val="0"/>
                        </a:spcBef>
                        <a:spcAft>
                          <a:spcPts val="0"/>
                        </a:spcAft>
                        <a:buSzPts val="1100"/>
                        <a:buChar char="●"/>
                      </a:pPr>
                      <a:r>
                        <a:rPr lang="en" sz="1100"/>
                        <a:t>We promote diversity of programming made available to all Rutgers students through the fair and efficient use of the student activity fee</a:t>
                      </a:r>
                      <a:endParaRPr sz="1100"/>
                    </a:p>
                    <a:p>
                      <a:pPr indent="-158750" lvl="0" marL="177800" marR="0" rtl="0" algn="ctr">
                        <a:lnSpc>
                          <a:spcPct val="100000"/>
                        </a:lnSpc>
                        <a:spcBef>
                          <a:spcPts val="0"/>
                        </a:spcBef>
                        <a:spcAft>
                          <a:spcPts val="0"/>
                        </a:spcAft>
                        <a:buSzPts val="1100"/>
                        <a:buChar char="●"/>
                      </a:pPr>
                      <a:r>
                        <a:rPr lang="en" sz="1100"/>
                        <a:t>Fund $1M+ annually to over 400 different organizations at Rutgers</a:t>
                      </a:r>
                      <a:endParaRPr sz="1100"/>
                    </a:p>
                  </a:txBody>
                  <a:tcPr marT="19050" marB="19050" marR="19050" marL="19050" anchor="ctr"/>
                </a:tc>
                <a:tc>
                  <a:txBody>
                    <a:bodyPr/>
                    <a:lstStyle/>
                    <a:p>
                      <a:pPr indent="-158750" lvl="0" marL="177800" marR="0" rtl="0" algn="ctr">
                        <a:lnSpc>
                          <a:spcPct val="100000"/>
                        </a:lnSpc>
                        <a:spcBef>
                          <a:spcPts val="0"/>
                        </a:spcBef>
                        <a:spcAft>
                          <a:spcPts val="0"/>
                        </a:spcAft>
                        <a:buClr>
                          <a:srgbClr val="414141"/>
                        </a:buClr>
                        <a:buSzPts val="1100"/>
                        <a:buChar char="●"/>
                      </a:pPr>
                      <a:r>
                        <a:rPr lang="en" sz="1100" u="none" cap="none" strike="noStrike">
                          <a:solidFill>
                            <a:srgbClr val="414141"/>
                          </a:solidFill>
                        </a:rPr>
                        <a:t>Does not provide funding</a:t>
                      </a:r>
                      <a:r>
                        <a:rPr lang="en" sz="1100"/>
                        <a:t>, only maintains it</a:t>
                      </a:r>
                      <a:endParaRPr sz="1100"/>
                    </a:p>
                    <a:p>
                      <a:pPr indent="-158750" lvl="0" marL="177800" marR="0" rtl="0" algn="ctr">
                        <a:lnSpc>
                          <a:spcPct val="100000"/>
                        </a:lnSpc>
                        <a:spcBef>
                          <a:spcPts val="0"/>
                        </a:spcBef>
                        <a:spcAft>
                          <a:spcPts val="0"/>
                        </a:spcAft>
                        <a:buSzPts val="1100"/>
                        <a:buChar char="●"/>
                      </a:pPr>
                      <a:r>
                        <a:rPr lang="en" sz="1100"/>
                        <a:t>Located in Student Activities Center</a:t>
                      </a:r>
                      <a:endParaRPr sz="1100"/>
                    </a:p>
                    <a:p>
                      <a:pPr indent="0" lvl="0" marL="0" marR="0" rtl="0" algn="l">
                        <a:lnSpc>
                          <a:spcPct val="100000"/>
                        </a:lnSpc>
                        <a:spcBef>
                          <a:spcPts val="0"/>
                        </a:spcBef>
                        <a:spcAft>
                          <a:spcPts val="0"/>
                        </a:spcAft>
                        <a:buNone/>
                      </a:pPr>
                      <a:r>
                        <a:t/>
                      </a:r>
                      <a:endParaRPr sz="1100"/>
                    </a:p>
                  </a:txBody>
                  <a:tcPr marT="19050" marB="19050" marR="19050" marL="19050" anchor="ctr"/>
                </a:tc>
                <a:tc>
                  <a:txBody>
                    <a:bodyPr/>
                    <a:lstStyle/>
                    <a:p>
                      <a:pPr indent="-158750" lvl="0" marL="177800" rtl="0" algn="ctr">
                        <a:spcBef>
                          <a:spcPts val="0"/>
                        </a:spcBef>
                        <a:spcAft>
                          <a:spcPts val="0"/>
                        </a:spcAft>
                        <a:buClr>
                          <a:schemeClr val="dk2"/>
                        </a:buClr>
                        <a:buSzPts val="1100"/>
                        <a:buChar char="●"/>
                      </a:pPr>
                      <a:r>
                        <a:rPr lang="en" sz="1100">
                          <a:solidFill>
                            <a:schemeClr val="dk2"/>
                          </a:solidFill>
                        </a:rPr>
                        <a:t>Make sure any purchases that you plan on making are approved by your advisor before making the purchase </a:t>
                      </a:r>
                      <a:endParaRPr sz="1100">
                        <a:solidFill>
                          <a:schemeClr val="dk2"/>
                        </a:solidFill>
                      </a:endParaRPr>
                    </a:p>
                    <a:p>
                      <a:pPr indent="-158750" lvl="0" marL="177800" rtl="0" algn="ctr">
                        <a:spcBef>
                          <a:spcPts val="0"/>
                        </a:spcBef>
                        <a:spcAft>
                          <a:spcPts val="0"/>
                        </a:spcAft>
                        <a:buClr>
                          <a:schemeClr val="dk2"/>
                        </a:buClr>
                        <a:buSzPts val="1100"/>
                        <a:buChar char="●"/>
                      </a:pPr>
                      <a:r>
                        <a:rPr lang="en" sz="1100">
                          <a:solidFill>
                            <a:schemeClr val="dk2"/>
                          </a:solidFill>
                        </a:rPr>
                        <a:t>Copy your advisor on any and all emails you send pertaining to your organization, its events, and funding</a:t>
                      </a:r>
                      <a:endParaRPr sz="1100">
                        <a:solidFill>
                          <a:schemeClr val="dk2"/>
                        </a:solidFill>
                      </a:endParaRPr>
                    </a:p>
                  </a:txBody>
                  <a:tcPr marT="19050" marB="19050" marR="19050" marL="19050"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1576950" y="502250"/>
            <a:ext cx="7380600" cy="3819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Clr>
                <a:srgbClr val="486190"/>
              </a:buClr>
              <a:buSzPts val="7742"/>
              <a:buFont typeface="Bodoni"/>
              <a:buNone/>
            </a:pPr>
            <a:r>
              <a:rPr b="0" lang="en" sz="2000">
                <a:latin typeface="Bodoni"/>
                <a:ea typeface="Bodoni"/>
                <a:cs typeface="Bodoni"/>
                <a:sym typeface="Bodoni"/>
              </a:rPr>
              <a:t>Relationship between SABO Line Accounts and Allocations:</a:t>
            </a:r>
            <a:endParaRPr b="0" sz="2000">
              <a:latin typeface="Bodoni"/>
              <a:ea typeface="Bodoni"/>
              <a:cs typeface="Bodoni"/>
              <a:sym typeface="Bodoni"/>
            </a:endParaRPr>
          </a:p>
        </p:txBody>
      </p:sp>
      <p:sp>
        <p:nvSpPr>
          <p:cNvPr id="176" name="Google Shape;176;p33"/>
          <p:cNvSpPr txBox="1"/>
          <p:nvPr>
            <p:ph idx="1" type="body"/>
          </p:nvPr>
        </p:nvSpPr>
        <p:spPr>
          <a:xfrm>
            <a:off x="3625525" y="957950"/>
            <a:ext cx="5111100" cy="3551700"/>
          </a:xfrm>
          <a:prstGeom prst="rect">
            <a:avLst/>
          </a:prstGeom>
        </p:spPr>
        <p:txBody>
          <a:bodyPr anchorCtr="0" anchor="t" bIns="91425" lIns="91425" spcFirstLastPara="1" rIns="91425" wrap="square" tIns="91425">
            <a:noAutofit/>
          </a:bodyPr>
          <a:lstStyle/>
          <a:p>
            <a:pPr indent="-297783" lvl="0" marL="347472" rtl="0" algn="l">
              <a:lnSpc>
                <a:spcPct val="80000"/>
              </a:lnSpc>
              <a:spcBef>
                <a:spcPts val="1900"/>
              </a:spcBef>
              <a:spcAft>
                <a:spcPts val="0"/>
              </a:spcAft>
              <a:buClr>
                <a:schemeClr val="dk2"/>
              </a:buClr>
              <a:buSzPts val="927"/>
              <a:buFont typeface="Arial"/>
              <a:buChar char="●"/>
            </a:pPr>
            <a:r>
              <a:rPr lang="en" sz="1212">
                <a:latin typeface="Palatino"/>
                <a:ea typeface="Palatino"/>
                <a:cs typeface="Palatino"/>
                <a:sym typeface="Palatino"/>
              </a:rPr>
              <a:t>Involvement Fair </a:t>
            </a:r>
            <a:endParaRPr sz="1750">
              <a:latin typeface="Palatino"/>
              <a:ea typeface="Palatino"/>
              <a:cs typeface="Palatino"/>
              <a:sym typeface="Palatino"/>
            </a:endParaRPr>
          </a:p>
          <a:p>
            <a:pPr indent="-297783" lvl="1" marL="694944" rtl="0" algn="l">
              <a:lnSpc>
                <a:spcPct val="80000"/>
              </a:lnSpc>
              <a:spcBef>
                <a:spcPts val="1900"/>
              </a:spcBef>
              <a:spcAft>
                <a:spcPts val="0"/>
              </a:spcAft>
              <a:buClr>
                <a:schemeClr val="dk2"/>
              </a:buClr>
              <a:buSzPts val="927"/>
              <a:buFont typeface="Arial"/>
              <a:buChar char="●"/>
            </a:pPr>
            <a:r>
              <a:rPr lang="en" sz="1212">
                <a:latin typeface="Palatino"/>
                <a:ea typeface="Palatino"/>
                <a:cs typeface="Palatino"/>
                <a:sym typeface="Palatino"/>
              </a:rPr>
              <a:t>This line is now defunct </a:t>
            </a:r>
            <a:endParaRPr sz="1750">
              <a:latin typeface="Palatino"/>
              <a:ea typeface="Palatino"/>
              <a:cs typeface="Palatino"/>
              <a:sym typeface="Palatino"/>
            </a:endParaRPr>
          </a:p>
          <a:p>
            <a:pPr indent="-297783" lvl="0" marL="347472" rtl="0" algn="l">
              <a:lnSpc>
                <a:spcPct val="80000"/>
              </a:lnSpc>
              <a:spcBef>
                <a:spcPts val="1900"/>
              </a:spcBef>
              <a:spcAft>
                <a:spcPts val="0"/>
              </a:spcAft>
              <a:buClr>
                <a:schemeClr val="dk2"/>
              </a:buClr>
              <a:buSzPts val="927"/>
              <a:buFont typeface="Arial"/>
              <a:buChar char="●"/>
            </a:pPr>
            <a:r>
              <a:rPr lang="en" sz="1212">
                <a:latin typeface="Palatino"/>
                <a:ea typeface="Palatino"/>
                <a:cs typeface="Palatino"/>
                <a:sym typeface="Palatino"/>
              </a:rPr>
              <a:t>Generated Revenue </a:t>
            </a:r>
            <a:endParaRPr sz="1750">
              <a:latin typeface="Palatino"/>
              <a:ea typeface="Palatino"/>
              <a:cs typeface="Palatino"/>
              <a:sym typeface="Palatino"/>
            </a:endParaRPr>
          </a:p>
          <a:p>
            <a:pPr indent="-297783" lvl="1" marL="694944" rtl="0" algn="l">
              <a:lnSpc>
                <a:spcPct val="80000"/>
              </a:lnSpc>
              <a:spcBef>
                <a:spcPts val="1900"/>
              </a:spcBef>
              <a:spcAft>
                <a:spcPts val="0"/>
              </a:spcAft>
              <a:buClr>
                <a:schemeClr val="dk2"/>
              </a:buClr>
              <a:buSzPts val="927"/>
              <a:buFont typeface="Arial"/>
              <a:buChar char="●"/>
            </a:pPr>
            <a:r>
              <a:rPr lang="en" sz="1212">
                <a:latin typeface="Palatino"/>
                <a:ea typeface="Palatino"/>
                <a:cs typeface="Palatino"/>
                <a:sym typeface="Palatino"/>
              </a:rPr>
              <a:t>Money generated by your org, not fundable by Allocations </a:t>
            </a:r>
            <a:endParaRPr sz="1750">
              <a:latin typeface="Palatino"/>
              <a:ea typeface="Palatino"/>
              <a:cs typeface="Palatino"/>
              <a:sym typeface="Palatino"/>
            </a:endParaRPr>
          </a:p>
          <a:p>
            <a:pPr indent="-297783" lvl="0" marL="347472" rtl="0" algn="l">
              <a:lnSpc>
                <a:spcPct val="80000"/>
              </a:lnSpc>
              <a:spcBef>
                <a:spcPts val="1900"/>
              </a:spcBef>
              <a:spcAft>
                <a:spcPts val="0"/>
              </a:spcAft>
              <a:buClr>
                <a:schemeClr val="dk2"/>
              </a:buClr>
              <a:buSzPts val="927"/>
              <a:buFont typeface="Arial"/>
              <a:buChar char="●"/>
            </a:pPr>
            <a:r>
              <a:rPr b="1" lang="en" sz="1212">
                <a:latin typeface="Palatino"/>
                <a:ea typeface="Palatino"/>
                <a:cs typeface="Palatino"/>
                <a:sym typeface="Palatino"/>
              </a:rPr>
              <a:t>Overhead Expenses </a:t>
            </a:r>
            <a:endParaRPr b="1" sz="1750">
              <a:latin typeface="Palatino"/>
              <a:ea typeface="Palatino"/>
              <a:cs typeface="Palatino"/>
              <a:sym typeface="Palatino"/>
            </a:endParaRPr>
          </a:p>
          <a:p>
            <a:pPr indent="-297783" lvl="1" marL="694944" rtl="0" algn="l">
              <a:lnSpc>
                <a:spcPct val="80000"/>
              </a:lnSpc>
              <a:spcBef>
                <a:spcPts val="1900"/>
              </a:spcBef>
              <a:spcAft>
                <a:spcPts val="0"/>
              </a:spcAft>
              <a:buClr>
                <a:schemeClr val="dk2"/>
              </a:buClr>
              <a:buSzPts val="927"/>
              <a:buFont typeface="Arial"/>
              <a:buChar char="●"/>
            </a:pPr>
            <a:r>
              <a:rPr b="1" lang="en" sz="1212">
                <a:latin typeface="Palatino"/>
                <a:ea typeface="Palatino"/>
                <a:cs typeface="Palatino"/>
                <a:sym typeface="Palatino"/>
              </a:rPr>
              <a:t>Funded by Allocations (called Organizational Maintenance) </a:t>
            </a:r>
            <a:endParaRPr b="1" sz="1750">
              <a:latin typeface="Palatino"/>
              <a:ea typeface="Palatino"/>
              <a:cs typeface="Palatino"/>
              <a:sym typeface="Palatino"/>
            </a:endParaRPr>
          </a:p>
          <a:p>
            <a:pPr indent="-297783" lvl="0" marL="347472" rtl="0" algn="l">
              <a:lnSpc>
                <a:spcPct val="80000"/>
              </a:lnSpc>
              <a:spcBef>
                <a:spcPts val="1900"/>
              </a:spcBef>
              <a:spcAft>
                <a:spcPts val="0"/>
              </a:spcAft>
              <a:buClr>
                <a:schemeClr val="dk2"/>
              </a:buClr>
              <a:buSzPts val="927"/>
              <a:buFont typeface="Arial"/>
              <a:buChar char="●"/>
            </a:pPr>
            <a:r>
              <a:rPr b="1" lang="en" sz="1212">
                <a:latin typeface="Palatino"/>
                <a:ea typeface="Palatino"/>
                <a:cs typeface="Palatino"/>
                <a:sym typeface="Palatino"/>
              </a:rPr>
              <a:t>Programs </a:t>
            </a:r>
            <a:endParaRPr b="1" sz="1750">
              <a:latin typeface="Palatino"/>
              <a:ea typeface="Palatino"/>
              <a:cs typeface="Palatino"/>
              <a:sym typeface="Palatino"/>
            </a:endParaRPr>
          </a:p>
          <a:p>
            <a:pPr indent="-297783" lvl="1" marL="694944" rtl="0" algn="l">
              <a:lnSpc>
                <a:spcPct val="80000"/>
              </a:lnSpc>
              <a:spcBef>
                <a:spcPts val="1900"/>
              </a:spcBef>
              <a:spcAft>
                <a:spcPts val="0"/>
              </a:spcAft>
              <a:buClr>
                <a:schemeClr val="dk2"/>
              </a:buClr>
              <a:buSzPts val="927"/>
              <a:buFont typeface="Arial"/>
              <a:buChar char="●"/>
            </a:pPr>
            <a:r>
              <a:rPr b="1" lang="en" sz="1212">
                <a:latin typeface="Palatino"/>
                <a:ea typeface="Palatino"/>
                <a:cs typeface="Palatino"/>
                <a:sym typeface="Palatino"/>
              </a:rPr>
              <a:t>Funded by Allocations for the 2 semesterly events </a:t>
            </a:r>
            <a:endParaRPr b="1" sz="1750">
              <a:latin typeface="Palatino"/>
              <a:ea typeface="Palatino"/>
              <a:cs typeface="Palatino"/>
              <a:sym typeface="Palatino"/>
            </a:endParaRPr>
          </a:p>
          <a:p>
            <a:pPr indent="-297783" lvl="0" marL="347472" rtl="0" algn="l">
              <a:lnSpc>
                <a:spcPct val="80000"/>
              </a:lnSpc>
              <a:spcBef>
                <a:spcPts val="1900"/>
              </a:spcBef>
              <a:spcAft>
                <a:spcPts val="0"/>
              </a:spcAft>
              <a:buClr>
                <a:schemeClr val="dk2"/>
              </a:buClr>
              <a:buSzPts val="927"/>
              <a:buFont typeface="Arial"/>
              <a:buChar char="●"/>
            </a:pPr>
            <a:r>
              <a:rPr lang="en" sz="1212">
                <a:latin typeface="Palatino"/>
                <a:ea typeface="Palatino"/>
                <a:cs typeface="Palatino"/>
                <a:sym typeface="Palatino"/>
              </a:rPr>
              <a:t>Special Allocation </a:t>
            </a:r>
            <a:endParaRPr sz="1750">
              <a:latin typeface="Palatino"/>
              <a:ea typeface="Palatino"/>
              <a:cs typeface="Palatino"/>
              <a:sym typeface="Palatino"/>
            </a:endParaRPr>
          </a:p>
          <a:p>
            <a:pPr indent="-297783" lvl="1" marL="694944" rtl="0" algn="l">
              <a:lnSpc>
                <a:spcPct val="80000"/>
              </a:lnSpc>
              <a:spcBef>
                <a:spcPts val="1900"/>
              </a:spcBef>
              <a:spcAft>
                <a:spcPts val="0"/>
              </a:spcAft>
              <a:buClr>
                <a:schemeClr val="dk2"/>
              </a:buClr>
              <a:buSzPts val="927"/>
              <a:buFont typeface="Arial"/>
              <a:buChar char="●"/>
            </a:pPr>
            <a:r>
              <a:rPr lang="en" sz="1212">
                <a:latin typeface="Palatino"/>
                <a:ea typeface="Palatino"/>
                <a:cs typeface="Palatino"/>
                <a:sym typeface="Palatino"/>
              </a:rPr>
              <a:t>Funded to Special Events which meet a pre-specified criteria</a:t>
            </a:r>
            <a:endParaRPr sz="1750">
              <a:latin typeface="Palatino"/>
              <a:ea typeface="Palatino"/>
              <a:cs typeface="Palatino"/>
              <a:sym typeface="Palatino"/>
            </a:endParaRPr>
          </a:p>
          <a:p>
            <a:pPr indent="0" lvl="0" marL="0" rtl="0" algn="l">
              <a:lnSpc>
                <a:spcPct val="95000"/>
              </a:lnSpc>
              <a:spcBef>
                <a:spcPts val="0"/>
              </a:spcBef>
              <a:spcAft>
                <a:spcPts val="1200"/>
              </a:spcAft>
              <a:buSzPts val="275"/>
              <a:buNone/>
            </a:pPr>
            <a:r>
              <a:t/>
            </a:r>
            <a:endParaRPr sz="650"/>
          </a:p>
        </p:txBody>
      </p:sp>
      <p:pic>
        <p:nvPicPr>
          <p:cNvPr id="177" name="Google Shape;177;p33"/>
          <p:cNvPicPr preferRelativeResize="0"/>
          <p:nvPr/>
        </p:nvPicPr>
        <p:blipFill rotWithShape="1">
          <a:blip r:embed="rId3">
            <a:alphaModFix/>
          </a:blip>
          <a:srcRect b="0" l="0" r="26659" t="0"/>
          <a:stretch/>
        </p:blipFill>
        <p:spPr>
          <a:xfrm>
            <a:off x="103175" y="1414825"/>
            <a:ext cx="3522349" cy="2947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0000"/>
        </a:solidFill>
      </p:bgPr>
    </p:bg>
    <p:spTree>
      <p:nvGrpSpPr>
        <p:cNvPr id="181" name="Shape 181"/>
        <p:cNvGrpSpPr/>
        <p:nvPr/>
      </p:nvGrpSpPr>
      <p:grpSpPr>
        <a:xfrm>
          <a:off x="0" y="0"/>
          <a:ext cx="0" cy="0"/>
          <a:chOff x="0" y="0"/>
          <a:chExt cx="0" cy="0"/>
        </a:xfrm>
      </p:grpSpPr>
      <p:sp>
        <p:nvSpPr>
          <p:cNvPr id="182" name="Google Shape;182;p34"/>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486190"/>
              </a:buClr>
              <a:buSzPts val="9800"/>
              <a:buFont typeface="Bodoni"/>
              <a:buNone/>
            </a:pPr>
            <a:r>
              <a:rPr b="0" lang="en" sz="3800">
                <a:solidFill>
                  <a:schemeClr val="dk2"/>
                </a:solidFill>
                <a:latin typeface="Bodoni"/>
                <a:ea typeface="Bodoni"/>
                <a:cs typeface="Bodoni"/>
                <a:sym typeface="Bodoni"/>
              </a:rPr>
              <a:t>Applying for a Semesterly Budget</a:t>
            </a:r>
            <a:endParaRPr b="0" sz="3800">
              <a:solidFill>
                <a:schemeClr val="dk2"/>
              </a:solidFill>
              <a:latin typeface="Bodoni"/>
              <a:ea typeface="Bodoni"/>
              <a:cs typeface="Bodoni"/>
              <a:sym typeface="Bodoni"/>
            </a:endParaRPr>
          </a:p>
          <a:p>
            <a:pPr indent="0" lvl="0" marL="0" rtl="0" algn="ctr">
              <a:spcBef>
                <a:spcPts val="0"/>
              </a:spcBef>
              <a:spcAft>
                <a:spcPts val="0"/>
              </a:spcAft>
              <a:buNone/>
            </a:pPr>
            <a:r>
              <a:t/>
            </a:r>
            <a:endParaRPr sz="3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idx="4294967295" type="body"/>
          </p:nvPr>
        </p:nvSpPr>
        <p:spPr>
          <a:xfrm>
            <a:off x="357188" y="371475"/>
            <a:ext cx="3990900" cy="4400700"/>
          </a:xfrm>
          <a:prstGeom prst="rect">
            <a:avLst/>
          </a:prstGeom>
          <a:noFill/>
          <a:ln>
            <a:noFill/>
          </a:ln>
        </p:spPr>
        <p:txBody>
          <a:bodyPr anchorCtr="0" anchor="ctr" bIns="19050" lIns="19050" spcFirstLastPara="1" rIns="19050" wrap="square" tIns="19050">
            <a:normAutofit/>
          </a:bodyPr>
          <a:lstStyle/>
          <a:p>
            <a:pPr indent="0" lvl="0" marL="0" rtl="0" algn="ctr">
              <a:lnSpc>
                <a:spcPct val="100000"/>
              </a:lnSpc>
              <a:spcBef>
                <a:spcPts val="0"/>
              </a:spcBef>
              <a:spcAft>
                <a:spcPts val="0"/>
              </a:spcAft>
              <a:buClr>
                <a:srgbClr val="414141"/>
              </a:buClr>
              <a:buSzPts val="2300"/>
              <a:buFont typeface="Palatino"/>
              <a:buNone/>
            </a:pPr>
            <a:r>
              <a:rPr b="1" lang="en" sz="2300"/>
              <a:t>Funding is made possible thanks to the student fee.</a:t>
            </a:r>
            <a:endParaRPr/>
          </a:p>
          <a:p>
            <a:pPr indent="0" lvl="0" marL="0" rtl="0" algn="ctr">
              <a:lnSpc>
                <a:spcPct val="100000"/>
              </a:lnSpc>
              <a:spcBef>
                <a:spcPts val="0"/>
              </a:spcBef>
              <a:spcAft>
                <a:spcPts val="0"/>
              </a:spcAft>
              <a:buClr>
                <a:srgbClr val="414141"/>
              </a:buClr>
              <a:buSzPts val="2300"/>
              <a:buFont typeface="Palatino"/>
              <a:buNone/>
            </a:pPr>
            <a:r>
              <a:t/>
            </a:r>
            <a:endParaRPr b="1" sz="2300"/>
          </a:p>
          <a:p>
            <a:pPr indent="0" lvl="0" marL="0" rtl="0" algn="ctr">
              <a:lnSpc>
                <a:spcPct val="100000"/>
              </a:lnSpc>
              <a:spcBef>
                <a:spcPts val="0"/>
              </a:spcBef>
              <a:spcAft>
                <a:spcPts val="0"/>
              </a:spcAft>
              <a:buClr>
                <a:srgbClr val="414141"/>
              </a:buClr>
              <a:buSzPts val="2300"/>
              <a:buFont typeface="Palatino"/>
              <a:buNone/>
            </a:pPr>
            <a:r>
              <a:rPr lang="en" sz="2300"/>
              <a:t> For more information on the fee and funding breakdown, visit </a:t>
            </a:r>
            <a:r>
              <a:rPr lang="en" u="sng">
                <a:solidFill>
                  <a:schemeClr val="hlink"/>
                </a:solidFill>
                <a:hlinkClick r:id="rId3"/>
              </a:rPr>
              <a:t>here</a:t>
            </a:r>
            <a:endParaRPr/>
          </a:p>
        </p:txBody>
      </p:sp>
      <p:pic>
        <p:nvPicPr>
          <p:cNvPr descr="s27E3NDNNjNIeQzusDEghcAi32XbLv5ly7rDx2SxkOZ1C1DWwq_Z_YOiUCvFgzLO1_h67rsunDaVvOA0IA-73iWHdRP7yFsNL6VqZ_0-oSClgWmfu2B7V3uOEQg_bIe29QW71gPDcns.jpg" id="188" name="Google Shape;188;p35"/>
          <p:cNvPicPr preferRelativeResize="0"/>
          <p:nvPr/>
        </p:nvPicPr>
        <p:blipFill rotWithShape="1">
          <a:blip r:embed="rId4">
            <a:alphaModFix/>
          </a:blip>
          <a:srcRect b="2736" l="0" r="0" t="13059"/>
          <a:stretch/>
        </p:blipFill>
        <p:spPr>
          <a:xfrm>
            <a:off x="4936584" y="167747"/>
            <a:ext cx="3822501" cy="49757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357200" y="545300"/>
            <a:ext cx="8429700" cy="442200"/>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rgbClr val="486190"/>
              </a:buClr>
              <a:buSzPts val="2160"/>
              <a:buFont typeface="Bodoni"/>
              <a:buNone/>
            </a:pPr>
            <a:r>
              <a:rPr lang="en" sz="1860"/>
              <a:t>Each semester, you can apply for funding from RUSA Allocations.                                        You can apply for a combination of two event types: </a:t>
            </a:r>
            <a:endParaRPr sz="2400"/>
          </a:p>
        </p:txBody>
      </p:sp>
      <p:sp>
        <p:nvSpPr>
          <p:cNvPr id="194" name="Google Shape;194;p36"/>
          <p:cNvSpPr txBox="1"/>
          <p:nvPr>
            <p:ph idx="1" type="body"/>
          </p:nvPr>
        </p:nvSpPr>
        <p:spPr>
          <a:xfrm>
            <a:off x="357200" y="1326400"/>
            <a:ext cx="4146300" cy="3121800"/>
          </a:xfrm>
          <a:prstGeom prst="rect">
            <a:avLst/>
          </a:prstGeom>
          <a:noFill/>
          <a:ln>
            <a:noFill/>
          </a:ln>
        </p:spPr>
        <p:txBody>
          <a:bodyPr anchorCtr="0" anchor="t" bIns="19050" lIns="19050" spcFirstLastPara="1" rIns="19050" wrap="square" tIns="19050">
            <a:normAutofit/>
          </a:bodyPr>
          <a:lstStyle/>
          <a:p>
            <a:pPr indent="-234950" lvl="0" marL="228600" rtl="0" algn="l">
              <a:lnSpc>
                <a:spcPct val="100000"/>
              </a:lnSpc>
              <a:spcBef>
                <a:spcPts val="0"/>
              </a:spcBef>
              <a:spcAft>
                <a:spcPts val="0"/>
              </a:spcAft>
              <a:buSzPts val="900"/>
              <a:buChar char="●"/>
            </a:pPr>
            <a:r>
              <a:rPr lang="en" sz="1500"/>
              <a:t>Stand Alone Program </a:t>
            </a:r>
            <a:endParaRPr/>
          </a:p>
          <a:p>
            <a:pPr indent="-234950" lvl="1" marL="457200" rtl="0" algn="l">
              <a:lnSpc>
                <a:spcPct val="100000"/>
              </a:lnSpc>
              <a:spcBef>
                <a:spcPts val="1300"/>
              </a:spcBef>
              <a:spcAft>
                <a:spcPts val="0"/>
              </a:spcAft>
              <a:buSzPts val="900"/>
              <a:buChar char="○"/>
            </a:pPr>
            <a:r>
              <a:rPr lang="en" sz="1500"/>
              <a:t>Ex. Poetry slam for a poetry club that only occurs once </a:t>
            </a:r>
            <a:endParaRPr/>
          </a:p>
          <a:p>
            <a:pPr indent="-234950" lvl="0" marL="228600" rtl="0" algn="l">
              <a:lnSpc>
                <a:spcPct val="100000"/>
              </a:lnSpc>
              <a:spcBef>
                <a:spcPts val="1300"/>
              </a:spcBef>
              <a:spcAft>
                <a:spcPts val="0"/>
              </a:spcAft>
              <a:buSzPts val="900"/>
              <a:buChar char="●"/>
            </a:pPr>
            <a:r>
              <a:rPr lang="en" sz="1500"/>
              <a:t>Series Programming </a:t>
            </a:r>
            <a:endParaRPr/>
          </a:p>
          <a:p>
            <a:pPr indent="-234950" lvl="1" marL="457200" rtl="0" algn="l">
              <a:lnSpc>
                <a:spcPct val="100000"/>
              </a:lnSpc>
              <a:spcBef>
                <a:spcPts val="1300"/>
              </a:spcBef>
              <a:spcAft>
                <a:spcPts val="0"/>
              </a:spcAft>
              <a:buSzPts val="900"/>
              <a:buChar char="○"/>
            </a:pPr>
            <a:r>
              <a:rPr lang="en" sz="1500"/>
              <a:t>Ex. Speaker series (occurs more than once)</a:t>
            </a:r>
            <a:endParaRPr/>
          </a:p>
          <a:p>
            <a:pPr indent="-234950" lvl="0" marL="228600" rtl="0" algn="l">
              <a:lnSpc>
                <a:spcPct val="100000"/>
              </a:lnSpc>
              <a:spcBef>
                <a:spcPts val="1300"/>
              </a:spcBef>
              <a:spcAft>
                <a:spcPts val="0"/>
              </a:spcAft>
              <a:buSzPts val="900"/>
              <a:buChar char="●"/>
            </a:pPr>
            <a:r>
              <a:rPr lang="en" sz="1500"/>
              <a:t>Stand Alone Trip </a:t>
            </a:r>
            <a:r>
              <a:rPr b="1" lang="en" sz="1500"/>
              <a:t>***</a:t>
            </a:r>
            <a:endParaRPr b="1"/>
          </a:p>
          <a:p>
            <a:pPr indent="-234950" lvl="1" marL="457200" rtl="0" algn="l">
              <a:lnSpc>
                <a:spcPct val="100000"/>
              </a:lnSpc>
              <a:spcBef>
                <a:spcPts val="1300"/>
              </a:spcBef>
              <a:spcAft>
                <a:spcPts val="0"/>
              </a:spcAft>
              <a:buSzPts val="900"/>
              <a:buChar char="○"/>
            </a:pPr>
            <a:r>
              <a:rPr lang="en" sz="1500"/>
              <a:t>Ex. Trip to Museum that provides related educational component to club </a:t>
            </a:r>
            <a:endParaRPr/>
          </a:p>
        </p:txBody>
      </p:sp>
      <p:sp>
        <p:nvSpPr>
          <p:cNvPr id="195" name="Google Shape;195;p36"/>
          <p:cNvSpPr txBox="1"/>
          <p:nvPr/>
        </p:nvSpPr>
        <p:spPr>
          <a:xfrm>
            <a:off x="4635225" y="1326499"/>
            <a:ext cx="4146300" cy="3121800"/>
          </a:xfrm>
          <a:prstGeom prst="rect">
            <a:avLst/>
          </a:prstGeom>
          <a:noFill/>
          <a:ln>
            <a:noFill/>
          </a:ln>
        </p:spPr>
        <p:txBody>
          <a:bodyPr anchorCtr="0" anchor="t" bIns="19050" lIns="19050" spcFirstLastPara="1" rIns="19050" wrap="square" tIns="19050">
            <a:noAutofit/>
          </a:bodyPr>
          <a:lstStyle/>
          <a:p>
            <a:pPr indent="-234950" lvl="0" marL="228600" marR="0" rtl="0" algn="l">
              <a:lnSpc>
                <a:spcPct val="100000"/>
              </a:lnSpc>
              <a:spcBef>
                <a:spcPts val="0"/>
              </a:spcBef>
              <a:spcAft>
                <a:spcPts val="0"/>
              </a:spcAft>
              <a:buClr>
                <a:srgbClr val="414141"/>
              </a:buClr>
              <a:buSzPts val="900"/>
              <a:buFont typeface="Arial"/>
              <a:buChar char="●"/>
            </a:pPr>
            <a:r>
              <a:rPr b="0" i="0" lang="en" sz="1500" u="none" cap="none" strike="noStrike">
                <a:solidFill>
                  <a:srgbClr val="414141"/>
                </a:solidFill>
                <a:latin typeface="Palatino"/>
                <a:ea typeface="Palatino"/>
                <a:cs typeface="Palatino"/>
                <a:sym typeface="Palatino"/>
              </a:rPr>
              <a:t>Series Trip ***</a:t>
            </a:r>
            <a:endParaRPr sz="500"/>
          </a:p>
          <a:p>
            <a:pPr indent="-234950" lvl="1" marL="457200" marR="0" rtl="0" algn="l">
              <a:lnSpc>
                <a:spcPct val="100000"/>
              </a:lnSpc>
              <a:spcBef>
                <a:spcPts val="1300"/>
              </a:spcBef>
              <a:spcAft>
                <a:spcPts val="0"/>
              </a:spcAft>
              <a:buClr>
                <a:srgbClr val="414141"/>
              </a:buClr>
              <a:buSzPts val="900"/>
              <a:buFont typeface="Arial"/>
              <a:buChar char="●"/>
            </a:pPr>
            <a:r>
              <a:rPr b="0" i="0" lang="en" sz="1500" u="none" cap="none" strike="noStrike">
                <a:solidFill>
                  <a:srgbClr val="414141"/>
                </a:solidFill>
                <a:latin typeface="Palatino"/>
                <a:ea typeface="Palatino"/>
                <a:cs typeface="Palatino"/>
                <a:sym typeface="Palatino"/>
              </a:rPr>
              <a:t>Ex. Competitions, Conference, Community Service Trips </a:t>
            </a:r>
            <a:endParaRPr sz="500"/>
          </a:p>
          <a:p>
            <a:pPr indent="-234950" lvl="0" marL="228600" marR="0" rtl="0" algn="l">
              <a:lnSpc>
                <a:spcPct val="100000"/>
              </a:lnSpc>
              <a:spcBef>
                <a:spcPts val="1300"/>
              </a:spcBef>
              <a:spcAft>
                <a:spcPts val="0"/>
              </a:spcAft>
              <a:buClr>
                <a:srgbClr val="414141"/>
              </a:buClr>
              <a:buSzPts val="900"/>
              <a:buFont typeface="Arial"/>
              <a:buChar char="●"/>
            </a:pPr>
            <a:r>
              <a:rPr b="0" i="0" lang="en" sz="1500" u="none" cap="none" strike="noStrike">
                <a:solidFill>
                  <a:srgbClr val="414141"/>
                </a:solidFill>
                <a:latin typeface="Palatino"/>
                <a:ea typeface="Palatino"/>
                <a:cs typeface="Palatino"/>
                <a:sym typeface="Palatino"/>
              </a:rPr>
              <a:t>Publication</a:t>
            </a:r>
            <a:endParaRPr sz="500"/>
          </a:p>
          <a:p>
            <a:pPr indent="-234950" lvl="1" marL="457200" marR="0" rtl="0" algn="l">
              <a:lnSpc>
                <a:spcPct val="100000"/>
              </a:lnSpc>
              <a:spcBef>
                <a:spcPts val="1300"/>
              </a:spcBef>
              <a:spcAft>
                <a:spcPts val="0"/>
              </a:spcAft>
              <a:buClr>
                <a:srgbClr val="414141"/>
              </a:buClr>
              <a:buSzPts val="900"/>
              <a:buFont typeface="Arial"/>
              <a:buChar char="●"/>
            </a:pPr>
            <a:r>
              <a:rPr b="0" i="0" lang="en" sz="1500" u="none" cap="none" strike="noStrike">
                <a:solidFill>
                  <a:srgbClr val="414141"/>
                </a:solidFill>
                <a:latin typeface="Palatino"/>
                <a:ea typeface="Palatino"/>
                <a:cs typeface="Palatino"/>
                <a:sym typeface="Palatino"/>
              </a:rPr>
              <a:t>Ex. Magazine, Newsletter, etc.</a:t>
            </a:r>
            <a:endParaRPr sz="500"/>
          </a:p>
          <a:p>
            <a:pPr indent="0" lvl="0" marL="0" marR="0" rtl="0" algn="l">
              <a:lnSpc>
                <a:spcPct val="100000"/>
              </a:lnSpc>
              <a:spcBef>
                <a:spcPts val="1300"/>
              </a:spcBef>
              <a:spcAft>
                <a:spcPts val="0"/>
              </a:spcAft>
              <a:buClr>
                <a:srgbClr val="414141"/>
              </a:buClr>
              <a:buSzPts val="1500"/>
              <a:buFont typeface="Palatino"/>
              <a:buNone/>
            </a:pPr>
            <a:r>
              <a:t/>
            </a:r>
            <a:endParaRPr b="0" i="0" sz="1500" u="none" cap="none" strike="noStrike">
              <a:solidFill>
                <a:srgbClr val="414141"/>
              </a:solidFill>
              <a:latin typeface="Palatino"/>
              <a:ea typeface="Palatino"/>
              <a:cs typeface="Palatino"/>
              <a:sym typeface="Palatino"/>
            </a:endParaRPr>
          </a:p>
          <a:p>
            <a:pPr indent="0" lvl="1" marL="0" marR="0" rtl="0" algn="l">
              <a:lnSpc>
                <a:spcPct val="100000"/>
              </a:lnSpc>
              <a:spcBef>
                <a:spcPts val="1300"/>
              </a:spcBef>
              <a:spcAft>
                <a:spcPts val="0"/>
              </a:spcAft>
              <a:buClr>
                <a:srgbClr val="414141"/>
              </a:buClr>
              <a:buSzPts val="1500"/>
              <a:buFont typeface="Palatino"/>
              <a:buNone/>
            </a:pPr>
            <a:r>
              <a:rPr b="1" i="0" lang="en" sz="1500" u="none" cap="none" strike="noStrike">
                <a:solidFill>
                  <a:srgbClr val="414141"/>
                </a:solidFill>
                <a:latin typeface="Palatino"/>
                <a:ea typeface="Palatino"/>
                <a:cs typeface="Palatino"/>
                <a:sym typeface="Palatino"/>
              </a:rPr>
              <a:t>You may also apply for Organizational Maintenance for semesterly expenses (e.g. pens) </a:t>
            </a:r>
            <a:endParaRPr sz="500"/>
          </a:p>
        </p:txBody>
      </p:sp>
      <p:sp>
        <p:nvSpPr>
          <p:cNvPr id="196" name="Google Shape;196;p36"/>
          <p:cNvSpPr/>
          <p:nvPr/>
        </p:nvSpPr>
        <p:spPr>
          <a:xfrm>
            <a:off x="357200" y="4432777"/>
            <a:ext cx="8435700" cy="583200"/>
          </a:xfrm>
          <a:prstGeom prst="rect">
            <a:avLst/>
          </a:prstGeom>
          <a:solidFill>
            <a:srgbClr val="CC000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300"/>
              <a:buFont typeface="Palatino"/>
              <a:buNone/>
            </a:pPr>
            <a:r>
              <a:rPr lang="en" sz="1300">
                <a:solidFill>
                  <a:srgbClr val="FFFFFF"/>
                </a:solidFill>
                <a:latin typeface="Palatino"/>
                <a:ea typeface="Palatino"/>
                <a:cs typeface="Palatino"/>
                <a:sym typeface="Palatino"/>
              </a:rPr>
              <a:t>*** </a:t>
            </a:r>
            <a:r>
              <a:rPr lang="en" sz="1300">
                <a:solidFill>
                  <a:srgbClr val="FFFFFF"/>
                </a:solidFill>
                <a:latin typeface="Palatino"/>
                <a:ea typeface="Palatino"/>
                <a:cs typeface="Palatino"/>
                <a:sym typeface="Palatino"/>
              </a:rPr>
              <a:t>Organizational</a:t>
            </a:r>
            <a:r>
              <a:rPr lang="en" sz="1300">
                <a:solidFill>
                  <a:srgbClr val="FFFFFF"/>
                </a:solidFill>
                <a:latin typeface="Palatino"/>
                <a:ea typeface="Palatino"/>
                <a:cs typeface="Palatino"/>
                <a:sym typeface="Palatino"/>
              </a:rPr>
              <a:t> travel has been put on hold ***</a:t>
            </a:r>
            <a:endParaRPr sz="1300">
              <a:solidFill>
                <a:srgbClr val="FFFFFF"/>
              </a:solidFill>
              <a:latin typeface="Palatino"/>
              <a:ea typeface="Palatino"/>
              <a:cs typeface="Palatino"/>
              <a:sym typeface="Palatino"/>
            </a:endParaRPr>
          </a:p>
          <a:p>
            <a:pPr indent="0" lvl="0" marL="0" marR="0" rtl="0" algn="ctr">
              <a:lnSpc>
                <a:spcPct val="100000"/>
              </a:lnSpc>
              <a:spcBef>
                <a:spcPts val="0"/>
              </a:spcBef>
              <a:spcAft>
                <a:spcPts val="0"/>
              </a:spcAft>
              <a:buClr>
                <a:srgbClr val="FFFFFF"/>
              </a:buClr>
              <a:buSzPts val="1300"/>
              <a:buFont typeface="Palatino"/>
              <a:buNone/>
            </a:pPr>
            <a:r>
              <a:rPr b="0" i="0" lang="en" sz="1300" u="none" cap="none" strike="noStrike">
                <a:solidFill>
                  <a:srgbClr val="FFFFFF"/>
                </a:solidFill>
                <a:latin typeface="Palatino"/>
                <a:ea typeface="Palatino"/>
                <a:cs typeface="Palatino"/>
                <a:sym typeface="Palatino"/>
              </a:rPr>
              <a:t>Budget applications for a given semester typically open and close the previous semester. </a:t>
            </a:r>
            <a:endParaRPr sz="500"/>
          </a:p>
          <a:p>
            <a:pPr indent="0" lvl="0" marL="0" marR="0" rtl="0" algn="ctr">
              <a:lnSpc>
                <a:spcPct val="100000"/>
              </a:lnSpc>
              <a:spcBef>
                <a:spcPts val="0"/>
              </a:spcBef>
              <a:spcAft>
                <a:spcPts val="0"/>
              </a:spcAft>
              <a:buClr>
                <a:srgbClr val="FFFFFF"/>
              </a:buClr>
              <a:buSzPts val="1300"/>
              <a:buFont typeface="Palatino"/>
              <a:buNone/>
            </a:pPr>
            <a:r>
              <a:t/>
            </a:r>
            <a:endParaRPr sz="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0" name="Shape 200"/>
        <p:cNvGrpSpPr/>
        <p:nvPr/>
      </p:nvGrpSpPr>
      <p:grpSpPr>
        <a:xfrm>
          <a:off x="0" y="0"/>
          <a:ext cx="0" cy="0"/>
          <a:chOff x="0" y="0"/>
          <a:chExt cx="0" cy="0"/>
        </a:xfrm>
      </p:grpSpPr>
      <p:sp>
        <p:nvSpPr>
          <p:cNvPr id="201" name="Google Shape;201;p37"/>
          <p:cNvSpPr txBox="1"/>
          <p:nvPr>
            <p:ph type="title"/>
          </p:nvPr>
        </p:nvSpPr>
        <p:spPr>
          <a:xfrm>
            <a:off x="357188" y="428625"/>
            <a:ext cx="8429700" cy="624000"/>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rgbClr val="486190"/>
              </a:buClr>
              <a:buSzPts val="3300"/>
              <a:buFont typeface="Bodoni"/>
              <a:buNone/>
            </a:pPr>
            <a:r>
              <a:rPr lang="en" sz="2600">
                <a:solidFill>
                  <a:srgbClr val="000000"/>
                </a:solidFill>
              </a:rPr>
              <a:t>Fill out budget applications as thoroughly as possible!</a:t>
            </a:r>
            <a:endParaRPr sz="2600">
              <a:solidFill>
                <a:srgbClr val="000000"/>
              </a:solidFill>
            </a:endParaRPr>
          </a:p>
        </p:txBody>
      </p:sp>
      <p:sp>
        <p:nvSpPr>
          <p:cNvPr id="202" name="Google Shape;202;p37"/>
          <p:cNvSpPr txBox="1"/>
          <p:nvPr>
            <p:ph idx="1" type="body"/>
          </p:nvPr>
        </p:nvSpPr>
        <p:spPr>
          <a:xfrm>
            <a:off x="408413" y="1303913"/>
            <a:ext cx="8429700" cy="3214800"/>
          </a:xfrm>
          <a:prstGeom prst="rect">
            <a:avLst/>
          </a:prstGeom>
          <a:noFill/>
          <a:ln>
            <a:noFill/>
          </a:ln>
        </p:spPr>
        <p:txBody>
          <a:bodyPr anchorCtr="0" anchor="ctr" bIns="19050" lIns="19050" spcFirstLastPara="1" rIns="19050" wrap="square" tIns="19050">
            <a:noAutofit/>
          </a:bodyPr>
          <a:lstStyle/>
          <a:p>
            <a:pPr indent="-165100" lvl="0" marL="165100" rtl="0" algn="l">
              <a:lnSpc>
                <a:spcPct val="100000"/>
              </a:lnSpc>
              <a:spcBef>
                <a:spcPts val="0"/>
              </a:spcBef>
              <a:spcAft>
                <a:spcPts val="0"/>
              </a:spcAft>
              <a:buSzPts val="800"/>
              <a:buChar char="●"/>
            </a:pPr>
            <a:r>
              <a:rPr lang="en" sz="1400"/>
              <a:t>Budget applications </a:t>
            </a:r>
            <a:r>
              <a:rPr b="1" lang="en"/>
              <a:t>must</a:t>
            </a:r>
            <a:r>
              <a:rPr lang="en" sz="1400"/>
              <a:t> adhere to Funding Guidelines </a:t>
            </a:r>
            <a:endParaRPr/>
          </a:p>
          <a:p>
            <a:pPr indent="-165100" lvl="0" marL="165100" rtl="0" algn="l">
              <a:lnSpc>
                <a:spcPct val="100000"/>
              </a:lnSpc>
              <a:spcBef>
                <a:spcPts val="900"/>
              </a:spcBef>
              <a:spcAft>
                <a:spcPts val="0"/>
              </a:spcAft>
              <a:buSzPts val="800"/>
              <a:buChar char="●"/>
            </a:pPr>
            <a:r>
              <a:rPr lang="en" sz="1400"/>
              <a:t>The budget application will be broken down into relevant categories (e.g. food, transportation, room rental and equipment) </a:t>
            </a:r>
            <a:endParaRPr/>
          </a:p>
          <a:p>
            <a:pPr indent="-177800" lvl="1" marL="342900" rtl="0" algn="l">
              <a:lnSpc>
                <a:spcPct val="100000"/>
              </a:lnSpc>
              <a:spcBef>
                <a:spcPts val="900"/>
              </a:spcBef>
              <a:spcAft>
                <a:spcPts val="0"/>
              </a:spcAft>
              <a:buSzPts val="800"/>
              <a:buChar char="●"/>
            </a:pPr>
            <a:r>
              <a:rPr lang="en" sz="1400"/>
              <a:t>If you are unsure of the cost of something, use Google, call a Student Center, or </a:t>
            </a:r>
            <a:r>
              <a:rPr b="1" lang="en" u="sng"/>
              <a:t>contact your advisor! </a:t>
            </a:r>
            <a:endParaRPr/>
          </a:p>
          <a:p>
            <a:pPr indent="-165100" lvl="0" marL="165100" rtl="0" algn="l">
              <a:lnSpc>
                <a:spcPct val="100000"/>
              </a:lnSpc>
              <a:spcBef>
                <a:spcPts val="900"/>
              </a:spcBef>
              <a:spcAft>
                <a:spcPts val="0"/>
              </a:spcAft>
              <a:buSzPts val="800"/>
              <a:buChar char="●"/>
            </a:pPr>
            <a:r>
              <a:rPr lang="en" sz="1400"/>
              <a:t>Fill out budget requests as truthfully and accurately as possible</a:t>
            </a:r>
            <a:endParaRPr/>
          </a:p>
          <a:p>
            <a:pPr indent="-177800" lvl="1" marL="342900" rtl="0" algn="l">
              <a:lnSpc>
                <a:spcPct val="100000"/>
              </a:lnSpc>
              <a:spcBef>
                <a:spcPts val="900"/>
              </a:spcBef>
              <a:spcAft>
                <a:spcPts val="0"/>
              </a:spcAft>
              <a:buSzPts val="800"/>
              <a:buChar char="●"/>
            </a:pPr>
            <a:r>
              <a:rPr lang="en" sz="1400"/>
              <a:t>Budget applications will be randomly audited to ensure accuracy </a:t>
            </a:r>
            <a:endParaRPr/>
          </a:p>
          <a:p>
            <a:pPr indent="-165100" lvl="0" marL="165100" rtl="0" algn="l">
              <a:lnSpc>
                <a:spcPct val="100000"/>
              </a:lnSpc>
              <a:spcBef>
                <a:spcPts val="900"/>
              </a:spcBef>
              <a:spcAft>
                <a:spcPts val="0"/>
              </a:spcAft>
              <a:buSzPts val="800"/>
              <a:buChar char="●"/>
            </a:pPr>
            <a:r>
              <a:rPr lang="en" sz="1400"/>
              <a:t>Please fill out the descriptions to explain where the numbers come from </a:t>
            </a:r>
            <a:endParaRPr/>
          </a:p>
          <a:p>
            <a:pPr indent="-177800" lvl="1" marL="342900" rtl="0" algn="l">
              <a:lnSpc>
                <a:spcPct val="100000"/>
              </a:lnSpc>
              <a:spcBef>
                <a:spcPts val="900"/>
              </a:spcBef>
              <a:spcAft>
                <a:spcPts val="0"/>
              </a:spcAft>
              <a:buSzPts val="800"/>
              <a:buChar char="●"/>
            </a:pPr>
            <a:r>
              <a:rPr lang="en" sz="1400"/>
              <a:t>More detailed descriptions ensure more accurate funding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