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1" r:id="rId3"/>
    <p:sldId id="269" r:id="rId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4660"/>
  </p:normalViewPr>
  <p:slideViewPr>
    <p:cSldViewPr>
      <p:cViewPr>
        <p:scale>
          <a:sx n="51" d="100"/>
          <a:sy n="51" d="100"/>
        </p:scale>
        <p:origin x="-222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86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1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86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86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E1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61010" y="4275612"/>
            <a:ext cx="4283710" cy="4283710"/>
          </a:xfrm>
          <a:custGeom>
            <a:avLst/>
            <a:gdLst/>
            <a:ahLst/>
            <a:cxnLst/>
            <a:rect l="l" t="t" r="r" b="b"/>
            <a:pathLst>
              <a:path w="4283709" h="4283709">
                <a:moveTo>
                  <a:pt x="2141783" y="4283567"/>
                </a:moveTo>
                <a:lnTo>
                  <a:pt x="2089224" y="4282924"/>
                </a:lnTo>
                <a:lnTo>
                  <a:pt x="2036690" y="4280989"/>
                </a:lnTo>
                <a:lnTo>
                  <a:pt x="1984224" y="4277763"/>
                </a:lnTo>
                <a:lnTo>
                  <a:pt x="1931854" y="4273252"/>
                </a:lnTo>
                <a:lnTo>
                  <a:pt x="1879608" y="4267458"/>
                </a:lnTo>
                <a:lnTo>
                  <a:pt x="1827515" y="4260385"/>
                </a:lnTo>
                <a:lnTo>
                  <a:pt x="1775618" y="4252034"/>
                </a:lnTo>
                <a:lnTo>
                  <a:pt x="1723938" y="4242411"/>
                </a:lnTo>
                <a:lnTo>
                  <a:pt x="1672517" y="4231526"/>
                </a:lnTo>
                <a:lnTo>
                  <a:pt x="1621373" y="4219382"/>
                </a:lnTo>
                <a:lnTo>
                  <a:pt x="1570542" y="4205985"/>
                </a:lnTo>
                <a:lnTo>
                  <a:pt x="1520058" y="4191342"/>
                </a:lnTo>
                <a:lnTo>
                  <a:pt x="1469948" y="4175465"/>
                </a:lnTo>
                <a:lnTo>
                  <a:pt x="1420242" y="4158367"/>
                </a:lnTo>
                <a:lnTo>
                  <a:pt x="1370965" y="4140055"/>
                </a:lnTo>
                <a:lnTo>
                  <a:pt x="1322157" y="4120535"/>
                </a:lnTo>
                <a:lnTo>
                  <a:pt x="1273844" y="4099824"/>
                </a:lnTo>
                <a:lnTo>
                  <a:pt x="1226051" y="4077930"/>
                </a:lnTo>
                <a:lnTo>
                  <a:pt x="1178814" y="4054876"/>
                </a:lnTo>
                <a:lnTo>
                  <a:pt x="1132155" y="4030665"/>
                </a:lnTo>
                <a:lnTo>
                  <a:pt x="1086101" y="4005321"/>
                </a:lnTo>
                <a:lnTo>
                  <a:pt x="1040684" y="3978851"/>
                </a:lnTo>
                <a:lnTo>
                  <a:pt x="995932" y="3951276"/>
                </a:lnTo>
                <a:lnTo>
                  <a:pt x="951868" y="3922608"/>
                </a:lnTo>
                <a:lnTo>
                  <a:pt x="908526" y="3892872"/>
                </a:lnTo>
                <a:lnTo>
                  <a:pt x="865923" y="3862081"/>
                </a:lnTo>
                <a:lnTo>
                  <a:pt x="824090" y="3830252"/>
                </a:lnTo>
                <a:lnTo>
                  <a:pt x="783050" y="3797408"/>
                </a:lnTo>
                <a:lnTo>
                  <a:pt x="742828" y="3763560"/>
                </a:lnTo>
                <a:lnTo>
                  <a:pt x="703450" y="3728742"/>
                </a:lnTo>
                <a:lnTo>
                  <a:pt x="664937" y="3692965"/>
                </a:lnTo>
                <a:lnTo>
                  <a:pt x="627313" y="3656256"/>
                </a:lnTo>
                <a:lnTo>
                  <a:pt x="590602" y="3618631"/>
                </a:lnTo>
                <a:lnTo>
                  <a:pt x="554826" y="3580120"/>
                </a:lnTo>
                <a:lnTo>
                  <a:pt x="520006" y="3540738"/>
                </a:lnTo>
                <a:lnTo>
                  <a:pt x="486162" y="3500514"/>
                </a:lnTo>
                <a:lnTo>
                  <a:pt x="453316" y="3459477"/>
                </a:lnTo>
                <a:lnTo>
                  <a:pt x="421486" y="3417644"/>
                </a:lnTo>
                <a:lnTo>
                  <a:pt x="390693" y="3375041"/>
                </a:lnTo>
                <a:lnTo>
                  <a:pt x="360955" y="3331699"/>
                </a:lnTo>
                <a:lnTo>
                  <a:pt x="332290" y="3287635"/>
                </a:lnTo>
                <a:lnTo>
                  <a:pt x="304714" y="3242883"/>
                </a:lnTo>
                <a:lnTo>
                  <a:pt x="278245" y="3197462"/>
                </a:lnTo>
                <a:lnTo>
                  <a:pt x="252899" y="3151412"/>
                </a:lnTo>
                <a:lnTo>
                  <a:pt x="228690" y="3104753"/>
                </a:lnTo>
                <a:lnTo>
                  <a:pt x="205634" y="3057516"/>
                </a:lnTo>
                <a:lnTo>
                  <a:pt x="183744" y="3009723"/>
                </a:lnTo>
                <a:lnTo>
                  <a:pt x="163033" y="2961410"/>
                </a:lnTo>
                <a:lnTo>
                  <a:pt x="143514" y="2912602"/>
                </a:lnTo>
                <a:lnTo>
                  <a:pt x="125200" y="2863325"/>
                </a:lnTo>
                <a:lnTo>
                  <a:pt x="108099" y="2813619"/>
                </a:lnTo>
                <a:lnTo>
                  <a:pt x="92224" y="2763509"/>
                </a:lnTo>
                <a:lnTo>
                  <a:pt x="77583" y="2713025"/>
                </a:lnTo>
                <a:lnTo>
                  <a:pt x="64186" y="2662194"/>
                </a:lnTo>
                <a:lnTo>
                  <a:pt x="52040" y="2611049"/>
                </a:lnTo>
                <a:lnTo>
                  <a:pt x="41153" y="2559628"/>
                </a:lnTo>
                <a:lnTo>
                  <a:pt x="31532" y="2507949"/>
                </a:lnTo>
                <a:lnTo>
                  <a:pt x="23181" y="2456052"/>
                </a:lnTo>
                <a:lnTo>
                  <a:pt x="16107" y="2403959"/>
                </a:lnTo>
                <a:lnTo>
                  <a:pt x="10313" y="2351712"/>
                </a:lnTo>
                <a:lnTo>
                  <a:pt x="5803" y="2299343"/>
                </a:lnTo>
                <a:lnTo>
                  <a:pt x="2579" y="2246876"/>
                </a:lnTo>
                <a:lnTo>
                  <a:pt x="644" y="2194343"/>
                </a:lnTo>
                <a:lnTo>
                  <a:pt x="0" y="2141783"/>
                </a:lnTo>
                <a:lnTo>
                  <a:pt x="161" y="2115500"/>
                </a:lnTo>
                <a:lnTo>
                  <a:pt x="1451" y="2062954"/>
                </a:lnTo>
                <a:lnTo>
                  <a:pt x="4030" y="2010446"/>
                </a:lnTo>
                <a:lnTo>
                  <a:pt x="7897" y="1958026"/>
                </a:lnTo>
                <a:lnTo>
                  <a:pt x="13050" y="1905711"/>
                </a:lnTo>
                <a:lnTo>
                  <a:pt x="19484" y="1853543"/>
                </a:lnTo>
                <a:lnTo>
                  <a:pt x="27197" y="1801539"/>
                </a:lnTo>
                <a:lnTo>
                  <a:pt x="36183" y="1749751"/>
                </a:lnTo>
                <a:lnTo>
                  <a:pt x="46439" y="1698194"/>
                </a:lnTo>
                <a:lnTo>
                  <a:pt x="57956" y="1646910"/>
                </a:lnTo>
                <a:lnTo>
                  <a:pt x="70729" y="1595914"/>
                </a:lnTo>
                <a:lnTo>
                  <a:pt x="84748" y="1545256"/>
                </a:lnTo>
                <a:lnTo>
                  <a:pt x="100008" y="1494952"/>
                </a:lnTo>
                <a:lnTo>
                  <a:pt x="116496" y="1445044"/>
                </a:lnTo>
                <a:lnTo>
                  <a:pt x="134206" y="1395545"/>
                </a:lnTo>
                <a:lnTo>
                  <a:pt x="153123" y="1346503"/>
                </a:lnTo>
                <a:lnTo>
                  <a:pt x="173241" y="1297935"/>
                </a:lnTo>
                <a:lnTo>
                  <a:pt x="194541" y="1249883"/>
                </a:lnTo>
                <a:lnTo>
                  <a:pt x="217018" y="1202361"/>
                </a:lnTo>
                <a:lnTo>
                  <a:pt x="240650" y="1155411"/>
                </a:lnTo>
                <a:lnTo>
                  <a:pt x="265432" y="1109047"/>
                </a:lnTo>
                <a:lnTo>
                  <a:pt x="291339" y="1063314"/>
                </a:lnTo>
                <a:lnTo>
                  <a:pt x="318365" y="1018222"/>
                </a:lnTo>
                <a:lnTo>
                  <a:pt x="346486" y="973814"/>
                </a:lnTo>
                <a:lnTo>
                  <a:pt x="375692" y="930106"/>
                </a:lnTo>
                <a:lnTo>
                  <a:pt x="405958" y="887131"/>
                </a:lnTo>
                <a:lnTo>
                  <a:pt x="437274" y="844907"/>
                </a:lnTo>
                <a:lnTo>
                  <a:pt x="469612" y="803471"/>
                </a:lnTo>
                <a:lnTo>
                  <a:pt x="502962" y="762834"/>
                </a:lnTo>
                <a:lnTo>
                  <a:pt x="537294" y="723033"/>
                </a:lnTo>
                <a:lnTo>
                  <a:pt x="572597" y="684082"/>
                </a:lnTo>
                <a:lnTo>
                  <a:pt x="608841" y="646014"/>
                </a:lnTo>
                <a:lnTo>
                  <a:pt x="646014" y="608841"/>
                </a:lnTo>
                <a:lnTo>
                  <a:pt x="684082" y="572597"/>
                </a:lnTo>
                <a:lnTo>
                  <a:pt x="723033" y="537294"/>
                </a:lnTo>
                <a:lnTo>
                  <a:pt x="762834" y="502962"/>
                </a:lnTo>
                <a:lnTo>
                  <a:pt x="803471" y="469612"/>
                </a:lnTo>
                <a:lnTo>
                  <a:pt x="844907" y="437274"/>
                </a:lnTo>
                <a:lnTo>
                  <a:pt x="887131" y="405958"/>
                </a:lnTo>
                <a:lnTo>
                  <a:pt x="930106" y="375692"/>
                </a:lnTo>
                <a:lnTo>
                  <a:pt x="973814" y="346486"/>
                </a:lnTo>
                <a:lnTo>
                  <a:pt x="1018222" y="318365"/>
                </a:lnTo>
                <a:lnTo>
                  <a:pt x="1063314" y="291339"/>
                </a:lnTo>
                <a:lnTo>
                  <a:pt x="1109047" y="265432"/>
                </a:lnTo>
                <a:lnTo>
                  <a:pt x="1155411" y="240650"/>
                </a:lnTo>
                <a:lnTo>
                  <a:pt x="1202361" y="217018"/>
                </a:lnTo>
                <a:lnTo>
                  <a:pt x="1249883" y="194541"/>
                </a:lnTo>
                <a:lnTo>
                  <a:pt x="1297935" y="173241"/>
                </a:lnTo>
                <a:lnTo>
                  <a:pt x="1346503" y="153123"/>
                </a:lnTo>
                <a:lnTo>
                  <a:pt x="1395545" y="134206"/>
                </a:lnTo>
                <a:lnTo>
                  <a:pt x="1445044" y="116496"/>
                </a:lnTo>
                <a:lnTo>
                  <a:pt x="1494952" y="100008"/>
                </a:lnTo>
                <a:lnTo>
                  <a:pt x="1545256" y="84748"/>
                </a:lnTo>
                <a:lnTo>
                  <a:pt x="1595914" y="70729"/>
                </a:lnTo>
                <a:lnTo>
                  <a:pt x="1646910" y="57956"/>
                </a:lnTo>
                <a:lnTo>
                  <a:pt x="1698194" y="46439"/>
                </a:lnTo>
                <a:lnTo>
                  <a:pt x="1749751" y="36183"/>
                </a:lnTo>
                <a:lnTo>
                  <a:pt x="1801539" y="27197"/>
                </a:lnTo>
                <a:lnTo>
                  <a:pt x="1853543" y="19484"/>
                </a:lnTo>
                <a:lnTo>
                  <a:pt x="1905711" y="13050"/>
                </a:lnTo>
                <a:lnTo>
                  <a:pt x="1958026" y="7897"/>
                </a:lnTo>
                <a:lnTo>
                  <a:pt x="2010446" y="4030"/>
                </a:lnTo>
                <a:lnTo>
                  <a:pt x="2062954" y="1451"/>
                </a:lnTo>
                <a:lnTo>
                  <a:pt x="2115500" y="161"/>
                </a:lnTo>
                <a:lnTo>
                  <a:pt x="2141783" y="0"/>
                </a:lnTo>
                <a:lnTo>
                  <a:pt x="2168066" y="161"/>
                </a:lnTo>
                <a:lnTo>
                  <a:pt x="2220613" y="1451"/>
                </a:lnTo>
                <a:lnTo>
                  <a:pt x="2273120" y="4030"/>
                </a:lnTo>
                <a:lnTo>
                  <a:pt x="2325541" y="7897"/>
                </a:lnTo>
                <a:lnTo>
                  <a:pt x="2377856" y="13050"/>
                </a:lnTo>
                <a:lnTo>
                  <a:pt x="2430024" y="19484"/>
                </a:lnTo>
                <a:lnTo>
                  <a:pt x="2482028" y="27197"/>
                </a:lnTo>
                <a:lnTo>
                  <a:pt x="2533816" y="36183"/>
                </a:lnTo>
                <a:lnTo>
                  <a:pt x="2585373" y="46439"/>
                </a:lnTo>
                <a:lnTo>
                  <a:pt x="2636657" y="57956"/>
                </a:lnTo>
                <a:lnTo>
                  <a:pt x="2687653" y="70729"/>
                </a:lnTo>
                <a:lnTo>
                  <a:pt x="2738310" y="84748"/>
                </a:lnTo>
                <a:lnTo>
                  <a:pt x="2788614" y="100008"/>
                </a:lnTo>
                <a:lnTo>
                  <a:pt x="2838523" y="116496"/>
                </a:lnTo>
                <a:lnTo>
                  <a:pt x="2888022" y="134206"/>
                </a:lnTo>
                <a:lnTo>
                  <a:pt x="2937064" y="153123"/>
                </a:lnTo>
                <a:lnTo>
                  <a:pt x="2985632" y="173241"/>
                </a:lnTo>
                <a:lnTo>
                  <a:pt x="3033684" y="194541"/>
                </a:lnTo>
                <a:lnTo>
                  <a:pt x="3081206" y="217018"/>
                </a:lnTo>
                <a:lnTo>
                  <a:pt x="3128155" y="240650"/>
                </a:lnTo>
                <a:lnTo>
                  <a:pt x="3174516" y="265432"/>
                </a:lnTo>
                <a:lnTo>
                  <a:pt x="3220251" y="291339"/>
                </a:lnTo>
                <a:lnTo>
                  <a:pt x="3265344" y="318365"/>
                </a:lnTo>
                <a:lnTo>
                  <a:pt x="3309753" y="346486"/>
                </a:lnTo>
                <a:lnTo>
                  <a:pt x="3353461" y="375692"/>
                </a:lnTo>
                <a:lnTo>
                  <a:pt x="3396436" y="405958"/>
                </a:lnTo>
                <a:lnTo>
                  <a:pt x="3438659" y="437274"/>
                </a:lnTo>
                <a:lnTo>
                  <a:pt x="3480096" y="469612"/>
                </a:lnTo>
                <a:lnTo>
                  <a:pt x="3520731" y="502962"/>
                </a:lnTo>
                <a:lnTo>
                  <a:pt x="3560534" y="537294"/>
                </a:lnTo>
                <a:lnTo>
                  <a:pt x="3599485" y="572597"/>
                </a:lnTo>
                <a:lnTo>
                  <a:pt x="3637555" y="608841"/>
                </a:lnTo>
                <a:lnTo>
                  <a:pt x="3674727" y="646014"/>
                </a:lnTo>
                <a:lnTo>
                  <a:pt x="3710970" y="684082"/>
                </a:lnTo>
                <a:lnTo>
                  <a:pt x="3746272" y="723033"/>
                </a:lnTo>
                <a:lnTo>
                  <a:pt x="3780606" y="762834"/>
                </a:lnTo>
                <a:lnTo>
                  <a:pt x="3813956" y="803471"/>
                </a:lnTo>
                <a:lnTo>
                  <a:pt x="3846294" y="844907"/>
                </a:lnTo>
                <a:lnTo>
                  <a:pt x="3877608" y="887131"/>
                </a:lnTo>
                <a:lnTo>
                  <a:pt x="3907872" y="930106"/>
                </a:lnTo>
                <a:lnTo>
                  <a:pt x="3937078" y="973814"/>
                </a:lnTo>
                <a:lnTo>
                  <a:pt x="3965201" y="1018222"/>
                </a:lnTo>
                <a:lnTo>
                  <a:pt x="3992225" y="1063314"/>
                </a:lnTo>
                <a:lnTo>
                  <a:pt x="4018135" y="1109047"/>
                </a:lnTo>
                <a:lnTo>
                  <a:pt x="4042915" y="1155411"/>
                </a:lnTo>
                <a:lnTo>
                  <a:pt x="4066548" y="1202361"/>
                </a:lnTo>
                <a:lnTo>
                  <a:pt x="4089026" y="1249883"/>
                </a:lnTo>
                <a:lnTo>
                  <a:pt x="4110326" y="1297935"/>
                </a:lnTo>
                <a:lnTo>
                  <a:pt x="4130442" y="1346503"/>
                </a:lnTo>
                <a:lnTo>
                  <a:pt x="4149361" y="1395545"/>
                </a:lnTo>
                <a:lnTo>
                  <a:pt x="4167069" y="1445044"/>
                </a:lnTo>
                <a:lnTo>
                  <a:pt x="4183556" y="1494952"/>
                </a:lnTo>
                <a:lnTo>
                  <a:pt x="4198820" y="1545256"/>
                </a:lnTo>
                <a:lnTo>
                  <a:pt x="4212840" y="1595914"/>
                </a:lnTo>
                <a:lnTo>
                  <a:pt x="4225612" y="1646910"/>
                </a:lnTo>
                <a:lnTo>
                  <a:pt x="4237126" y="1698194"/>
                </a:lnTo>
                <a:lnTo>
                  <a:pt x="4247380" y="1749751"/>
                </a:lnTo>
                <a:lnTo>
                  <a:pt x="4256369" y="1801539"/>
                </a:lnTo>
                <a:lnTo>
                  <a:pt x="4264081" y="1853543"/>
                </a:lnTo>
                <a:lnTo>
                  <a:pt x="4270515" y="1905711"/>
                </a:lnTo>
                <a:lnTo>
                  <a:pt x="4275668" y="1958026"/>
                </a:lnTo>
                <a:lnTo>
                  <a:pt x="4279536" y="2010446"/>
                </a:lnTo>
                <a:lnTo>
                  <a:pt x="4282118" y="2062954"/>
                </a:lnTo>
                <a:lnTo>
                  <a:pt x="4283406" y="2115500"/>
                </a:lnTo>
                <a:lnTo>
                  <a:pt x="4283567" y="2141783"/>
                </a:lnTo>
                <a:lnTo>
                  <a:pt x="4283406" y="2168066"/>
                </a:lnTo>
                <a:lnTo>
                  <a:pt x="4282118" y="2220613"/>
                </a:lnTo>
                <a:lnTo>
                  <a:pt x="4279536" y="2273120"/>
                </a:lnTo>
                <a:lnTo>
                  <a:pt x="4275668" y="2325541"/>
                </a:lnTo>
                <a:lnTo>
                  <a:pt x="4270515" y="2377856"/>
                </a:lnTo>
                <a:lnTo>
                  <a:pt x="4264081" y="2430024"/>
                </a:lnTo>
                <a:lnTo>
                  <a:pt x="4256369" y="2482028"/>
                </a:lnTo>
                <a:lnTo>
                  <a:pt x="4247380" y="2533816"/>
                </a:lnTo>
                <a:lnTo>
                  <a:pt x="4237126" y="2585373"/>
                </a:lnTo>
                <a:lnTo>
                  <a:pt x="4225612" y="2636657"/>
                </a:lnTo>
                <a:lnTo>
                  <a:pt x="4212840" y="2687653"/>
                </a:lnTo>
                <a:lnTo>
                  <a:pt x="4198820" y="2738310"/>
                </a:lnTo>
                <a:lnTo>
                  <a:pt x="4183556" y="2788614"/>
                </a:lnTo>
                <a:lnTo>
                  <a:pt x="4167069" y="2838523"/>
                </a:lnTo>
                <a:lnTo>
                  <a:pt x="4149362" y="2888022"/>
                </a:lnTo>
                <a:lnTo>
                  <a:pt x="4130446" y="2937064"/>
                </a:lnTo>
                <a:lnTo>
                  <a:pt x="4110326" y="2985632"/>
                </a:lnTo>
                <a:lnTo>
                  <a:pt x="4089026" y="3033684"/>
                </a:lnTo>
                <a:lnTo>
                  <a:pt x="4066548" y="3081206"/>
                </a:lnTo>
                <a:lnTo>
                  <a:pt x="4042915" y="3128155"/>
                </a:lnTo>
                <a:lnTo>
                  <a:pt x="4018135" y="3174516"/>
                </a:lnTo>
                <a:lnTo>
                  <a:pt x="3992225" y="3220251"/>
                </a:lnTo>
                <a:lnTo>
                  <a:pt x="3965201" y="3265344"/>
                </a:lnTo>
                <a:lnTo>
                  <a:pt x="3937078" y="3309753"/>
                </a:lnTo>
                <a:lnTo>
                  <a:pt x="3907872" y="3353461"/>
                </a:lnTo>
                <a:lnTo>
                  <a:pt x="3877608" y="3396436"/>
                </a:lnTo>
                <a:lnTo>
                  <a:pt x="3846294" y="3438659"/>
                </a:lnTo>
                <a:lnTo>
                  <a:pt x="3813956" y="3480096"/>
                </a:lnTo>
                <a:lnTo>
                  <a:pt x="3780606" y="3520731"/>
                </a:lnTo>
                <a:lnTo>
                  <a:pt x="3746272" y="3560534"/>
                </a:lnTo>
                <a:lnTo>
                  <a:pt x="3710970" y="3599485"/>
                </a:lnTo>
                <a:lnTo>
                  <a:pt x="3674727" y="3637555"/>
                </a:lnTo>
                <a:lnTo>
                  <a:pt x="3637555" y="3674727"/>
                </a:lnTo>
                <a:lnTo>
                  <a:pt x="3599485" y="3710970"/>
                </a:lnTo>
                <a:lnTo>
                  <a:pt x="3560534" y="3746272"/>
                </a:lnTo>
                <a:lnTo>
                  <a:pt x="3520731" y="3780606"/>
                </a:lnTo>
                <a:lnTo>
                  <a:pt x="3480096" y="3813956"/>
                </a:lnTo>
                <a:lnTo>
                  <a:pt x="3438659" y="3846294"/>
                </a:lnTo>
                <a:lnTo>
                  <a:pt x="3396436" y="3877608"/>
                </a:lnTo>
                <a:lnTo>
                  <a:pt x="3353461" y="3907872"/>
                </a:lnTo>
                <a:lnTo>
                  <a:pt x="3309753" y="3937078"/>
                </a:lnTo>
                <a:lnTo>
                  <a:pt x="3265344" y="3965201"/>
                </a:lnTo>
                <a:lnTo>
                  <a:pt x="3220251" y="3992225"/>
                </a:lnTo>
                <a:lnTo>
                  <a:pt x="3174516" y="4018135"/>
                </a:lnTo>
                <a:lnTo>
                  <a:pt x="3128155" y="4042915"/>
                </a:lnTo>
                <a:lnTo>
                  <a:pt x="3081206" y="4066548"/>
                </a:lnTo>
                <a:lnTo>
                  <a:pt x="3033684" y="4089026"/>
                </a:lnTo>
                <a:lnTo>
                  <a:pt x="2985632" y="4110326"/>
                </a:lnTo>
                <a:lnTo>
                  <a:pt x="2937064" y="4130442"/>
                </a:lnTo>
                <a:lnTo>
                  <a:pt x="2888022" y="4149361"/>
                </a:lnTo>
                <a:lnTo>
                  <a:pt x="2838523" y="4167069"/>
                </a:lnTo>
                <a:lnTo>
                  <a:pt x="2788614" y="4183556"/>
                </a:lnTo>
                <a:lnTo>
                  <a:pt x="2738310" y="4198820"/>
                </a:lnTo>
                <a:lnTo>
                  <a:pt x="2687653" y="4212840"/>
                </a:lnTo>
                <a:lnTo>
                  <a:pt x="2636657" y="4225612"/>
                </a:lnTo>
                <a:lnTo>
                  <a:pt x="2585373" y="4237126"/>
                </a:lnTo>
                <a:lnTo>
                  <a:pt x="2533816" y="4247380"/>
                </a:lnTo>
                <a:lnTo>
                  <a:pt x="2482028" y="4256369"/>
                </a:lnTo>
                <a:lnTo>
                  <a:pt x="2430024" y="4264081"/>
                </a:lnTo>
                <a:lnTo>
                  <a:pt x="2377856" y="4270515"/>
                </a:lnTo>
                <a:lnTo>
                  <a:pt x="2325541" y="4275668"/>
                </a:lnTo>
                <a:lnTo>
                  <a:pt x="2273120" y="4279536"/>
                </a:lnTo>
                <a:lnTo>
                  <a:pt x="2220613" y="4282118"/>
                </a:lnTo>
                <a:lnTo>
                  <a:pt x="2168066" y="4283406"/>
                </a:lnTo>
                <a:lnTo>
                  <a:pt x="2141783" y="4283567"/>
                </a:lnTo>
                <a:close/>
              </a:path>
            </a:pathLst>
          </a:custGeom>
          <a:solidFill>
            <a:srgbClr val="FE9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625236" y="4445223"/>
            <a:ext cx="3955084" cy="394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89838" y="274938"/>
            <a:ext cx="4283710" cy="4283710"/>
          </a:xfrm>
          <a:custGeom>
            <a:avLst/>
            <a:gdLst/>
            <a:ahLst/>
            <a:cxnLst/>
            <a:rect l="l" t="t" r="r" b="b"/>
            <a:pathLst>
              <a:path w="4283709" h="4283710">
                <a:moveTo>
                  <a:pt x="2141783" y="4283567"/>
                </a:moveTo>
                <a:lnTo>
                  <a:pt x="2089224" y="4282924"/>
                </a:lnTo>
                <a:lnTo>
                  <a:pt x="2036690" y="4280989"/>
                </a:lnTo>
                <a:lnTo>
                  <a:pt x="1984224" y="4277763"/>
                </a:lnTo>
                <a:lnTo>
                  <a:pt x="1931854" y="4273252"/>
                </a:lnTo>
                <a:lnTo>
                  <a:pt x="1879608" y="4267458"/>
                </a:lnTo>
                <a:lnTo>
                  <a:pt x="1827515" y="4260385"/>
                </a:lnTo>
                <a:lnTo>
                  <a:pt x="1775618" y="4252034"/>
                </a:lnTo>
                <a:lnTo>
                  <a:pt x="1723938" y="4242411"/>
                </a:lnTo>
                <a:lnTo>
                  <a:pt x="1672517" y="4231526"/>
                </a:lnTo>
                <a:lnTo>
                  <a:pt x="1621373" y="4219382"/>
                </a:lnTo>
                <a:lnTo>
                  <a:pt x="1570542" y="4205985"/>
                </a:lnTo>
                <a:lnTo>
                  <a:pt x="1520058" y="4191342"/>
                </a:lnTo>
                <a:lnTo>
                  <a:pt x="1469948" y="4175465"/>
                </a:lnTo>
                <a:lnTo>
                  <a:pt x="1420242" y="4158367"/>
                </a:lnTo>
                <a:lnTo>
                  <a:pt x="1370965" y="4140055"/>
                </a:lnTo>
                <a:lnTo>
                  <a:pt x="1322157" y="4120535"/>
                </a:lnTo>
                <a:lnTo>
                  <a:pt x="1273844" y="4099824"/>
                </a:lnTo>
                <a:lnTo>
                  <a:pt x="1226051" y="4077930"/>
                </a:lnTo>
                <a:lnTo>
                  <a:pt x="1178814" y="4054876"/>
                </a:lnTo>
                <a:lnTo>
                  <a:pt x="1132155" y="4030665"/>
                </a:lnTo>
                <a:lnTo>
                  <a:pt x="1086101" y="4005321"/>
                </a:lnTo>
                <a:lnTo>
                  <a:pt x="1040684" y="3978851"/>
                </a:lnTo>
                <a:lnTo>
                  <a:pt x="995932" y="3951276"/>
                </a:lnTo>
                <a:lnTo>
                  <a:pt x="951868" y="3922608"/>
                </a:lnTo>
                <a:lnTo>
                  <a:pt x="908526" y="3892872"/>
                </a:lnTo>
                <a:lnTo>
                  <a:pt x="865923" y="3862081"/>
                </a:lnTo>
                <a:lnTo>
                  <a:pt x="824090" y="3830252"/>
                </a:lnTo>
                <a:lnTo>
                  <a:pt x="783050" y="3797408"/>
                </a:lnTo>
                <a:lnTo>
                  <a:pt x="742828" y="3763560"/>
                </a:lnTo>
                <a:lnTo>
                  <a:pt x="703450" y="3728742"/>
                </a:lnTo>
                <a:lnTo>
                  <a:pt x="664937" y="3692965"/>
                </a:lnTo>
                <a:lnTo>
                  <a:pt x="627313" y="3656256"/>
                </a:lnTo>
                <a:lnTo>
                  <a:pt x="590602" y="3618631"/>
                </a:lnTo>
                <a:lnTo>
                  <a:pt x="554826" y="3580120"/>
                </a:lnTo>
                <a:lnTo>
                  <a:pt x="520006" y="3540738"/>
                </a:lnTo>
                <a:lnTo>
                  <a:pt x="486162" y="3500514"/>
                </a:lnTo>
                <a:lnTo>
                  <a:pt x="453316" y="3459477"/>
                </a:lnTo>
                <a:lnTo>
                  <a:pt x="421486" y="3417644"/>
                </a:lnTo>
                <a:lnTo>
                  <a:pt x="390693" y="3375041"/>
                </a:lnTo>
                <a:lnTo>
                  <a:pt x="360955" y="3331699"/>
                </a:lnTo>
                <a:lnTo>
                  <a:pt x="332290" y="3287635"/>
                </a:lnTo>
                <a:lnTo>
                  <a:pt x="304714" y="3242883"/>
                </a:lnTo>
                <a:lnTo>
                  <a:pt x="278245" y="3197462"/>
                </a:lnTo>
                <a:lnTo>
                  <a:pt x="252899" y="3151412"/>
                </a:lnTo>
                <a:lnTo>
                  <a:pt x="228690" y="3104753"/>
                </a:lnTo>
                <a:lnTo>
                  <a:pt x="205634" y="3057516"/>
                </a:lnTo>
                <a:lnTo>
                  <a:pt x="183744" y="3009723"/>
                </a:lnTo>
                <a:lnTo>
                  <a:pt x="163033" y="2961410"/>
                </a:lnTo>
                <a:lnTo>
                  <a:pt x="143514" y="2912602"/>
                </a:lnTo>
                <a:lnTo>
                  <a:pt x="125200" y="2863325"/>
                </a:lnTo>
                <a:lnTo>
                  <a:pt x="108099" y="2813619"/>
                </a:lnTo>
                <a:lnTo>
                  <a:pt x="92224" y="2763509"/>
                </a:lnTo>
                <a:lnTo>
                  <a:pt x="77583" y="2713025"/>
                </a:lnTo>
                <a:lnTo>
                  <a:pt x="64186" y="2662194"/>
                </a:lnTo>
                <a:lnTo>
                  <a:pt x="52040" y="2611049"/>
                </a:lnTo>
                <a:lnTo>
                  <a:pt x="41153" y="2559628"/>
                </a:lnTo>
                <a:lnTo>
                  <a:pt x="31532" y="2507949"/>
                </a:lnTo>
                <a:lnTo>
                  <a:pt x="23181" y="2456052"/>
                </a:lnTo>
                <a:lnTo>
                  <a:pt x="16107" y="2403959"/>
                </a:lnTo>
                <a:lnTo>
                  <a:pt x="10313" y="2351712"/>
                </a:lnTo>
                <a:lnTo>
                  <a:pt x="5803" y="2299343"/>
                </a:lnTo>
                <a:lnTo>
                  <a:pt x="2579" y="2246876"/>
                </a:lnTo>
                <a:lnTo>
                  <a:pt x="644" y="2194343"/>
                </a:lnTo>
                <a:lnTo>
                  <a:pt x="0" y="2141783"/>
                </a:lnTo>
                <a:lnTo>
                  <a:pt x="161" y="2115500"/>
                </a:lnTo>
                <a:lnTo>
                  <a:pt x="1451" y="2062954"/>
                </a:lnTo>
                <a:lnTo>
                  <a:pt x="4030" y="2010446"/>
                </a:lnTo>
                <a:lnTo>
                  <a:pt x="7897" y="1958026"/>
                </a:lnTo>
                <a:lnTo>
                  <a:pt x="13050" y="1905711"/>
                </a:lnTo>
                <a:lnTo>
                  <a:pt x="19484" y="1853543"/>
                </a:lnTo>
                <a:lnTo>
                  <a:pt x="27197" y="1801539"/>
                </a:lnTo>
                <a:lnTo>
                  <a:pt x="36183" y="1749751"/>
                </a:lnTo>
                <a:lnTo>
                  <a:pt x="46439" y="1698194"/>
                </a:lnTo>
                <a:lnTo>
                  <a:pt x="57956" y="1646910"/>
                </a:lnTo>
                <a:lnTo>
                  <a:pt x="70729" y="1595914"/>
                </a:lnTo>
                <a:lnTo>
                  <a:pt x="84748" y="1545256"/>
                </a:lnTo>
                <a:lnTo>
                  <a:pt x="100008" y="1494952"/>
                </a:lnTo>
                <a:lnTo>
                  <a:pt x="116496" y="1445044"/>
                </a:lnTo>
                <a:lnTo>
                  <a:pt x="134206" y="1395545"/>
                </a:lnTo>
                <a:lnTo>
                  <a:pt x="153123" y="1346503"/>
                </a:lnTo>
                <a:lnTo>
                  <a:pt x="173241" y="1297935"/>
                </a:lnTo>
                <a:lnTo>
                  <a:pt x="194541" y="1249883"/>
                </a:lnTo>
                <a:lnTo>
                  <a:pt x="217018" y="1202361"/>
                </a:lnTo>
                <a:lnTo>
                  <a:pt x="240650" y="1155411"/>
                </a:lnTo>
                <a:lnTo>
                  <a:pt x="265432" y="1109047"/>
                </a:lnTo>
                <a:lnTo>
                  <a:pt x="291339" y="1063314"/>
                </a:lnTo>
                <a:lnTo>
                  <a:pt x="318365" y="1018222"/>
                </a:lnTo>
                <a:lnTo>
                  <a:pt x="346486" y="973814"/>
                </a:lnTo>
                <a:lnTo>
                  <a:pt x="375692" y="930106"/>
                </a:lnTo>
                <a:lnTo>
                  <a:pt x="405958" y="887131"/>
                </a:lnTo>
                <a:lnTo>
                  <a:pt x="437274" y="844907"/>
                </a:lnTo>
                <a:lnTo>
                  <a:pt x="469612" y="803471"/>
                </a:lnTo>
                <a:lnTo>
                  <a:pt x="502962" y="762834"/>
                </a:lnTo>
                <a:lnTo>
                  <a:pt x="537294" y="723033"/>
                </a:lnTo>
                <a:lnTo>
                  <a:pt x="572597" y="684082"/>
                </a:lnTo>
                <a:lnTo>
                  <a:pt x="608841" y="646014"/>
                </a:lnTo>
                <a:lnTo>
                  <a:pt x="646014" y="608841"/>
                </a:lnTo>
                <a:lnTo>
                  <a:pt x="684082" y="572597"/>
                </a:lnTo>
                <a:lnTo>
                  <a:pt x="723033" y="537294"/>
                </a:lnTo>
                <a:lnTo>
                  <a:pt x="762834" y="502962"/>
                </a:lnTo>
                <a:lnTo>
                  <a:pt x="803471" y="469612"/>
                </a:lnTo>
                <a:lnTo>
                  <a:pt x="844907" y="437274"/>
                </a:lnTo>
                <a:lnTo>
                  <a:pt x="887131" y="405958"/>
                </a:lnTo>
                <a:lnTo>
                  <a:pt x="930106" y="375692"/>
                </a:lnTo>
                <a:lnTo>
                  <a:pt x="973814" y="346486"/>
                </a:lnTo>
                <a:lnTo>
                  <a:pt x="1018222" y="318365"/>
                </a:lnTo>
                <a:lnTo>
                  <a:pt x="1063314" y="291339"/>
                </a:lnTo>
                <a:lnTo>
                  <a:pt x="1109047" y="265432"/>
                </a:lnTo>
                <a:lnTo>
                  <a:pt x="1155411" y="240650"/>
                </a:lnTo>
                <a:lnTo>
                  <a:pt x="1202361" y="217018"/>
                </a:lnTo>
                <a:lnTo>
                  <a:pt x="1249883" y="194541"/>
                </a:lnTo>
                <a:lnTo>
                  <a:pt x="1297935" y="173241"/>
                </a:lnTo>
                <a:lnTo>
                  <a:pt x="1346503" y="153123"/>
                </a:lnTo>
                <a:lnTo>
                  <a:pt x="1395545" y="134206"/>
                </a:lnTo>
                <a:lnTo>
                  <a:pt x="1445044" y="116496"/>
                </a:lnTo>
                <a:lnTo>
                  <a:pt x="1494952" y="100008"/>
                </a:lnTo>
                <a:lnTo>
                  <a:pt x="1545256" y="84748"/>
                </a:lnTo>
                <a:lnTo>
                  <a:pt x="1595914" y="70729"/>
                </a:lnTo>
                <a:lnTo>
                  <a:pt x="1646910" y="57956"/>
                </a:lnTo>
                <a:lnTo>
                  <a:pt x="1698194" y="46439"/>
                </a:lnTo>
                <a:lnTo>
                  <a:pt x="1749751" y="36183"/>
                </a:lnTo>
                <a:lnTo>
                  <a:pt x="1801539" y="27197"/>
                </a:lnTo>
                <a:lnTo>
                  <a:pt x="1853543" y="19484"/>
                </a:lnTo>
                <a:lnTo>
                  <a:pt x="1905711" y="13050"/>
                </a:lnTo>
                <a:lnTo>
                  <a:pt x="1958026" y="7897"/>
                </a:lnTo>
                <a:lnTo>
                  <a:pt x="2010446" y="4030"/>
                </a:lnTo>
                <a:lnTo>
                  <a:pt x="2062954" y="1451"/>
                </a:lnTo>
                <a:lnTo>
                  <a:pt x="2115500" y="161"/>
                </a:lnTo>
                <a:lnTo>
                  <a:pt x="2141783" y="0"/>
                </a:lnTo>
                <a:lnTo>
                  <a:pt x="2168066" y="161"/>
                </a:lnTo>
                <a:lnTo>
                  <a:pt x="2220613" y="1451"/>
                </a:lnTo>
                <a:lnTo>
                  <a:pt x="2273120" y="4030"/>
                </a:lnTo>
                <a:lnTo>
                  <a:pt x="2325541" y="7897"/>
                </a:lnTo>
                <a:lnTo>
                  <a:pt x="2377856" y="13050"/>
                </a:lnTo>
                <a:lnTo>
                  <a:pt x="2430024" y="19484"/>
                </a:lnTo>
                <a:lnTo>
                  <a:pt x="2482028" y="27197"/>
                </a:lnTo>
                <a:lnTo>
                  <a:pt x="2533816" y="36183"/>
                </a:lnTo>
                <a:lnTo>
                  <a:pt x="2585373" y="46439"/>
                </a:lnTo>
                <a:lnTo>
                  <a:pt x="2636657" y="57956"/>
                </a:lnTo>
                <a:lnTo>
                  <a:pt x="2687653" y="70729"/>
                </a:lnTo>
                <a:lnTo>
                  <a:pt x="2738310" y="84748"/>
                </a:lnTo>
                <a:lnTo>
                  <a:pt x="2788614" y="100008"/>
                </a:lnTo>
                <a:lnTo>
                  <a:pt x="2838523" y="116496"/>
                </a:lnTo>
                <a:lnTo>
                  <a:pt x="2888022" y="134206"/>
                </a:lnTo>
                <a:lnTo>
                  <a:pt x="2937064" y="153123"/>
                </a:lnTo>
                <a:lnTo>
                  <a:pt x="2985632" y="173241"/>
                </a:lnTo>
                <a:lnTo>
                  <a:pt x="3033684" y="194541"/>
                </a:lnTo>
                <a:lnTo>
                  <a:pt x="3081206" y="217018"/>
                </a:lnTo>
                <a:lnTo>
                  <a:pt x="3128155" y="240650"/>
                </a:lnTo>
                <a:lnTo>
                  <a:pt x="3174516" y="265432"/>
                </a:lnTo>
                <a:lnTo>
                  <a:pt x="3220251" y="291339"/>
                </a:lnTo>
                <a:lnTo>
                  <a:pt x="3265344" y="318365"/>
                </a:lnTo>
                <a:lnTo>
                  <a:pt x="3309753" y="346486"/>
                </a:lnTo>
                <a:lnTo>
                  <a:pt x="3353461" y="375692"/>
                </a:lnTo>
                <a:lnTo>
                  <a:pt x="3396436" y="405958"/>
                </a:lnTo>
                <a:lnTo>
                  <a:pt x="3438659" y="437274"/>
                </a:lnTo>
                <a:lnTo>
                  <a:pt x="3480096" y="469612"/>
                </a:lnTo>
                <a:lnTo>
                  <a:pt x="3520731" y="502962"/>
                </a:lnTo>
                <a:lnTo>
                  <a:pt x="3560534" y="537294"/>
                </a:lnTo>
                <a:lnTo>
                  <a:pt x="3599485" y="572597"/>
                </a:lnTo>
                <a:lnTo>
                  <a:pt x="3637555" y="608841"/>
                </a:lnTo>
                <a:lnTo>
                  <a:pt x="3674727" y="646014"/>
                </a:lnTo>
                <a:lnTo>
                  <a:pt x="3710970" y="684082"/>
                </a:lnTo>
                <a:lnTo>
                  <a:pt x="3746272" y="723033"/>
                </a:lnTo>
                <a:lnTo>
                  <a:pt x="3780606" y="762834"/>
                </a:lnTo>
                <a:lnTo>
                  <a:pt x="3813956" y="803471"/>
                </a:lnTo>
                <a:lnTo>
                  <a:pt x="3846294" y="844907"/>
                </a:lnTo>
                <a:lnTo>
                  <a:pt x="3877608" y="887131"/>
                </a:lnTo>
                <a:lnTo>
                  <a:pt x="3907872" y="930106"/>
                </a:lnTo>
                <a:lnTo>
                  <a:pt x="3937078" y="973814"/>
                </a:lnTo>
                <a:lnTo>
                  <a:pt x="3965201" y="1018222"/>
                </a:lnTo>
                <a:lnTo>
                  <a:pt x="3992225" y="1063314"/>
                </a:lnTo>
                <a:lnTo>
                  <a:pt x="4018135" y="1109047"/>
                </a:lnTo>
                <a:lnTo>
                  <a:pt x="4042915" y="1155411"/>
                </a:lnTo>
                <a:lnTo>
                  <a:pt x="4066548" y="1202361"/>
                </a:lnTo>
                <a:lnTo>
                  <a:pt x="4089026" y="1249883"/>
                </a:lnTo>
                <a:lnTo>
                  <a:pt x="4110326" y="1297935"/>
                </a:lnTo>
                <a:lnTo>
                  <a:pt x="4130442" y="1346503"/>
                </a:lnTo>
                <a:lnTo>
                  <a:pt x="4149361" y="1395545"/>
                </a:lnTo>
                <a:lnTo>
                  <a:pt x="4167069" y="1445044"/>
                </a:lnTo>
                <a:lnTo>
                  <a:pt x="4183556" y="1494952"/>
                </a:lnTo>
                <a:lnTo>
                  <a:pt x="4198820" y="1545256"/>
                </a:lnTo>
                <a:lnTo>
                  <a:pt x="4212840" y="1595914"/>
                </a:lnTo>
                <a:lnTo>
                  <a:pt x="4225612" y="1646910"/>
                </a:lnTo>
                <a:lnTo>
                  <a:pt x="4237126" y="1698194"/>
                </a:lnTo>
                <a:lnTo>
                  <a:pt x="4247380" y="1749751"/>
                </a:lnTo>
                <a:lnTo>
                  <a:pt x="4256369" y="1801539"/>
                </a:lnTo>
                <a:lnTo>
                  <a:pt x="4264081" y="1853543"/>
                </a:lnTo>
                <a:lnTo>
                  <a:pt x="4270515" y="1905711"/>
                </a:lnTo>
                <a:lnTo>
                  <a:pt x="4275668" y="1958026"/>
                </a:lnTo>
                <a:lnTo>
                  <a:pt x="4279536" y="2010446"/>
                </a:lnTo>
                <a:lnTo>
                  <a:pt x="4282118" y="2062954"/>
                </a:lnTo>
                <a:lnTo>
                  <a:pt x="4283406" y="2115500"/>
                </a:lnTo>
                <a:lnTo>
                  <a:pt x="4283567" y="2141783"/>
                </a:lnTo>
                <a:lnTo>
                  <a:pt x="4283406" y="2168066"/>
                </a:lnTo>
                <a:lnTo>
                  <a:pt x="4282118" y="2220613"/>
                </a:lnTo>
                <a:lnTo>
                  <a:pt x="4279536" y="2273120"/>
                </a:lnTo>
                <a:lnTo>
                  <a:pt x="4275668" y="2325541"/>
                </a:lnTo>
                <a:lnTo>
                  <a:pt x="4270515" y="2377856"/>
                </a:lnTo>
                <a:lnTo>
                  <a:pt x="4264081" y="2430024"/>
                </a:lnTo>
                <a:lnTo>
                  <a:pt x="4256369" y="2482028"/>
                </a:lnTo>
                <a:lnTo>
                  <a:pt x="4247380" y="2533816"/>
                </a:lnTo>
                <a:lnTo>
                  <a:pt x="4237126" y="2585373"/>
                </a:lnTo>
                <a:lnTo>
                  <a:pt x="4225612" y="2636657"/>
                </a:lnTo>
                <a:lnTo>
                  <a:pt x="4212840" y="2687653"/>
                </a:lnTo>
                <a:lnTo>
                  <a:pt x="4198820" y="2738310"/>
                </a:lnTo>
                <a:lnTo>
                  <a:pt x="4183556" y="2788614"/>
                </a:lnTo>
                <a:lnTo>
                  <a:pt x="4167069" y="2838523"/>
                </a:lnTo>
                <a:lnTo>
                  <a:pt x="4149362" y="2888022"/>
                </a:lnTo>
                <a:lnTo>
                  <a:pt x="4130446" y="2937064"/>
                </a:lnTo>
                <a:lnTo>
                  <a:pt x="4110326" y="2985632"/>
                </a:lnTo>
                <a:lnTo>
                  <a:pt x="4089026" y="3033684"/>
                </a:lnTo>
                <a:lnTo>
                  <a:pt x="4066548" y="3081206"/>
                </a:lnTo>
                <a:lnTo>
                  <a:pt x="4042915" y="3128155"/>
                </a:lnTo>
                <a:lnTo>
                  <a:pt x="4018135" y="3174516"/>
                </a:lnTo>
                <a:lnTo>
                  <a:pt x="3992225" y="3220251"/>
                </a:lnTo>
                <a:lnTo>
                  <a:pt x="3965201" y="3265344"/>
                </a:lnTo>
                <a:lnTo>
                  <a:pt x="3937078" y="3309753"/>
                </a:lnTo>
                <a:lnTo>
                  <a:pt x="3907872" y="3353461"/>
                </a:lnTo>
                <a:lnTo>
                  <a:pt x="3877608" y="3396436"/>
                </a:lnTo>
                <a:lnTo>
                  <a:pt x="3846294" y="3438659"/>
                </a:lnTo>
                <a:lnTo>
                  <a:pt x="3813956" y="3480096"/>
                </a:lnTo>
                <a:lnTo>
                  <a:pt x="3780606" y="3520731"/>
                </a:lnTo>
                <a:lnTo>
                  <a:pt x="3746272" y="3560534"/>
                </a:lnTo>
                <a:lnTo>
                  <a:pt x="3710970" y="3599485"/>
                </a:lnTo>
                <a:lnTo>
                  <a:pt x="3674727" y="3637555"/>
                </a:lnTo>
                <a:lnTo>
                  <a:pt x="3637555" y="3674727"/>
                </a:lnTo>
                <a:lnTo>
                  <a:pt x="3599485" y="3710970"/>
                </a:lnTo>
                <a:lnTo>
                  <a:pt x="3560534" y="3746272"/>
                </a:lnTo>
                <a:lnTo>
                  <a:pt x="3520731" y="3780606"/>
                </a:lnTo>
                <a:lnTo>
                  <a:pt x="3480096" y="3813956"/>
                </a:lnTo>
                <a:lnTo>
                  <a:pt x="3438659" y="3846294"/>
                </a:lnTo>
                <a:lnTo>
                  <a:pt x="3396436" y="3877608"/>
                </a:lnTo>
                <a:lnTo>
                  <a:pt x="3353461" y="3907872"/>
                </a:lnTo>
                <a:lnTo>
                  <a:pt x="3309753" y="3937078"/>
                </a:lnTo>
                <a:lnTo>
                  <a:pt x="3265344" y="3965201"/>
                </a:lnTo>
                <a:lnTo>
                  <a:pt x="3220251" y="3992225"/>
                </a:lnTo>
                <a:lnTo>
                  <a:pt x="3174516" y="4018135"/>
                </a:lnTo>
                <a:lnTo>
                  <a:pt x="3128155" y="4042915"/>
                </a:lnTo>
                <a:lnTo>
                  <a:pt x="3081206" y="4066548"/>
                </a:lnTo>
                <a:lnTo>
                  <a:pt x="3033684" y="4089026"/>
                </a:lnTo>
                <a:lnTo>
                  <a:pt x="2985632" y="4110326"/>
                </a:lnTo>
                <a:lnTo>
                  <a:pt x="2937064" y="4130442"/>
                </a:lnTo>
                <a:lnTo>
                  <a:pt x="2888022" y="4149361"/>
                </a:lnTo>
                <a:lnTo>
                  <a:pt x="2838523" y="4167069"/>
                </a:lnTo>
                <a:lnTo>
                  <a:pt x="2788614" y="4183556"/>
                </a:lnTo>
                <a:lnTo>
                  <a:pt x="2738310" y="4198820"/>
                </a:lnTo>
                <a:lnTo>
                  <a:pt x="2687653" y="4212840"/>
                </a:lnTo>
                <a:lnTo>
                  <a:pt x="2636657" y="4225612"/>
                </a:lnTo>
                <a:lnTo>
                  <a:pt x="2585373" y="4237126"/>
                </a:lnTo>
                <a:lnTo>
                  <a:pt x="2533816" y="4247380"/>
                </a:lnTo>
                <a:lnTo>
                  <a:pt x="2482028" y="4256369"/>
                </a:lnTo>
                <a:lnTo>
                  <a:pt x="2430024" y="4264081"/>
                </a:lnTo>
                <a:lnTo>
                  <a:pt x="2377856" y="4270515"/>
                </a:lnTo>
                <a:lnTo>
                  <a:pt x="2325541" y="4275668"/>
                </a:lnTo>
                <a:lnTo>
                  <a:pt x="2273120" y="4279536"/>
                </a:lnTo>
                <a:lnTo>
                  <a:pt x="2220613" y="4282118"/>
                </a:lnTo>
                <a:lnTo>
                  <a:pt x="2168066" y="4283406"/>
                </a:lnTo>
                <a:lnTo>
                  <a:pt x="2141783" y="4283567"/>
                </a:lnTo>
                <a:close/>
              </a:path>
            </a:pathLst>
          </a:custGeom>
          <a:solidFill>
            <a:srgbClr val="FE9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654065" y="444540"/>
            <a:ext cx="3955084" cy="394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507651" y="642329"/>
            <a:ext cx="4283710" cy="4283710"/>
          </a:xfrm>
          <a:custGeom>
            <a:avLst/>
            <a:gdLst/>
            <a:ahLst/>
            <a:cxnLst/>
            <a:rect l="l" t="t" r="r" b="b"/>
            <a:pathLst>
              <a:path w="4283709" h="4283710">
                <a:moveTo>
                  <a:pt x="2141783" y="4283567"/>
                </a:moveTo>
                <a:lnTo>
                  <a:pt x="2089224" y="4282924"/>
                </a:lnTo>
                <a:lnTo>
                  <a:pt x="2036690" y="4280989"/>
                </a:lnTo>
                <a:lnTo>
                  <a:pt x="1984224" y="4277763"/>
                </a:lnTo>
                <a:lnTo>
                  <a:pt x="1931854" y="4273252"/>
                </a:lnTo>
                <a:lnTo>
                  <a:pt x="1879608" y="4267458"/>
                </a:lnTo>
                <a:lnTo>
                  <a:pt x="1827515" y="4260385"/>
                </a:lnTo>
                <a:lnTo>
                  <a:pt x="1775618" y="4252034"/>
                </a:lnTo>
                <a:lnTo>
                  <a:pt x="1723938" y="4242411"/>
                </a:lnTo>
                <a:lnTo>
                  <a:pt x="1672517" y="4231526"/>
                </a:lnTo>
                <a:lnTo>
                  <a:pt x="1621373" y="4219382"/>
                </a:lnTo>
                <a:lnTo>
                  <a:pt x="1570542" y="4205985"/>
                </a:lnTo>
                <a:lnTo>
                  <a:pt x="1520058" y="4191342"/>
                </a:lnTo>
                <a:lnTo>
                  <a:pt x="1469948" y="4175465"/>
                </a:lnTo>
                <a:lnTo>
                  <a:pt x="1420242" y="4158367"/>
                </a:lnTo>
                <a:lnTo>
                  <a:pt x="1370965" y="4140055"/>
                </a:lnTo>
                <a:lnTo>
                  <a:pt x="1322157" y="4120535"/>
                </a:lnTo>
                <a:lnTo>
                  <a:pt x="1273844" y="4099824"/>
                </a:lnTo>
                <a:lnTo>
                  <a:pt x="1226051" y="4077930"/>
                </a:lnTo>
                <a:lnTo>
                  <a:pt x="1178814" y="4054876"/>
                </a:lnTo>
                <a:lnTo>
                  <a:pt x="1132155" y="4030665"/>
                </a:lnTo>
                <a:lnTo>
                  <a:pt x="1086101" y="4005321"/>
                </a:lnTo>
                <a:lnTo>
                  <a:pt x="1040684" y="3978851"/>
                </a:lnTo>
                <a:lnTo>
                  <a:pt x="995932" y="3951276"/>
                </a:lnTo>
                <a:lnTo>
                  <a:pt x="951868" y="3922608"/>
                </a:lnTo>
                <a:lnTo>
                  <a:pt x="908526" y="3892872"/>
                </a:lnTo>
                <a:lnTo>
                  <a:pt x="865923" y="3862081"/>
                </a:lnTo>
                <a:lnTo>
                  <a:pt x="824090" y="3830252"/>
                </a:lnTo>
                <a:lnTo>
                  <a:pt x="783050" y="3797408"/>
                </a:lnTo>
                <a:lnTo>
                  <a:pt x="742828" y="3763560"/>
                </a:lnTo>
                <a:lnTo>
                  <a:pt x="703450" y="3728742"/>
                </a:lnTo>
                <a:lnTo>
                  <a:pt x="664937" y="3692965"/>
                </a:lnTo>
                <a:lnTo>
                  <a:pt x="627313" y="3656256"/>
                </a:lnTo>
                <a:lnTo>
                  <a:pt x="590602" y="3618631"/>
                </a:lnTo>
                <a:lnTo>
                  <a:pt x="554826" y="3580120"/>
                </a:lnTo>
                <a:lnTo>
                  <a:pt x="520006" y="3540738"/>
                </a:lnTo>
                <a:lnTo>
                  <a:pt x="486162" y="3500514"/>
                </a:lnTo>
                <a:lnTo>
                  <a:pt x="453316" y="3459477"/>
                </a:lnTo>
                <a:lnTo>
                  <a:pt x="421486" y="3417644"/>
                </a:lnTo>
                <a:lnTo>
                  <a:pt x="390693" y="3375041"/>
                </a:lnTo>
                <a:lnTo>
                  <a:pt x="360955" y="3331699"/>
                </a:lnTo>
                <a:lnTo>
                  <a:pt x="332290" y="3287635"/>
                </a:lnTo>
                <a:lnTo>
                  <a:pt x="304714" y="3242883"/>
                </a:lnTo>
                <a:lnTo>
                  <a:pt x="278245" y="3197462"/>
                </a:lnTo>
                <a:lnTo>
                  <a:pt x="252899" y="3151412"/>
                </a:lnTo>
                <a:lnTo>
                  <a:pt x="228690" y="3104753"/>
                </a:lnTo>
                <a:lnTo>
                  <a:pt x="205634" y="3057516"/>
                </a:lnTo>
                <a:lnTo>
                  <a:pt x="183744" y="3009723"/>
                </a:lnTo>
                <a:lnTo>
                  <a:pt x="163033" y="2961410"/>
                </a:lnTo>
                <a:lnTo>
                  <a:pt x="143514" y="2912602"/>
                </a:lnTo>
                <a:lnTo>
                  <a:pt x="125200" y="2863325"/>
                </a:lnTo>
                <a:lnTo>
                  <a:pt x="108099" y="2813619"/>
                </a:lnTo>
                <a:lnTo>
                  <a:pt x="92224" y="2763509"/>
                </a:lnTo>
                <a:lnTo>
                  <a:pt x="77583" y="2713025"/>
                </a:lnTo>
                <a:lnTo>
                  <a:pt x="64186" y="2662194"/>
                </a:lnTo>
                <a:lnTo>
                  <a:pt x="52040" y="2611049"/>
                </a:lnTo>
                <a:lnTo>
                  <a:pt x="41153" y="2559628"/>
                </a:lnTo>
                <a:lnTo>
                  <a:pt x="31532" y="2507949"/>
                </a:lnTo>
                <a:lnTo>
                  <a:pt x="23181" y="2456052"/>
                </a:lnTo>
                <a:lnTo>
                  <a:pt x="16107" y="2403959"/>
                </a:lnTo>
                <a:lnTo>
                  <a:pt x="10313" y="2351712"/>
                </a:lnTo>
                <a:lnTo>
                  <a:pt x="5803" y="2299343"/>
                </a:lnTo>
                <a:lnTo>
                  <a:pt x="2579" y="2246876"/>
                </a:lnTo>
                <a:lnTo>
                  <a:pt x="644" y="2194343"/>
                </a:lnTo>
                <a:lnTo>
                  <a:pt x="0" y="2141783"/>
                </a:lnTo>
                <a:lnTo>
                  <a:pt x="161" y="2115500"/>
                </a:lnTo>
                <a:lnTo>
                  <a:pt x="1451" y="2062954"/>
                </a:lnTo>
                <a:lnTo>
                  <a:pt x="4030" y="2010446"/>
                </a:lnTo>
                <a:lnTo>
                  <a:pt x="7897" y="1958026"/>
                </a:lnTo>
                <a:lnTo>
                  <a:pt x="13050" y="1905711"/>
                </a:lnTo>
                <a:lnTo>
                  <a:pt x="19484" y="1853543"/>
                </a:lnTo>
                <a:lnTo>
                  <a:pt x="27197" y="1801539"/>
                </a:lnTo>
                <a:lnTo>
                  <a:pt x="36183" y="1749751"/>
                </a:lnTo>
                <a:lnTo>
                  <a:pt x="46439" y="1698194"/>
                </a:lnTo>
                <a:lnTo>
                  <a:pt x="57956" y="1646910"/>
                </a:lnTo>
                <a:lnTo>
                  <a:pt x="70729" y="1595914"/>
                </a:lnTo>
                <a:lnTo>
                  <a:pt x="84748" y="1545256"/>
                </a:lnTo>
                <a:lnTo>
                  <a:pt x="100008" y="1494952"/>
                </a:lnTo>
                <a:lnTo>
                  <a:pt x="116496" y="1445044"/>
                </a:lnTo>
                <a:lnTo>
                  <a:pt x="134206" y="1395545"/>
                </a:lnTo>
                <a:lnTo>
                  <a:pt x="153123" y="1346503"/>
                </a:lnTo>
                <a:lnTo>
                  <a:pt x="173241" y="1297935"/>
                </a:lnTo>
                <a:lnTo>
                  <a:pt x="194541" y="1249883"/>
                </a:lnTo>
                <a:lnTo>
                  <a:pt x="217018" y="1202361"/>
                </a:lnTo>
                <a:lnTo>
                  <a:pt x="240650" y="1155411"/>
                </a:lnTo>
                <a:lnTo>
                  <a:pt x="265432" y="1109047"/>
                </a:lnTo>
                <a:lnTo>
                  <a:pt x="291339" y="1063314"/>
                </a:lnTo>
                <a:lnTo>
                  <a:pt x="318365" y="1018222"/>
                </a:lnTo>
                <a:lnTo>
                  <a:pt x="346486" y="973814"/>
                </a:lnTo>
                <a:lnTo>
                  <a:pt x="375692" y="930106"/>
                </a:lnTo>
                <a:lnTo>
                  <a:pt x="405958" y="887131"/>
                </a:lnTo>
                <a:lnTo>
                  <a:pt x="437274" y="844907"/>
                </a:lnTo>
                <a:lnTo>
                  <a:pt x="469612" y="803471"/>
                </a:lnTo>
                <a:lnTo>
                  <a:pt x="502962" y="762834"/>
                </a:lnTo>
                <a:lnTo>
                  <a:pt x="537294" y="723033"/>
                </a:lnTo>
                <a:lnTo>
                  <a:pt x="572597" y="684082"/>
                </a:lnTo>
                <a:lnTo>
                  <a:pt x="608841" y="646014"/>
                </a:lnTo>
                <a:lnTo>
                  <a:pt x="646014" y="608841"/>
                </a:lnTo>
                <a:lnTo>
                  <a:pt x="684082" y="572597"/>
                </a:lnTo>
                <a:lnTo>
                  <a:pt x="723033" y="537294"/>
                </a:lnTo>
                <a:lnTo>
                  <a:pt x="762834" y="502962"/>
                </a:lnTo>
                <a:lnTo>
                  <a:pt x="803471" y="469612"/>
                </a:lnTo>
                <a:lnTo>
                  <a:pt x="844907" y="437274"/>
                </a:lnTo>
                <a:lnTo>
                  <a:pt x="887131" y="405958"/>
                </a:lnTo>
                <a:lnTo>
                  <a:pt x="930106" y="375692"/>
                </a:lnTo>
                <a:lnTo>
                  <a:pt x="973814" y="346486"/>
                </a:lnTo>
                <a:lnTo>
                  <a:pt x="1018222" y="318365"/>
                </a:lnTo>
                <a:lnTo>
                  <a:pt x="1063314" y="291339"/>
                </a:lnTo>
                <a:lnTo>
                  <a:pt x="1109047" y="265432"/>
                </a:lnTo>
                <a:lnTo>
                  <a:pt x="1155411" y="240650"/>
                </a:lnTo>
                <a:lnTo>
                  <a:pt x="1202361" y="217018"/>
                </a:lnTo>
                <a:lnTo>
                  <a:pt x="1249883" y="194541"/>
                </a:lnTo>
                <a:lnTo>
                  <a:pt x="1297935" y="173241"/>
                </a:lnTo>
                <a:lnTo>
                  <a:pt x="1346503" y="153123"/>
                </a:lnTo>
                <a:lnTo>
                  <a:pt x="1395545" y="134206"/>
                </a:lnTo>
                <a:lnTo>
                  <a:pt x="1445044" y="116496"/>
                </a:lnTo>
                <a:lnTo>
                  <a:pt x="1494952" y="100008"/>
                </a:lnTo>
                <a:lnTo>
                  <a:pt x="1545256" y="84748"/>
                </a:lnTo>
                <a:lnTo>
                  <a:pt x="1595914" y="70729"/>
                </a:lnTo>
                <a:lnTo>
                  <a:pt x="1646910" y="57956"/>
                </a:lnTo>
                <a:lnTo>
                  <a:pt x="1698194" y="46439"/>
                </a:lnTo>
                <a:lnTo>
                  <a:pt x="1749751" y="36183"/>
                </a:lnTo>
                <a:lnTo>
                  <a:pt x="1801539" y="27197"/>
                </a:lnTo>
                <a:lnTo>
                  <a:pt x="1853543" y="19484"/>
                </a:lnTo>
                <a:lnTo>
                  <a:pt x="1905711" y="13050"/>
                </a:lnTo>
                <a:lnTo>
                  <a:pt x="1958026" y="7897"/>
                </a:lnTo>
                <a:lnTo>
                  <a:pt x="2010446" y="4030"/>
                </a:lnTo>
                <a:lnTo>
                  <a:pt x="2062954" y="1451"/>
                </a:lnTo>
                <a:lnTo>
                  <a:pt x="2115500" y="161"/>
                </a:lnTo>
                <a:lnTo>
                  <a:pt x="2141783" y="0"/>
                </a:lnTo>
                <a:lnTo>
                  <a:pt x="2168066" y="161"/>
                </a:lnTo>
                <a:lnTo>
                  <a:pt x="2220613" y="1451"/>
                </a:lnTo>
                <a:lnTo>
                  <a:pt x="2273120" y="4030"/>
                </a:lnTo>
                <a:lnTo>
                  <a:pt x="2325541" y="7897"/>
                </a:lnTo>
                <a:lnTo>
                  <a:pt x="2377856" y="13050"/>
                </a:lnTo>
                <a:lnTo>
                  <a:pt x="2430024" y="19484"/>
                </a:lnTo>
                <a:lnTo>
                  <a:pt x="2482028" y="27197"/>
                </a:lnTo>
                <a:lnTo>
                  <a:pt x="2533816" y="36183"/>
                </a:lnTo>
                <a:lnTo>
                  <a:pt x="2585373" y="46439"/>
                </a:lnTo>
                <a:lnTo>
                  <a:pt x="2636657" y="57956"/>
                </a:lnTo>
                <a:lnTo>
                  <a:pt x="2687653" y="70729"/>
                </a:lnTo>
                <a:lnTo>
                  <a:pt x="2738310" y="84748"/>
                </a:lnTo>
                <a:lnTo>
                  <a:pt x="2788614" y="100008"/>
                </a:lnTo>
                <a:lnTo>
                  <a:pt x="2838523" y="116496"/>
                </a:lnTo>
                <a:lnTo>
                  <a:pt x="2888022" y="134206"/>
                </a:lnTo>
                <a:lnTo>
                  <a:pt x="2937064" y="153123"/>
                </a:lnTo>
                <a:lnTo>
                  <a:pt x="2985632" y="173241"/>
                </a:lnTo>
                <a:lnTo>
                  <a:pt x="3033684" y="194541"/>
                </a:lnTo>
                <a:lnTo>
                  <a:pt x="3081206" y="217018"/>
                </a:lnTo>
                <a:lnTo>
                  <a:pt x="3128155" y="240650"/>
                </a:lnTo>
                <a:lnTo>
                  <a:pt x="3174516" y="265432"/>
                </a:lnTo>
                <a:lnTo>
                  <a:pt x="3220251" y="291339"/>
                </a:lnTo>
                <a:lnTo>
                  <a:pt x="3265344" y="318365"/>
                </a:lnTo>
                <a:lnTo>
                  <a:pt x="3309753" y="346486"/>
                </a:lnTo>
                <a:lnTo>
                  <a:pt x="3353461" y="375692"/>
                </a:lnTo>
                <a:lnTo>
                  <a:pt x="3396436" y="405958"/>
                </a:lnTo>
                <a:lnTo>
                  <a:pt x="3438659" y="437274"/>
                </a:lnTo>
                <a:lnTo>
                  <a:pt x="3480096" y="469612"/>
                </a:lnTo>
                <a:lnTo>
                  <a:pt x="3520731" y="502962"/>
                </a:lnTo>
                <a:lnTo>
                  <a:pt x="3560534" y="537294"/>
                </a:lnTo>
                <a:lnTo>
                  <a:pt x="3599485" y="572597"/>
                </a:lnTo>
                <a:lnTo>
                  <a:pt x="3637555" y="608841"/>
                </a:lnTo>
                <a:lnTo>
                  <a:pt x="3674727" y="646014"/>
                </a:lnTo>
                <a:lnTo>
                  <a:pt x="3710970" y="684082"/>
                </a:lnTo>
                <a:lnTo>
                  <a:pt x="3746272" y="723033"/>
                </a:lnTo>
                <a:lnTo>
                  <a:pt x="3780606" y="762834"/>
                </a:lnTo>
                <a:lnTo>
                  <a:pt x="3813956" y="803471"/>
                </a:lnTo>
                <a:lnTo>
                  <a:pt x="3846294" y="844907"/>
                </a:lnTo>
                <a:lnTo>
                  <a:pt x="3877608" y="887131"/>
                </a:lnTo>
                <a:lnTo>
                  <a:pt x="3907872" y="930106"/>
                </a:lnTo>
                <a:lnTo>
                  <a:pt x="3937078" y="973814"/>
                </a:lnTo>
                <a:lnTo>
                  <a:pt x="3965201" y="1018222"/>
                </a:lnTo>
                <a:lnTo>
                  <a:pt x="3992225" y="1063314"/>
                </a:lnTo>
                <a:lnTo>
                  <a:pt x="4018135" y="1109047"/>
                </a:lnTo>
                <a:lnTo>
                  <a:pt x="4042915" y="1155411"/>
                </a:lnTo>
                <a:lnTo>
                  <a:pt x="4066548" y="1202361"/>
                </a:lnTo>
                <a:lnTo>
                  <a:pt x="4089026" y="1249883"/>
                </a:lnTo>
                <a:lnTo>
                  <a:pt x="4110326" y="1297935"/>
                </a:lnTo>
                <a:lnTo>
                  <a:pt x="4130442" y="1346503"/>
                </a:lnTo>
                <a:lnTo>
                  <a:pt x="4149361" y="1395545"/>
                </a:lnTo>
                <a:lnTo>
                  <a:pt x="4167069" y="1445044"/>
                </a:lnTo>
                <a:lnTo>
                  <a:pt x="4183556" y="1494952"/>
                </a:lnTo>
                <a:lnTo>
                  <a:pt x="4198820" y="1545256"/>
                </a:lnTo>
                <a:lnTo>
                  <a:pt x="4212840" y="1595914"/>
                </a:lnTo>
                <a:lnTo>
                  <a:pt x="4225612" y="1646910"/>
                </a:lnTo>
                <a:lnTo>
                  <a:pt x="4237126" y="1698194"/>
                </a:lnTo>
                <a:lnTo>
                  <a:pt x="4247380" y="1749751"/>
                </a:lnTo>
                <a:lnTo>
                  <a:pt x="4256369" y="1801539"/>
                </a:lnTo>
                <a:lnTo>
                  <a:pt x="4264081" y="1853543"/>
                </a:lnTo>
                <a:lnTo>
                  <a:pt x="4270515" y="1905711"/>
                </a:lnTo>
                <a:lnTo>
                  <a:pt x="4275668" y="1958026"/>
                </a:lnTo>
                <a:lnTo>
                  <a:pt x="4279536" y="2010446"/>
                </a:lnTo>
                <a:lnTo>
                  <a:pt x="4282118" y="2062954"/>
                </a:lnTo>
                <a:lnTo>
                  <a:pt x="4283406" y="2115500"/>
                </a:lnTo>
                <a:lnTo>
                  <a:pt x="4283567" y="2141783"/>
                </a:lnTo>
                <a:lnTo>
                  <a:pt x="4283406" y="2168066"/>
                </a:lnTo>
                <a:lnTo>
                  <a:pt x="4282118" y="2220613"/>
                </a:lnTo>
                <a:lnTo>
                  <a:pt x="4279536" y="2273120"/>
                </a:lnTo>
                <a:lnTo>
                  <a:pt x="4275668" y="2325541"/>
                </a:lnTo>
                <a:lnTo>
                  <a:pt x="4270515" y="2377856"/>
                </a:lnTo>
                <a:lnTo>
                  <a:pt x="4264081" y="2430024"/>
                </a:lnTo>
                <a:lnTo>
                  <a:pt x="4256369" y="2482028"/>
                </a:lnTo>
                <a:lnTo>
                  <a:pt x="4247380" y="2533816"/>
                </a:lnTo>
                <a:lnTo>
                  <a:pt x="4237126" y="2585373"/>
                </a:lnTo>
                <a:lnTo>
                  <a:pt x="4225612" y="2636657"/>
                </a:lnTo>
                <a:lnTo>
                  <a:pt x="4212840" y="2687653"/>
                </a:lnTo>
                <a:lnTo>
                  <a:pt x="4198820" y="2738310"/>
                </a:lnTo>
                <a:lnTo>
                  <a:pt x="4183556" y="2788614"/>
                </a:lnTo>
                <a:lnTo>
                  <a:pt x="4167069" y="2838523"/>
                </a:lnTo>
                <a:lnTo>
                  <a:pt x="4149362" y="2888022"/>
                </a:lnTo>
                <a:lnTo>
                  <a:pt x="4130446" y="2937064"/>
                </a:lnTo>
                <a:lnTo>
                  <a:pt x="4110326" y="2985632"/>
                </a:lnTo>
                <a:lnTo>
                  <a:pt x="4089026" y="3033684"/>
                </a:lnTo>
                <a:lnTo>
                  <a:pt x="4066548" y="3081206"/>
                </a:lnTo>
                <a:lnTo>
                  <a:pt x="4042915" y="3128155"/>
                </a:lnTo>
                <a:lnTo>
                  <a:pt x="4018135" y="3174516"/>
                </a:lnTo>
                <a:lnTo>
                  <a:pt x="3992225" y="3220251"/>
                </a:lnTo>
                <a:lnTo>
                  <a:pt x="3965201" y="3265344"/>
                </a:lnTo>
                <a:lnTo>
                  <a:pt x="3937078" y="3309753"/>
                </a:lnTo>
                <a:lnTo>
                  <a:pt x="3907872" y="3353461"/>
                </a:lnTo>
                <a:lnTo>
                  <a:pt x="3877608" y="3396436"/>
                </a:lnTo>
                <a:lnTo>
                  <a:pt x="3846294" y="3438659"/>
                </a:lnTo>
                <a:lnTo>
                  <a:pt x="3813956" y="3480096"/>
                </a:lnTo>
                <a:lnTo>
                  <a:pt x="3780606" y="3520731"/>
                </a:lnTo>
                <a:lnTo>
                  <a:pt x="3746272" y="3560534"/>
                </a:lnTo>
                <a:lnTo>
                  <a:pt x="3710970" y="3599485"/>
                </a:lnTo>
                <a:lnTo>
                  <a:pt x="3674727" y="3637555"/>
                </a:lnTo>
                <a:lnTo>
                  <a:pt x="3637555" y="3674727"/>
                </a:lnTo>
                <a:lnTo>
                  <a:pt x="3599485" y="3710970"/>
                </a:lnTo>
                <a:lnTo>
                  <a:pt x="3560534" y="3746272"/>
                </a:lnTo>
                <a:lnTo>
                  <a:pt x="3520731" y="3780606"/>
                </a:lnTo>
                <a:lnTo>
                  <a:pt x="3480096" y="3813956"/>
                </a:lnTo>
                <a:lnTo>
                  <a:pt x="3438659" y="3846294"/>
                </a:lnTo>
                <a:lnTo>
                  <a:pt x="3396436" y="3877608"/>
                </a:lnTo>
                <a:lnTo>
                  <a:pt x="3353461" y="3907872"/>
                </a:lnTo>
                <a:lnTo>
                  <a:pt x="3309753" y="3937078"/>
                </a:lnTo>
                <a:lnTo>
                  <a:pt x="3265344" y="3965201"/>
                </a:lnTo>
                <a:lnTo>
                  <a:pt x="3220251" y="3992225"/>
                </a:lnTo>
                <a:lnTo>
                  <a:pt x="3174516" y="4018135"/>
                </a:lnTo>
                <a:lnTo>
                  <a:pt x="3128155" y="4042915"/>
                </a:lnTo>
                <a:lnTo>
                  <a:pt x="3081206" y="4066548"/>
                </a:lnTo>
                <a:lnTo>
                  <a:pt x="3033684" y="4089026"/>
                </a:lnTo>
                <a:lnTo>
                  <a:pt x="2985632" y="4110326"/>
                </a:lnTo>
                <a:lnTo>
                  <a:pt x="2937064" y="4130442"/>
                </a:lnTo>
                <a:lnTo>
                  <a:pt x="2888022" y="4149361"/>
                </a:lnTo>
                <a:lnTo>
                  <a:pt x="2838523" y="4167069"/>
                </a:lnTo>
                <a:lnTo>
                  <a:pt x="2788614" y="4183556"/>
                </a:lnTo>
                <a:lnTo>
                  <a:pt x="2738310" y="4198820"/>
                </a:lnTo>
                <a:lnTo>
                  <a:pt x="2687653" y="4212840"/>
                </a:lnTo>
                <a:lnTo>
                  <a:pt x="2636657" y="4225612"/>
                </a:lnTo>
                <a:lnTo>
                  <a:pt x="2585373" y="4237126"/>
                </a:lnTo>
                <a:lnTo>
                  <a:pt x="2533816" y="4247380"/>
                </a:lnTo>
                <a:lnTo>
                  <a:pt x="2482028" y="4256369"/>
                </a:lnTo>
                <a:lnTo>
                  <a:pt x="2430024" y="4264081"/>
                </a:lnTo>
                <a:lnTo>
                  <a:pt x="2377856" y="4270515"/>
                </a:lnTo>
                <a:lnTo>
                  <a:pt x="2325541" y="4275668"/>
                </a:lnTo>
                <a:lnTo>
                  <a:pt x="2273120" y="4279536"/>
                </a:lnTo>
                <a:lnTo>
                  <a:pt x="2220613" y="4282118"/>
                </a:lnTo>
                <a:lnTo>
                  <a:pt x="2168066" y="4283406"/>
                </a:lnTo>
                <a:lnTo>
                  <a:pt x="2141783" y="4283567"/>
                </a:lnTo>
                <a:close/>
              </a:path>
            </a:pathLst>
          </a:custGeom>
          <a:solidFill>
            <a:srgbClr val="FE9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671877" y="811946"/>
            <a:ext cx="3955084" cy="3949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82104" y="3031010"/>
            <a:ext cx="3054985" cy="3054985"/>
          </a:xfrm>
          <a:custGeom>
            <a:avLst/>
            <a:gdLst/>
            <a:ahLst/>
            <a:cxnLst/>
            <a:rect l="l" t="t" r="r" b="b"/>
            <a:pathLst>
              <a:path w="3054984" h="3054985">
                <a:moveTo>
                  <a:pt x="1527482" y="3054964"/>
                </a:moveTo>
                <a:lnTo>
                  <a:pt x="1471262" y="3053931"/>
                </a:lnTo>
                <a:lnTo>
                  <a:pt x="1415113" y="3050825"/>
                </a:lnTo>
                <a:lnTo>
                  <a:pt x="1359119" y="3045656"/>
                </a:lnTo>
                <a:lnTo>
                  <a:pt x="1303351" y="3038431"/>
                </a:lnTo>
                <a:lnTo>
                  <a:pt x="1247891" y="3029156"/>
                </a:lnTo>
                <a:lnTo>
                  <a:pt x="1192810" y="3017849"/>
                </a:lnTo>
                <a:lnTo>
                  <a:pt x="1138177" y="3004523"/>
                </a:lnTo>
                <a:lnTo>
                  <a:pt x="1084078" y="2989191"/>
                </a:lnTo>
                <a:lnTo>
                  <a:pt x="1030580" y="2971879"/>
                </a:lnTo>
                <a:lnTo>
                  <a:pt x="977748" y="2952614"/>
                </a:lnTo>
                <a:lnTo>
                  <a:pt x="925664" y="2931412"/>
                </a:lnTo>
                <a:lnTo>
                  <a:pt x="874398" y="2908308"/>
                </a:lnTo>
                <a:lnTo>
                  <a:pt x="824019" y="2883336"/>
                </a:lnTo>
                <a:lnTo>
                  <a:pt x="774588" y="2856524"/>
                </a:lnTo>
                <a:lnTo>
                  <a:pt x="726178" y="2827911"/>
                </a:lnTo>
                <a:lnTo>
                  <a:pt x="678855" y="2797535"/>
                </a:lnTo>
                <a:lnTo>
                  <a:pt x="632686" y="2765441"/>
                </a:lnTo>
                <a:lnTo>
                  <a:pt x="587726" y="2731668"/>
                </a:lnTo>
                <a:lnTo>
                  <a:pt x="544039" y="2696261"/>
                </a:lnTo>
                <a:lnTo>
                  <a:pt x="501688" y="2659273"/>
                </a:lnTo>
                <a:lnTo>
                  <a:pt x="460725" y="2620750"/>
                </a:lnTo>
                <a:lnTo>
                  <a:pt x="421207" y="2580744"/>
                </a:lnTo>
                <a:lnTo>
                  <a:pt x="383188" y="2539309"/>
                </a:lnTo>
                <a:lnTo>
                  <a:pt x="346722" y="2496504"/>
                </a:lnTo>
                <a:lnTo>
                  <a:pt x="311856" y="2452391"/>
                </a:lnTo>
                <a:lnTo>
                  <a:pt x="278635" y="2407019"/>
                </a:lnTo>
                <a:lnTo>
                  <a:pt x="247108" y="2360457"/>
                </a:lnTo>
                <a:lnTo>
                  <a:pt x="217316" y="2312767"/>
                </a:lnTo>
                <a:lnTo>
                  <a:pt x="189301" y="2264008"/>
                </a:lnTo>
                <a:lnTo>
                  <a:pt x="163097" y="2214255"/>
                </a:lnTo>
                <a:lnTo>
                  <a:pt x="138743" y="2163570"/>
                </a:lnTo>
                <a:lnTo>
                  <a:pt x="116272" y="2112025"/>
                </a:lnTo>
                <a:lnTo>
                  <a:pt x="95713" y="2059686"/>
                </a:lnTo>
                <a:lnTo>
                  <a:pt x="77094" y="2006623"/>
                </a:lnTo>
                <a:lnTo>
                  <a:pt x="60441" y="1952914"/>
                </a:lnTo>
                <a:lnTo>
                  <a:pt x="45776" y="1898630"/>
                </a:lnTo>
                <a:lnTo>
                  <a:pt x="33120" y="1843842"/>
                </a:lnTo>
                <a:lnTo>
                  <a:pt x="22488" y="1788625"/>
                </a:lnTo>
                <a:lnTo>
                  <a:pt x="13895" y="1733050"/>
                </a:lnTo>
                <a:lnTo>
                  <a:pt x="7355" y="1677200"/>
                </a:lnTo>
                <a:lnTo>
                  <a:pt x="2874" y="1621149"/>
                </a:lnTo>
                <a:lnTo>
                  <a:pt x="459" y="1564966"/>
                </a:lnTo>
                <a:lnTo>
                  <a:pt x="0" y="1527482"/>
                </a:lnTo>
                <a:lnTo>
                  <a:pt x="114" y="1508737"/>
                </a:lnTo>
                <a:lnTo>
                  <a:pt x="1839" y="1452531"/>
                </a:lnTo>
                <a:lnTo>
                  <a:pt x="5632" y="1396429"/>
                </a:lnTo>
                <a:lnTo>
                  <a:pt x="11487" y="1340503"/>
                </a:lnTo>
                <a:lnTo>
                  <a:pt x="19397" y="1284826"/>
                </a:lnTo>
                <a:lnTo>
                  <a:pt x="29350" y="1229482"/>
                </a:lnTo>
                <a:lnTo>
                  <a:pt x="41333" y="1174547"/>
                </a:lnTo>
                <a:lnTo>
                  <a:pt x="55331" y="1120082"/>
                </a:lnTo>
                <a:lnTo>
                  <a:pt x="71324" y="1066173"/>
                </a:lnTo>
                <a:lnTo>
                  <a:pt x="89290" y="1012891"/>
                </a:lnTo>
                <a:lnTo>
                  <a:pt x="109205" y="960302"/>
                </a:lnTo>
                <a:lnTo>
                  <a:pt x="131043" y="908483"/>
                </a:lnTo>
                <a:lnTo>
                  <a:pt x="154773" y="857502"/>
                </a:lnTo>
                <a:lnTo>
                  <a:pt x="180363" y="807433"/>
                </a:lnTo>
                <a:lnTo>
                  <a:pt x="207778" y="758337"/>
                </a:lnTo>
                <a:lnTo>
                  <a:pt x="236983" y="710281"/>
                </a:lnTo>
                <a:lnTo>
                  <a:pt x="267937" y="663335"/>
                </a:lnTo>
                <a:lnTo>
                  <a:pt x="300596" y="617561"/>
                </a:lnTo>
                <a:lnTo>
                  <a:pt x="334919" y="573021"/>
                </a:lnTo>
                <a:lnTo>
                  <a:pt x="370859" y="529772"/>
                </a:lnTo>
                <a:lnTo>
                  <a:pt x="408366" y="487875"/>
                </a:lnTo>
                <a:lnTo>
                  <a:pt x="447389" y="447389"/>
                </a:lnTo>
                <a:lnTo>
                  <a:pt x="487875" y="408366"/>
                </a:lnTo>
                <a:lnTo>
                  <a:pt x="529772" y="370859"/>
                </a:lnTo>
                <a:lnTo>
                  <a:pt x="573021" y="334919"/>
                </a:lnTo>
                <a:lnTo>
                  <a:pt x="617561" y="300596"/>
                </a:lnTo>
                <a:lnTo>
                  <a:pt x="663335" y="267937"/>
                </a:lnTo>
                <a:lnTo>
                  <a:pt x="710281" y="236983"/>
                </a:lnTo>
                <a:lnTo>
                  <a:pt x="758337" y="207778"/>
                </a:lnTo>
                <a:lnTo>
                  <a:pt x="807433" y="180363"/>
                </a:lnTo>
                <a:lnTo>
                  <a:pt x="857502" y="154773"/>
                </a:lnTo>
                <a:lnTo>
                  <a:pt x="908483" y="131043"/>
                </a:lnTo>
                <a:lnTo>
                  <a:pt x="960302" y="109205"/>
                </a:lnTo>
                <a:lnTo>
                  <a:pt x="1012891" y="89290"/>
                </a:lnTo>
                <a:lnTo>
                  <a:pt x="1066173" y="71324"/>
                </a:lnTo>
                <a:lnTo>
                  <a:pt x="1120082" y="55331"/>
                </a:lnTo>
                <a:lnTo>
                  <a:pt x="1174547" y="41333"/>
                </a:lnTo>
                <a:lnTo>
                  <a:pt x="1229482" y="29350"/>
                </a:lnTo>
                <a:lnTo>
                  <a:pt x="1284826" y="19397"/>
                </a:lnTo>
                <a:lnTo>
                  <a:pt x="1340503" y="11487"/>
                </a:lnTo>
                <a:lnTo>
                  <a:pt x="1396429" y="5632"/>
                </a:lnTo>
                <a:lnTo>
                  <a:pt x="1452531" y="1839"/>
                </a:lnTo>
                <a:lnTo>
                  <a:pt x="1508737" y="114"/>
                </a:lnTo>
                <a:lnTo>
                  <a:pt x="1527482" y="0"/>
                </a:lnTo>
                <a:lnTo>
                  <a:pt x="1546226" y="114"/>
                </a:lnTo>
                <a:lnTo>
                  <a:pt x="1602432" y="1839"/>
                </a:lnTo>
                <a:lnTo>
                  <a:pt x="1658534" y="5632"/>
                </a:lnTo>
                <a:lnTo>
                  <a:pt x="1714461" y="11487"/>
                </a:lnTo>
                <a:lnTo>
                  <a:pt x="1770138" y="19397"/>
                </a:lnTo>
                <a:lnTo>
                  <a:pt x="1825481" y="29350"/>
                </a:lnTo>
                <a:lnTo>
                  <a:pt x="1880417" y="41333"/>
                </a:lnTo>
                <a:lnTo>
                  <a:pt x="1934881" y="55331"/>
                </a:lnTo>
                <a:lnTo>
                  <a:pt x="1988790" y="71324"/>
                </a:lnTo>
                <a:lnTo>
                  <a:pt x="2042072" y="89290"/>
                </a:lnTo>
                <a:lnTo>
                  <a:pt x="2094662" y="109205"/>
                </a:lnTo>
                <a:lnTo>
                  <a:pt x="2146481" y="131043"/>
                </a:lnTo>
                <a:lnTo>
                  <a:pt x="2197461" y="154773"/>
                </a:lnTo>
                <a:lnTo>
                  <a:pt x="2247531" y="180363"/>
                </a:lnTo>
                <a:lnTo>
                  <a:pt x="2296626" y="207778"/>
                </a:lnTo>
                <a:lnTo>
                  <a:pt x="2344683" y="236983"/>
                </a:lnTo>
                <a:lnTo>
                  <a:pt x="2391629" y="267937"/>
                </a:lnTo>
                <a:lnTo>
                  <a:pt x="2437403" y="300596"/>
                </a:lnTo>
                <a:lnTo>
                  <a:pt x="2481943" y="334919"/>
                </a:lnTo>
                <a:lnTo>
                  <a:pt x="2525191" y="370859"/>
                </a:lnTo>
                <a:lnTo>
                  <a:pt x="2567089" y="408366"/>
                </a:lnTo>
                <a:lnTo>
                  <a:pt x="2607577" y="447389"/>
                </a:lnTo>
                <a:lnTo>
                  <a:pt x="2646598" y="487875"/>
                </a:lnTo>
                <a:lnTo>
                  <a:pt x="2684104" y="529772"/>
                </a:lnTo>
                <a:lnTo>
                  <a:pt x="2720046" y="573021"/>
                </a:lnTo>
                <a:lnTo>
                  <a:pt x="2754368" y="617561"/>
                </a:lnTo>
                <a:lnTo>
                  <a:pt x="2787025" y="663335"/>
                </a:lnTo>
                <a:lnTo>
                  <a:pt x="2817980" y="710281"/>
                </a:lnTo>
                <a:lnTo>
                  <a:pt x="2847184" y="758337"/>
                </a:lnTo>
                <a:lnTo>
                  <a:pt x="2874599" y="807433"/>
                </a:lnTo>
                <a:lnTo>
                  <a:pt x="2900190" y="857502"/>
                </a:lnTo>
                <a:lnTo>
                  <a:pt x="2923921" y="908483"/>
                </a:lnTo>
                <a:lnTo>
                  <a:pt x="2945758" y="960302"/>
                </a:lnTo>
                <a:lnTo>
                  <a:pt x="2965674" y="1012891"/>
                </a:lnTo>
                <a:lnTo>
                  <a:pt x="2983638" y="1066173"/>
                </a:lnTo>
                <a:lnTo>
                  <a:pt x="2999634" y="1120082"/>
                </a:lnTo>
                <a:lnTo>
                  <a:pt x="3013631" y="1174547"/>
                </a:lnTo>
                <a:lnTo>
                  <a:pt x="3025612" y="1229482"/>
                </a:lnTo>
                <a:lnTo>
                  <a:pt x="3035567" y="1284826"/>
                </a:lnTo>
                <a:lnTo>
                  <a:pt x="3043475" y="1340503"/>
                </a:lnTo>
                <a:lnTo>
                  <a:pt x="3049331" y="1396429"/>
                </a:lnTo>
                <a:lnTo>
                  <a:pt x="3053125" y="1452531"/>
                </a:lnTo>
                <a:lnTo>
                  <a:pt x="3054850" y="1508737"/>
                </a:lnTo>
                <a:lnTo>
                  <a:pt x="3054964" y="1527482"/>
                </a:lnTo>
                <a:lnTo>
                  <a:pt x="3054850" y="1546226"/>
                </a:lnTo>
                <a:lnTo>
                  <a:pt x="3053125" y="1602432"/>
                </a:lnTo>
                <a:lnTo>
                  <a:pt x="3049331" y="1658534"/>
                </a:lnTo>
                <a:lnTo>
                  <a:pt x="3043475" y="1714461"/>
                </a:lnTo>
                <a:lnTo>
                  <a:pt x="3035567" y="1770138"/>
                </a:lnTo>
                <a:lnTo>
                  <a:pt x="3025612" y="1825481"/>
                </a:lnTo>
                <a:lnTo>
                  <a:pt x="3013631" y="1880417"/>
                </a:lnTo>
                <a:lnTo>
                  <a:pt x="2999634" y="1934881"/>
                </a:lnTo>
                <a:lnTo>
                  <a:pt x="2983638" y="1988790"/>
                </a:lnTo>
                <a:lnTo>
                  <a:pt x="2965674" y="2042072"/>
                </a:lnTo>
                <a:lnTo>
                  <a:pt x="2945761" y="2094662"/>
                </a:lnTo>
                <a:lnTo>
                  <a:pt x="2923921" y="2146481"/>
                </a:lnTo>
                <a:lnTo>
                  <a:pt x="2900190" y="2197461"/>
                </a:lnTo>
                <a:lnTo>
                  <a:pt x="2874599" y="2247531"/>
                </a:lnTo>
                <a:lnTo>
                  <a:pt x="2847184" y="2296626"/>
                </a:lnTo>
                <a:lnTo>
                  <a:pt x="2817980" y="2344683"/>
                </a:lnTo>
                <a:lnTo>
                  <a:pt x="2787025" y="2391629"/>
                </a:lnTo>
                <a:lnTo>
                  <a:pt x="2754368" y="2437403"/>
                </a:lnTo>
                <a:lnTo>
                  <a:pt x="2720046" y="2481943"/>
                </a:lnTo>
                <a:lnTo>
                  <a:pt x="2684104" y="2525191"/>
                </a:lnTo>
                <a:lnTo>
                  <a:pt x="2646598" y="2567089"/>
                </a:lnTo>
                <a:lnTo>
                  <a:pt x="2607577" y="2607577"/>
                </a:lnTo>
                <a:lnTo>
                  <a:pt x="2567089" y="2646598"/>
                </a:lnTo>
                <a:lnTo>
                  <a:pt x="2525191" y="2684104"/>
                </a:lnTo>
                <a:lnTo>
                  <a:pt x="2481943" y="2720046"/>
                </a:lnTo>
                <a:lnTo>
                  <a:pt x="2437403" y="2754368"/>
                </a:lnTo>
                <a:lnTo>
                  <a:pt x="2391629" y="2787025"/>
                </a:lnTo>
                <a:lnTo>
                  <a:pt x="2344683" y="2817980"/>
                </a:lnTo>
                <a:lnTo>
                  <a:pt x="2296626" y="2847184"/>
                </a:lnTo>
                <a:lnTo>
                  <a:pt x="2247531" y="2874599"/>
                </a:lnTo>
                <a:lnTo>
                  <a:pt x="2197461" y="2900190"/>
                </a:lnTo>
                <a:lnTo>
                  <a:pt x="2146481" y="2923921"/>
                </a:lnTo>
                <a:lnTo>
                  <a:pt x="2094662" y="2945758"/>
                </a:lnTo>
                <a:lnTo>
                  <a:pt x="2042072" y="2965674"/>
                </a:lnTo>
                <a:lnTo>
                  <a:pt x="1988790" y="2983638"/>
                </a:lnTo>
                <a:lnTo>
                  <a:pt x="1934881" y="2999634"/>
                </a:lnTo>
                <a:lnTo>
                  <a:pt x="1880417" y="3013631"/>
                </a:lnTo>
                <a:lnTo>
                  <a:pt x="1825481" y="3025612"/>
                </a:lnTo>
                <a:lnTo>
                  <a:pt x="1770138" y="3035567"/>
                </a:lnTo>
                <a:lnTo>
                  <a:pt x="1714461" y="3043475"/>
                </a:lnTo>
                <a:lnTo>
                  <a:pt x="1658534" y="3049331"/>
                </a:lnTo>
                <a:lnTo>
                  <a:pt x="1602432" y="3053125"/>
                </a:lnTo>
                <a:lnTo>
                  <a:pt x="1546226" y="3054850"/>
                </a:lnTo>
                <a:lnTo>
                  <a:pt x="1527482" y="3054964"/>
                </a:lnTo>
                <a:close/>
              </a:path>
            </a:pathLst>
          </a:custGeom>
          <a:solidFill>
            <a:srgbClr val="FE9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399239" y="3148156"/>
            <a:ext cx="2820707" cy="2820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68564" y="5188792"/>
            <a:ext cx="4283710" cy="4283710"/>
          </a:xfrm>
          <a:custGeom>
            <a:avLst/>
            <a:gdLst/>
            <a:ahLst/>
            <a:cxnLst/>
            <a:rect l="l" t="t" r="r" b="b"/>
            <a:pathLst>
              <a:path w="4283710" h="4283709">
                <a:moveTo>
                  <a:pt x="2141783" y="4283567"/>
                </a:moveTo>
                <a:lnTo>
                  <a:pt x="2089224" y="4282924"/>
                </a:lnTo>
                <a:lnTo>
                  <a:pt x="2036690" y="4280989"/>
                </a:lnTo>
                <a:lnTo>
                  <a:pt x="1984224" y="4277763"/>
                </a:lnTo>
                <a:lnTo>
                  <a:pt x="1931854" y="4273252"/>
                </a:lnTo>
                <a:lnTo>
                  <a:pt x="1879608" y="4267458"/>
                </a:lnTo>
                <a:lnTo>
                  <a:pt x="1827515" y="4260385"/>
                </a:lnTo>
                <a:lnTo>
                  <a:pt x="1775618" y="4252034"/>
                </a:lnTo>
                <a:lnTo>
                  <a:pt x="1723938" y="4242411"/>
                </a:lnTo>
                <a:lnTo>
                  <a:pt x="1672517" y="4231526"/>
                </a:lnTo>
                <a:lnTo>
                  <a:pt x="1621373" y="4219382"/>
                </a:lnTo>
                <a:lnTo>
                  <a:pt x="1570542" y="4205985"/>
                </a:lnTo>
                <a:lnTo>
                  <a:pt x="1520058" y="4191342"/>
                </a:lnTo>
                <a:lnTo>
                  <a:pt x="1469948" y="4175465"/>
                </a:lnTo>
                <a:lnTo>
                  <a:pt x="1420242" y="4158367"/>
                </a:lnTo>
                <a:lnTo>
                  <a:pt x="1370965" y="4140055"/>
                </a:lnTo>
                <a:lnTo>
                  <a:pt x="1322157" y="4120535"/>
                </a:lnTo>
                <a:lnTo>
                  <a:pt x="1273844" y="4099824"/>
                </a:lnTo>
                <a:lnTo>
                  <a:pt x="1226051" y="4077930"/>
                </a:lnTo>
                <a:lnTo>
                  <a:pt x="1178814" y="4054876"/>
                </a:lnTo>
                <a:lnTo>
                  <a:pt x="1132155" y="4030665"/>
                </a:lnTo>
                <a:lnTo>
                  <a:pt x="1086101" y="4005321"/>
                </a:lnTo>
                <a:lnTo>
                  <a:pt x="1040684" y="3978851"/>
                </a:lnTo>
                <a:lnTo>
                  <a:pt x="995932" y="3951276"/>
                </a:lnTo>
                <a:lnTo>
                  <a:pt x="951868" y="3922608"/>
                </a:lnTo>
                <a:lnTo>
                  <a:pt x="908526" y="3892872"/>
                </a:lnTo>
                <a:lnTo>
                  <a:pt x="865923" y="3862081"/>
                </a:lnTo>
                <a:lnTo>
                  <a:pt x="824090" y="3830252"/>
                </a:lnTo>
                <a:lnTo>
                  <a:pt x="783050" y="3797408"/>
                </a:lnTo>
                <a:lnTo>
                  <a:pt x="742828" y="3763560"/>
                </a:lnTo>
                <a:lnTo>
                  <a:pt x="703450" y="3728742"/>
                </a:lnTo>
                <a:lnTo>
                  <a:pt x="664937" y="3692965"/>
                </a:lnTo>
                <a:lnTo>
                  <a:pt x="627313" y="3656256"/>
                </a:lnTo>
                <a:lnTo>
                  <a:pt x="590602" y="3618631"/>
                </a:lnTo>
                <a:lnTo>
                  <a:pt x="554826" y="3580120"/>
                </a:lnTo>
                <a:lnTo>
                  <a:pt x="520006" y="3540738"/>
                </a:lnTo>
                <a:lnTo>
                  <a:pt x="486162" y="3500514"/>
                </a:lnTo>
                <a:lnTo>
                  <a:pt x="453316" y="3459477"/>
                </a:lnTo>
                <a:lnTo>
                  <a:pt x="421486" y="3417644"/>
                </a:lnTo>
                <a:lnTo>
                  <a:pt x="390693" y="3375041"/>
                </a:lnTo>
                <a:lnTo>
                  <a:pt x="360955" y="3331699"/>
                </a:lnTo>
                <a:lnTo>
                  <a:pt x="332290" y="3287635"/>
                </a:lnTo>
                <a:lnTo>
                  <a:pt x="304714" y="3242883"/>
                </a:lnTo>
                <a:lnTo>
                  <a:pt x="278245" y="3197462"/>
                </a:lnTo>
                <a:lnTo>
                  <a:pt x="252899" y="3151412"/>
                </a:lnTo>
                <a:lnTo>
                  <a:pt x="228690" y="3104753"/>
                </a:lnTo>
                <a:lnTo>
                  <a:pt x="205634" y="3057516"/>
                </a:lnTo>
                <a:lnTo>
                  <a:pt x="183744" y="3009723"/>
                </a:lnTo>
                <a:lnTo>
                  <a:pt x="163033" y="2961410"/>
                </a:lnTo>
                <a:lnTo>
                  <a:pt x="143514" y="2912602"/>
                </a:lnTo>
                <a:lnTo>
                  <a:pt x="125200" y="2863325"/>
                </a:lnTo>
                <a:lnTo>
                  <a:pt x="108099" y="2813619"/>
                </a:lnTo>
                <a:lnTo>
                  <a:pt x="92224" y="2763509"/>
                </a:lnTo>
                <a:lnTo>
                  <a:pt x="77583" y="2713025"/>
                </a:lnTo>
                <a:lnTo>
                  <a:pt x="64186" y="2662194"/>
                </a:lnTo>
                <a:lnTo>
                  <a:pt x="52040" y="2611049"/>
                </a:lnTo>
                <a:lnTo>
                  <a:pt x="41153" y="2559628"/>
                </a:lnTo>
                <a:lnTo>
                  <a:pt x="31532" y="2507949"/>
                </a:lnTo>
                <a:lnTo>
                  <a:pt x="23181" y="2456052"/>
                </a:lnTo>
                <a:lnTo>
                  <a:pt x="16107" y="2403959"/>
                </a:lnTo>
                <a:lnTo>
                  <a:pt x="10313" y="2351712"/>
                </a:lnTo>
                <a:lnTo>
                  <a:pt x="5803" y="2299343"/>
                </a:lnTo>
                <a:lnTo>
                  <a:pt x="2579" y="2246876"/>
                </a:lnTo>
                <a:lnTo>
                  <a:pt x="644" y="2194343"/>
                </a:lnTo>
                <a:lnTo>
                  <a:pt x="0" y="2141783"/>
                </a:lnTo>
                <a:lnTo>
                  <a:pt x="161" y="2115500"/>
                </a:lnTo>
                <a:lnTo>
                  <a:pt x="1451" y="2062954"/>
                </a:lnTo>
                <a:lnTo>
                  <a:pt x="4030" y="2010446"/>
                </a:lnTo>
                <a:lnTo>
                  <a:pt x="7897" y="1958026"/>
                </a:lnTo>
                <a:lnTo>
                  <a:pt x="13050" y="1905711"/>
                </a:lnTo>
                <a:lnTo>
                  <a:pt x="19484" y="1853543"/>
                </a:lnTo>
                <a:lnTo>
                  <a:pt x="27197" y="1801539"/>
                </a:lnTo>
                <a:lnTo>
                  <a:pt x="36183" y="1749751"/>
                </a:lnTo>
                <a:lnTo>
                  <a:pt x="46439" y="1698194"/>
                </a:lnTo>
                <a:lnTo>
                  <a:pt x="57956" y="1646910"/>
                </a:lnTo>
                <a:lnTo>
                  <a:pt x="70729" y="1595914"/>
                </a:lnTo>
                <a:lnTo>
                  <a:pt x="84748" y="1545256"/>
                </a:lnTo>
                <a:lnTo>
                  <a:pt x="100008" y="1494952"/>
                </a:lnTo>
                <a:lnTo>
                  <a:pt x="116496" y="1445044"/>
                </a:lnTo>
                <a:lnTo>
                  <a:pt x="134206" y="1395545"/>
                </a:lnTo>
                <a:lnTo>
                  <a:pt x="153123" y="1346503"/>
                </a:lnTo>
                <a:lnTo>
                  <a:pt x="173241" y="1297935"/>
                </a:lnTo>
                <a:lnTo>
                  <a:pt x="194541" y="1249883"/>
                </a:lnTo>
                <a:lnTo>
                  <a:pt x="217018" y="1202361"/>
                </a:lnTo>
                <a:lnTo>
                  <a:pt x="240650" y="1155411"/>
                </a:lnTo>
                <a:lnTo>
                  <a:pt x="265432" y="1109047"/>
                </a:lnTo>
                <a:lnTo>
                  <a:pt x="291339" y="1063314"/>
                </a:lnTo>
                <a:lnTo>
                  <a:pt x="318365" y="1018222"/>
                </a:lnTo>
                <a:lnTo>
                  <a:pt x="346486" y="973814"/>
                </a:lnTo>
                <a:lnTo>
                  <a:pt x="375692" y="930106"/>
                </a:lnTo>
                <a:lnTo>
                  <a:pt x="405958" y="887131"/>
                </a:lnTo>
                <a:lnTo>
                  <a:pt x="437274" y="844907"/>
                </a:lnTo>
                <a:lnTo>
                  <a:pt x="469612" y="803471"/>
                </a:lnTo>
                <a:lnTo>
                  <a:pt x="502962" y="762834"/>
                </a:lnTo>
                <a:lnTo>
                  <a:pt x="537294" y="723033"/>
                </a:lnTo>
                <a:lnTo>
                  <a:pt x="572597" y="684082"/>
                </a:lnTo>
                <a:lnTo>
                  <a:pt x="608841" y="646014"/>
                </a:lnTo>
                <a:lnTo>
                  <a:pt x="646014" y="608841"/>
                </a:lnTo>
                <a:lnTo>
                  <a:pt x="684082" y="572597"/>
                </a:lnTo>
                <a:lnTo>
                  <a:pt x="723033" y="537294"/>
                </a:lnTo>
                <a:lnTo>
                  <a:pt x="762834" y="502962"/>
                </a:lnTo>
                <a:lnTo>
                  <a:pt x="803471" y="469612"/>
                </a:lnTo>
                <a:lnTo>
                  <a:pt x="844907" y="437274"/>
                </a:lnTo>
                <a:lnTo>
                  <a:pt x="887131" y="405958"/>
                </a:lnTo>
                <a:lnTo>
                  <a:pt x="930106" y="375692"/>
                </a:lnTo>
                <a:lnTo>
                  <a:pt x="973814" y="346486"/>
                </a:lnTo>
                <a:lnTo>
                  <a:pt x="1018222" y="318365"/>
                </a:lnTo>
                <a:lnTo>
                  <a:pt x="1063314" y="291339"/>
                </a:lnTo>
                <a:lnTo>
                  <a:pt x="1109047" y="265432"/>
                </a:lnTo>
                <a:lnTo>
                  <a:pt x="1155411" y="240650"/>
                </a:lnTo>
                <a:lnTo>
                  <a:pt x="1202361" y="217018"/>
                </a:lnTo>
                <a:lnTo>
                  <a:pt x="1249883" y="194541"/>
                </a:lnTo>
                <a:lnTo>
                  <a:pt x="1297935" y="173241"/>
                </a:lnTo>
                <a:lnTo>
                  <a:pt x="1346503" y="153123"/>
                </a:lnTo>
                <a:lnTo>
                  <a:pt x="1395545" y="134206"/>
                </a:lnTo>
                <a:lnTo>
                  <a:pt x="1445044" y="116496"/>
                </a:lnTo>
                <a:lnTo>
                  <a:pt x="1494952" y="100008"/>
                </a:lnTo>
                <a:lnTo>
                  <a:pt x="1545256" y="84748"/>
                </a:lnTo>
                <a:lnTo>
                  <a:pt x="1595914" y="70729"/>
                </a:lnTo>
                <a:lnTo>
                  <a:pt x="1646910" y="57956"/>
                </a:lnTo>
                <a:lnTo>
                  <a:pt x="1698194" y="46439"/>
                </a:lnTo>
                <a:lnTo>
                  <a:pt x="1749751" y="36183"/>
                </a:lnTo>
                <a:lnTo>
                  <a:pt x="1801539" y="27197"/>
                </a:lnTo>
                <a:lnTo>
                  <a:pt x="1853543" y="19484"/>
                </a:lnTo>
                <a:lnTo>
                  <a:pt x="1905711" y="13050"/>
                </a:lnTo>
                <a:lnTo>
                  <a:pt x="1958026" y="7897"/>
                </a:lnTo>
                <a:lnTo>
                  <a:pt x="2010446" y="4030"/>
                </a:lnTo>
                <a:lnTo>
                  <a:pt x="2062954" y="1451"/>
                </a:lnTo>
                <a:lnTo>
                  <a:pt x="2115500" y="161"/>
                </a:lnTo>
                <a:lnTo>
                  <a:pt x="2141783" y="0"/>
                </a:lnTo>
                <a:lnTo>
                  <a:pt x="2168066" y="161"/>
                </a:lnTo>
                <a:lnTo>
                  <a:pt x="2220613" y="1451"/>
                </a:lnTo>
                <a:lnTo>
                  <a:pt x="2273120" y="4030"/>
                </a:lnTo>
                <a:lnTo>
                  <a:pt x="2325541" y="7897"/>
                </a:lnTo>
                <a:lnTo>
                  <a:pt x="2377856" y="13050"/>
                </a:lnTo>
                <a:lnTo>
                  <a:pt x="2430024" y="19484"/>
                </a:lnTo>
                <a:lnTo>
                  <a:pt x="2482028" y="27197"/>
                </a:lnTo>
                <a:lnTo>
                  <a:pt x="2533816" y="36183"/>
                </a:lnTo>
                <a:lnTo>
                  <a:pt x="2585373" y="46439"/>
                </a:lnTo>
                <a:lnTo>
                  <a:pt x="2636657" y="57956"/>
                </a:lnTo>
                <a:lnTo>
                  <a:pt x="2687653" y="70729"/>
                </a:lnTo>
                <a:lnTo>
                  <a:pt x="2738310" y="84748"/>
                </a:lnTo>
                <a:lnTo>
                  <a:pt x="2788614" y="100008"/>
                </a:lnTo>
                <a:lnTo>
                  <a:pt x="2838523" y="116496"/>
                </a:lnTo>
                <a:lnTo>
                  <a:pt x="2888022" y="134206"/>
                </a:lnTo>
                <a:lnTo>
                  <a:pt x="2937064" y="153123"/>
                </a:lnTo>
                <a:lnTo>
                  <a:pt x="2985632" y="173241"/>
                </a:lnTo>
                <a:lnTo>
                  <a:pt x="3033684" y="194541"/>
                </a:lnTo>
                <a:lnTo>
                  <a:pt x="3081206" y="217018"/>
                </a:lnTo>
                <a:lnTo>
                  <a:pt x="3128155" y="240650"/>
                </a:lnTo>
                <a:lnTo>
                  <a:pt x="3174516" y="265432"/>
                </a:lnTo>
                <a:lnTo>
                  <a:pt x="3220251" y="291339"/>
                </a:lnTo>
                <a:lnTo>
                  <a:pt x="3265344" y="318365"/>
                </a:lnTo>
                <a:lnTo>
                  <a:pt x="3309753" y="346486"/>
                </a:lnTo>
                <a:lnTo>
                  <a:pt x="3353461" y="375692"/>
                </a:lnTo>
                <a:lnTo>
                  <a:pt x="3396436" y="405958"/>
                </a:lnTo>
                <a:lnTo>
                  <a:pt x="3438659" y="437274"/>
                </a:lnTo>
                <a:lnTo>
                  <a:pt x="3480096" y="469612"/>
                </a:lnTo>
                <a:lnTo>
                  <a:pt x="3520731" y="502962"/>
                </a:lnTo>
                <a:lnTo>
                  <a:pt x="3560534" y="537294"/>
                </a:lnTo>
                <a:lnTo>
                  <a:pt x="3599485" y="572597"/>
                </a:lnTo>
                <a:lnTo>
                  <a:pt x="3637555" y="608841"/>
                </a:lnTo>
                <a:lnTo>
                  <a:pt x="3674727" y="646014"/>
                </a:lnTo>
                <a:lnTo>
                  <a:pt x="3710970" y="684082"/>
                </a:lnTo>
                <a:lnTo>
                  <a:pt x="3746272" y="723033"/>
                </a:lnTo>
                <a:lnTo>
                  <a:pt x="3780606" y="762834"/>
                </a:lnTo>
                <a:lnTo>
                  <a:pt x="3813956" y="803471"/>
                </a:lnTo>
                <a:lnTo>
                  <a:pt x="3846294" y="844907"/>
                </a:lnTo>
                <a:lnTo>
                  <a:pt x="3877608" y="887131"/>
                </a:lnTo>
                <a:lnTo>
                  <a:pt x="3907872" y="930106"/>
                </a:lnTo>
                <a:lnTo>
                  <a:pt x="3937078" y="973814"/>
                </a:lnTo>
                <a:lnTo>
                  <a:pt x="3965201" y="1018222"/>
                </a:lnTo>
                <a:lnTo>
                  <a:pt x="3992225" y="1063314"/>
                </a:lnTo>
                <a:lnTo>
                  <a:pt x="4018135" y="1109047"/>
                </a:lnTo>
                <a:lnTo>
                  <a:pt x="4042915" y="1155411"/>
                </a:lnTo>
                <a:lnTo>
                  <a:pt x="4066548" y="1202361"/>
                </a:lnTo>
                <a:lnTo>
                  <a:pt x="4089026" y="1249883"/>
                </a:lnTo>
                <a:lnTo>
                  <a:pt x="4110326" y="1297935"/>
                </a:lnTo>
                <a:lnTo>
                  <a:pt x="4130442" y="1346503"/>
                </a:lnTo>
                <a:lnTo>
                  <a:pt x="4149361" y="1395545"/>
                </a:lnTo>
                <a:lnTo>
                  <a:pt x="4167069" y="1445044"/>
                </a:lnTo>
                <a:lnTo>
                  <a:pt x="4183556" y="1494952"/>
                </a:lnTo>
                <a:lnTo>
                  <a:pt x="4198820" y="1545256"/>
                </a:lnTo>
                <a:lnTo>
                  <a:pt x="4212840" y="1595914"/>
                </a:lnTo>
                <a:lnTo>
                  <a:pt x="4225612" y="1646910"/>
                </a:lnTo>
                <a:lnTo>
                  <a:pt x="4237126" y="1698194"/>
                </a:lnTo>
                <a:lnTo>
                  <a:pt x="4247380" y="1749751"/>
                </a:lnTo>
                <a:lnTo>
                  <a:pt x="4256369" y="1801539"/>
                </a:lnTo>
                <a:lnTo>
                  <a:pt x="4264081" y="1853543"/>
                </a:lnTo>
                <a:lnTo>
                  <a:pt x="4270515" y="1905711"/>
                </a:lnTo>
                <a:lnTo>
                  <a:pt x="4275668" y="1958026"/>
                </a:lnTo>
                <a:lnTo>
                  <a:pt x="4279536" y="2010446"/>
                </a:lnTo>
                <a:lnTo>
                  <a:pt x="4282118" y="2062954"/>
                </a:lnTo>
                <a:lnTo>
                  <a:pt x="4283406" y="2115500"/>
                </a:lnTo>
                <a:lnTo>
                  <a:pt x="4283567" y="2141783"/>
                </a:lnTo>
                <a:lnTo>
                  <a:pt x="4283406" y="2168066"/>
                </a:lnTo>
                <a:lnTo>
                  <a:pt x="4282118" y="2220613"/>
                </a:lnTo>
                <a:lnTo>
                  <a:pt x="4279536" y="2273120"/>
                </a:lnTo>
                <a:lnTo>
                  <a:pt x="4275668" y="2325541"/>
                </a:lnTo>
                <a:lnTo>
                  <a:pt x="4270515" y="2377856"/>
                </a:lnTo>
                <a:lnTo>
                  <a:pt x="4264081" y="2430024"/>
                </a:lnTo>
                <a:lnTo>
                  <a:pt x="4256369" y="2482028"/>
                </a:lnTo>
                <a:lnTo>
                  <a:pt x="4247380" y="2533816"/>
                </a:lnTo>
                <a:lnTo>
                  <a:pt x="4237126" y="2585373"/>
                </a:lnTo>
                <a:lnTo>
                  <a:pt x="4225612" y="2636657"/>
                </a:lnTo>
                <a:lnTo>
                  <a:pt x="4212840" y="2687653"/>
                </a:lnTo>
                <a:lnTo>
                  <a:pt x="4198820" y="2738310"/>
                </a:lnTo>
                <a:lnTo>
                  <a:pt x="4183556" y="2788614"/>
                </a:lnTo>
                <a:lnTo>
                  <a:pt x="4167069" y="2838523"/>
                </a:lnTo>
                <a:lnTo>
                  <a:pt x="4149362" y="2888022"/>
                </a:lnTo>
                <a:lnTo>
                  <a:pt x="4130446" y="2937064"/>
                </a:lnTo>
                <a:lnTo>
                  <a:pt x="4110326" y="2985632"/>
                </a:lnTo>
                <a:lnTo>
                  <a:pt x="4089026" y="3033684"/>
                </a:lnTo>
                <a:lnTo>
                  <a:pt x="4066548" y="3081206"/>
                </a:lnTo>
                <a:lnTo>
                  <a:pt x="4042915" y="3128155"/>
                </a:lnTo>
                <a:lnTo>
                  <a:pt x="4018135" y="3174516"/>
                </a:lnTo>
                <a:lnTo>
                  <a:pt x="3992225" y="3220251"/>
                </a:lnTo>
                <a:lnTo>
                  <a:pt x="3965201" y="3265344"/>
                </a:lnTo>
                <a:lnTo>
                  <a:pt x="3937078" y="3309753"/>
                </a:lnTo>
                <a:lnTo>
                  <a:pt x="3907872" y="3353461"/>
                </a:lnTo>
                <a:lnTo>
                  <a:pt x="3877608" y="3396436"/>
                </a:lnTo>
                <a:lnTo>
                  <a:pt x="3846294" y="3438659"/>
                </a:lnTo>
                <a:lnTo>
                  <a:pt x="3813956" y="3480096"/>
                </a:lnTo>
                <a:lnTo>
                  <a:pt x="3780606" y="3520731"/>
                </a:lnTo>
                <a:lnTo>
                  <a:pt x="3746272" y="3560534"/>
                </a:lnTo>
                <a:lnTo>
                  <a:pt x="3710970" y="3599485"/>
                </a:lnTo>
                <a:lnTo>
                  <a:pt x="3674727" y="3637555"/>
                </a:lnTo>
                <a:lnTo>
                  <a:pt x="3637555" y="3674727"/>
                </a:lnTo>
                <a:lnTo>
                  <a:pt x="3599485" y="3710970"/>
                </a:lnTo>
                <a:lnTo>
                  <a:pt x="3560534" y="3746272"/>
                </a:lnTo>
                <a:lnTo>
                  <a:pt x="3520731" y="3780606"/>
                </a:lnTo>
                <a:lnTo>
                  <a:pt x="3480096" y="3813956"/>
                </a:lnTo>
                <a:lnTo>
                  <a:pt x="3438659" y="3846294"/>
                </a:lnTo>
                <a:lnTo>
                  <a:pt x="3396436" y="3877608"/>
                </a:lnTo>
                <a:lnTo>
                  <a:pt x="3353461" y="3907872"/>
                </a:lnTo>
                <a:lnTo>
                  <a:pt x="3309753" y="3937078"/>
                </a:lnTo>
                <a:lnTo>
                  <a:pt x="3265344" y="3965201"/>
                </a:lnTo>
                <a:lnTo>
                  <a:pt x="3220251" y="3992225"/>
                </a:lnTo>
                <a:lnTo>
                  <a:pt x="3174516" y="4018135"/>
                </a:lnTo>
                <a:lnTo>
                  <a:pt x="3128155" y="4042915"/>
                </a:lnTo>
                <a:lnTo>
                  <a:pt x="3081206" y="4066548"/>
                </a:lnTo>
                <a:lnTo>
                  <a:pt x="3033684" y="4089026"/>
                </a:lnTo>
                <a:lnTo>
                  <a:pt x="2985632" y="4110326"/>
                </a:lnTo>
                <a:lnTo>
                  <a:pt x="2937064" y="4130442"/>
                </a:lnTo>
                <a:lnTo>
                  <a:pt x="2888022" y="4149361"/>
                </a:lnTo>
                <a:lnTo>
                  <a:pt x="2838523" y="4167069"/>
                </a:lnTo>
                <a:lnTo>
                  <a:pt x="2788614" y="4183556"/>
                </a:lnTo>
                <a:lnTo>
                  <a:pt x="2738310" y="4198820"/>
                </a:lnTo>
                <a:lnTo>
                  <a:pt x="2687653" y="4212840"/>
                </a:lnTo>
                <a:lnTo>
                  <a:pt x="2636657" y="4225612"/>
                </a:lnTo>
                <a:lnTo>
                  <a:pt x="2585373" y="4237126"/>
                </a:lnTo>
                <a:lnTo>
                  <a:pt x="2533816" y="4247380"/>
                </a:lnTo>
                <a:lnTo>
                  <a:pt x="2482028" y="4256369"/>
                </a:lnTo>
                <a:lnTo>
                  <a:pt x="2430024" y="4264081"/>
                </a:lnTo>
                <a:lnTo>
                  <a:pt x="2377856" y="4270515"/>
                </a:lnTo>
                <a:lnTo>
                  <a:pt x="2325541" y="4275668"/>
                </a:lnTo>
                <a:lnTo>
                  <a:pt x="2273120" y="4279536"/>
                </a:lnTo>
                <a:lnTo>
                  <a:pt x="2220613" y="4282118"/>
                </a:lnTo>
                <a:lnTo>
                  <a:pt x="2168066" y="4283406"/>
                </a:lnTo>
                <a:lnTo>
                  <a:pt x="2141783" y="4283567"/>
                </a:lnTo>
                <a:close/>
              </a:path>
            </a:pathLst>
          </a:custGeom>
          <a:solidFill>
            <a:srgbClr val="FE9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2802" y="5358403"/>
            <a:ext cx="3955072" cy="394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5037643" y="6868576"/>
            <a:ext cx="3054985" cy="3054985"/>
          </a:xfrm>
          <a:custGeom>
            <a:avLst/>
            <a:gdLst/>
            <a:ahLst/>
            <a:cxnLst/>
            <a:rect l="l" t="t" r="r" b="b"/>
            <a:pathLst>
              <a:path w="3054984" h="3054984">
                <a:moveTo>
                  <a:pt x="1527482" y="3054964"/>
                </a:moveTo>
                <a:lnTo>
                  <a:pt x="1471262" y="3053931"/>
                </a:lnTo>
                <a:lnTo>
                  <a:pt x="1415113" y="3050825"/>
                </a:lnTo>
                <a:lnTo>
                  <a:pt x="1359119" y="3045656"/>
                </a:lnTo>
                <a:lnTo>
                  <a:pt x="1303351" y="3038431"/>
                </a:lnTo>
                <a:lnTo>
                  <a:pt x="1247891" y="3029156"/>
                </a:lnTo>
                <a:lnTo>
                  <a:pt x="1192810" y="3017849"/>
                </a:lnTo>
                <a:lnTo>
                  <a:pt x="1138177" y="3004523"/>
                </a:lnTo>
                <a:lnTo>
                  <a:pt x="1084078" y="2989191"/>
                </a:lnTo>
                <a:lnTo>
                  <a:pt x="1030580" y="2971879"/>
                </a:lnTo>
                <a:lnTo>
                  <a:pt x="977748" y="2952614"/>
                </a:lnTo>
                <a:lnTo>
                  <a:pt x="925664" y="2931412"/>
                </a:lnTo>
                <a:lnTo>
                  <a:pt x="874398" y="2908308"/>
                </a:lnTo>
                <a:lnTo>
                  <a:pt x="824019" y="2883336"/>
                </a:lnTo>
                <a:lnTo>
                  <a:pt x="774588" y="2856524"/>
                </a:lnTo>
                <a:lnTo>
                  <a:pt x="726178" y="2827911"/>
                </a:lnTo>
                <a:lnTo>
                  <a:pt x="678855" y="2797535"/>
                </a:lnTo>
                <a:lnTo>
                  <a:pt x="632686" y="2765441"/>
                </a:lnTo>
                <a:lnTo>
                  <a:pt x="587726" y="2731668"/>
                </a:lnTo>
                <a:lnTo>
                  <a:pt x="544039" y="2696261"/>
                </a:lnTo>
                <a:lnTo>
                  <a:pt x="501688" y="2659273"/>
                </a:lnTo>
                <a:lnTo>
                  <a:pt x="460725" y="2620750"/>
                </a:lnTo>
                <a:lnTo>
                  <a:pt x="421207" y="2580744"/>
                </a:lnTo>
                <a:lnTo>
                  <a:pt x="383188" y="2539309"/>
                </a:lnTo>
                <a:lnTo>
                  <a:pt x="346722" y="2496504"/>
                </a:lnTo>
                <a:lnTo>
                  <a:pt x="311856" y="2452391"/>
                </a:lnTo>
                <a:lnTo>
                  <a:pt x="278635" y="2407019"/>
                </a:lnTo>
                <a:lnTo>
                  <a:pt x="247108" y="2360457"/>
                </a:lnTo>
                <a:lnTo>
                  <a:pt x="217316" y="2312767"/>
                </a:lnTo>
                <a:lnTo>
                  <a:pt x="189301" y="2264008"/>
                </a:lnTo>
                <a:lnTo>
                  <a:pt x="163097" y="2214255"/>
                </a:lnTo>
                <a:lnTo>
                  <a:pt x="138743" y="2163570"/>
                </a:lnTo>
                <a:lnTo>
                  <a:pt x="116272" y="2112025"/>
                </a:lnTo>
                <a:lnTo>
                  <a:pt x="95713" y="2059686"/>
                </a:lnTo>
                <a:lnTo>
                  <a:pt x="77094" y="2006623"/>
                </a:lnTo>
                <a:lnTo>
                  <a:pt x="60441" y="1952914"/>
                </a:lnTo>
                <a:lnTo>
                  <a:pt x="45776" y="1898630"/>
                </a:lnTo>
                <a:lnTo>
                  <a:pt x="33120" y="1843842"/>
                </a:lnTo>
                <a:lnTo>
                  <a:pt x="22488" y="1788625"/>
                </a:lnTo>
                <a:lnTo>
                  <a:pt x="13895" y="1733050"/>
                </a:lnTo>
                <a:lnTo>
                  <a:pt x="7355" y="1677200"/>
                </a:lnTo>
                <a:lnTo>
                  <a:pt x="2874" y="1621149"/>
                </a:lnTo>
                <a:lnTo>
                  <a:pt x="459" y="1564966"/>
                </a:lnTo>
                <a:lnTo>
                  <a:pt x="0" y="1527482"/>
                </a:lnTo>
                <a:lnTo>
                  <a:pt x="114" y="1508737"/>
                </a:lnTo>
                <a:lnTo>
                  <a:pt x="1839" y="1452531"/>
                </a:lnTo>
                <a:lnTo>
                  <a:pt x="5632" y="1396429"/>
                </a:lnTo>
                <a:lnTo>
                  <a:pt x="11487" y="1340503"/>
                </a:lnTo>
                <a:lnTo>
                  <a:pt x="19397" y="1284826"/>
                </a:lnTo>
                <a:lnTo>
                  <a:pt x="29350" y="1229482"/>
                </a:lnTo>
                <a:lnTo>
                  <a:pt x="41333" y="1174547"/>
                </a:lnTo>
                <a:lnTo>
                  <a:pt x="55331" y="1120082"/>
                </a:lnTo>
                <a:lnTo>
                  <a:pt x="71324" y="1066173"/>
                </a:lnTo>
                <a:lnTo>
                  <a:pt x="89290" y="1012891"/>
                </a:lnTo>
                <a:lnTo>
                  <a:pt x="109205" y="960302"/>
                </a:lnTo>
                <a:lnTo>
                  <a:pt x="131043" y="908483"/>
                </a:lnTo>
                <a:lnTo>
                  <a:pt x="154773" y="857502"/>
                </a:lnTo>
                <a:lnTo>
                  <a:pt x="180363" y="807433"/>
                </a:lnTo>
                <a:lnTo>
                  <a:pt x="207778" y="758337"/>
                </a:lnTo>
                <a:lnTo>
                  <a:pt x="236983" y="710281"/>
                </a:lnTo>
                <a:lnTo>
                  <a:pt x="267937" y="663335"/>
                </a:lnTo>
                <a:lnTo>
                  <a:pt x="300596" y="617561"/>
                </a:lnTo>
                <a:lnTo>
                  <a:pt x="334919" y="573021"/>
                </a:lnTo>
                <a:lnTo>
                  <a:pt x="370859" y="529772"/>
                </a:lnTo>
                <a:lnTo>
                  <a:pt x="408366" y="487875"/>
                </a:lnTo>
                <a:lnTo>
                  <a:pt x="447389" y="447389"/>
                </a:lnTo>
                <a:lnTo>
                  <a:pt x="487875" y="408366"/>
                </a:lnTo>
                <a:lnTo>
                  <a:pt x="529772" y="370859"/>
                </a:lnTo>
                <a:lnTo>
                  <a:pt x="573021" y="334919"/>
                </a:lnTo>
                <a:lnTo>
                  <a:pt x="617561" y="300596"/>
                </a:lnTo>
                <a:lnTo>
                  <a:pt x="663335" y="267937"/>
                </a:lnTo>
                <a:lnTo>
                  <a:pt x="710281" y="236983"/>
                </a:lnTo>
                <a:lnTo>
                  <a:pt x="758337" y="207778"/>
                </a:lnTo>
                <a:lnTo>
                  <a:pt x="807433" y="180363"/>
                </a:lnTo>
                <a:lnTo>
                  <a:pt x="857502" y="154773"/>
                </a:lnTo>
                <a:lnTo>
                  <a:pt x="908483" y="131043"/>
                </a:lnTo>
                <a:lnTo>
                  <a:pt x="960302" y="109205"/>
                </a:lnTo>
                <a:lnTo>
                  <a:pt x="1012891" y="89290"/>
                </a:lnTo>
                <a:lnTo>
                  <a:pt x="1066173" y="71324"/>
                </a:lnTo>
                <a:lnTo>
                  <a:pt x="1120082" y="55331"/>
                </a:lnTo>
                <a:lnTo>
                  <a:pt x="1174547" y="41333"/>
                </a:lnTo>
                <a:lnTo>
                  <a:pt x="1229482" y="29350"/>
                </a:lnTo>
                <a:lnTo>
                  <a:pt x="1284826" y="19397"/>
                </a:lnTo>
                <a:lnTo>
                  <a:pt x="1340503" y="11487"/>
                </a:lnTo>
                <a:lnTo>
                  <a:pt x="1396429" y="5632"/>
                </a:lnTo>
                <a:lnTo>
                  <a:pt x="1452531" y="1839"/>
                </a:lnTo>
                <a:lnTo>
                  <a:pt x="1508737" y="114"/>
                </a:lnTo>
                <a:lnTo>
                  <a:pt x="1527482" y="0"/>
                </a:lnTo>
                <a:lnTo>
                  <a:pt x="1546226" y="114"/>
                </a:lnTo>
                <a:lnTo>
                  <a:pt x="1602432" y="1839"/>
                </a:lnTo>
                <a:lnTo>
                  <a:pt x="1658534" y="5632"/>
                </a:lnTo>
                <a:lnTo>
                  <a:pt x="1714461" y="11487"/>
                </a:lnTo>
                <a:lnTo>
                  <a:pt x="1770138" y="19397"/>
                </a:lnTo>
                <a:lnTo>
                  <a:pt x="1825481" y="29350"/>
                </a:lnTo>
                <a:lnTo>
                  <a:pt x="1880417" y="41333"/>
                </a:lnTo>
                <a:lnTo>
                  <a:pt x="1934881" y="55331"/>
                </a:lnTo>
                <a:lnTo>
                  <a:pt x="1988790" y="71324"/>
                </a:lnTo>
                <a:lnTo>
                  <a:pt x="2042072" y="89290"/>
                </a:lnTo>
                <a:lnTo>
                  <a:pt x="2094662" y="109205"/>
                </a:lnTo>
                <a:lnTo>
                  <a:pt x="2146481" y="131043"/>
                </a:lnTo>
                <a:lnTo>
                  <a:pt x="2197461" y="154773"/>
                </a:lnTo>
                <a:lnTo>
                  <a:pt x="2247531" y="180363"/>
                </a:lnTo>
                <a:lnTo>
                  <a:pt x="2296626" y="207778"/>
                </a:lnTo>
                <a:lnTo>
                  <a:pt x="2344683" y="236983"/>
                </a:lnTo>
                <a:lnTo>
                  <a:pt x="2391629" y="267937"/>
                </a:lnTo>
                <a:lnTo>
                  <a:pt x="2437403" y="300596"/>
                </a:lnTo>
                <a:lnTo>
                  <a:pt x="2481943" y="334919"/>
                </a:lnTo>
                <a:lnTo>
                  <a:pt x="2525191" y="370859"/>
                </a:lnTo>
                <a:lnTo>
                  <a:pt x="2567089" y="408366"/>
                </a:lnTo>
                <a:lnTo>
                  <a:pt x="2607577" y="447389"/>
                </a:lnTo>
                <a:lnTo>
                  <a:pt x="2646598" y="487875"/>
                </a:lnTo>
                <a:lnTo>
                  <a:pt x="2684104" y="529772"/>
                </a:lnTo>
                <a:lnTo>
                  <a:pt x="2720046" y="573021"/>
                </a:lnTo>
                <a:lnTo>
                  <a:pt x="2754368" y="617561"/>
                </a:lnTo>
                <a:lnTo>
                  <a:pt x="2787025" y="663335"/>
                </a:lnTo>
                <a:lnTo>
                  <a:pt x="2817980" y="710281"/>
                </a:lnTo>
                <a:lnTo>
                  <a:pt x="2847184" y="758337"/>
                </a:lnTo>
                <a:lnTo>
                  <a:pt x="2874599" y="807433"/>
                </a:lnTo>
                <a:lnTo>
                  <a:pt x="2900190" y="857502"/>
                </a:lnTo>
                <a:lnTo>
                  <a:pt x="2923921" y="908483"/>
                </a:lnTo>
                <a:lnTo>
                  <a:pt x="2945758" y="960302"/>
                </a:lnTo>
                <a:lnTo>
                  <a:pt x="2965674" y="1012891"/>
                </a:lnTo>
                <a:lnTo>
                  <a:pt x="2983638" y="1066173"/>
                </a:lnTo>
                <a:lnTo>
                  <a:pt x="2999634" y="1120082"/>
                </a:lnTo>
                <a:lnTo>
                  <a:pt x="3013631" y="1174547"/>
                </a:lnTo>
                <a:lnTo>
                  <a:pt x="3025612" y="1229482"/>
                </a:lnTo>
                <a:lnTo>
                  <a:pt x="3035567" y="1284826"/>
                </a:lnTo>
                <a:lnTo>
                  <a:pt x="3043475" y="1340503"/>
                </a:lnTo>
                <a:lnTo>
                  <a:pt x="3049331" y="1396429"/>
                </a:lnTo>
                <a:lnTo>
                  <a:pt x="3053125" y="1452531"/>
                </a:lnTo>
                <a:lnTo>
                  <a:pt x="3054850" y="1508737"/>
                </a:lnTo>
                <a:lnTo>
                  <a:pt x="3054964" y="1527482"/>
                </a:lnTo>
                <a:lnTo>
                  <a:pt x="3054850" y="1546226"/>
                </a:lnTo>
                <a:lnTo>
                  <a:pt x="3053125" y="1602432"/>
                </a:lnTo>
                <a:lnTo>
                  <a:pt x="3049331" y="1658534"/>
                </a:lnTo>
                <a:lnTo>
                  <a:pt x="3043475" y="1714461"/>
                </a:lnTo>
                <a:lnTo>
                  <a:pt x="3035567" y="1770138"/>
                </a:lnTo>
                <a:lnTo>
                  <a:pt x="3025612" y="1825481"/>
                </a:lnTo>
                <a:lnTo>
                  <a:pt x="3013631" y="1880417"/>
                </a:lnTo>
                <a:lnTo>
                  <a:pt x="2999634" y="1934881"/>
                </a:lnTo>
                <a:lnTo>
                  <a:pt x="2983638" y="1988790"/>
                </a:lnTo>
                <a:lnTo>
                  <a:pt x="2965674" y="2042072"/>
                </a:lnTo>
                <a:lnTo>
                  <a:pt x="2945761" y="2094662"/>
                </a:lnTo>
                <a:lnTo>
                  <a:pt x="2923921" y="2146481"/>
                </a:lnTo>
                <a:lnTo>
                  <a:pt x="2900190" y="2197461"/>
                </a:lnTo>
                <a:lnTo>
                  <a:pt x="2874599" y="2247531"/>
                </a:lnTo>
                <a:lnTo>
                  <a:pt x="2847184" y="2296626"/>
                </a:lnTo>
                <a:lnTo>
                  <a:pt x="2817980" y="2344683"/>
                </a:lnTo>
                <a:lnTo>
                  <a:pt x="2787025" y="2391629"/>
                </a:lnTo>
                <a:lnTo>
                  <a:pt x="2754368" y="2437403"/>
                </a:lnTo>
                <a:lnTo>
                  <a:pt x="2720046" y="2481943"/>
                </a:lnTo>
                <a:lnTo>
                  <a:pt x="2684104" y="2525191"/>
                </a:lnTo>
                <a:lnTo>
                  <a:pt x="2646598" y="2567089"/>
                </a:lnTo>
                <a:lnTo>
                  <a:pt x="2607577" y="2607577"/>
                </a:lnTo>
                <a:lnTo>
                  <a:pt x="2567089" y="2646598"/>
                </a:lnTo>
                <a:lnTo>
                  <a:pt x="2525191" y="2684104"/>
                </a:lnTo>
                <a:lnTo>
                  <a:pt x="2481943" y="2720046"/>
                </a:lnTo>
                <a:lnTo>
                  <a:pt x="2437403" y="2754368"/>
                </a:lnTo>
                <a:lnTo>
                  <a:pt x="2391629" y="2787025"/>
                </a:lnTo>
                <a:lnTo>
                  <a:pt x="2344683" y="2817980"/>
                </a:lnTo>
                <a:lnTo>
                  <a:pt x="2296626" y="2847184"/>
                </a:lnTo>
                <a:lnTo>
                  <a:pt x="2247531" y="2874599"/>
                </a:lnTo>
                <a:lnTo>
                  <a:pt x="2197461" y="2900190"/>
                </a:lnTo>
                <a:lnTo>
                  <a:pt x="2146481" y="2923921"/>
                </a:lnTo>
                <a:lnTo>
                  <a:pt x="2094662" y="2945758"/>
                </a:lnTo>
                <a:lnTo>
                  <a:pt x="2042072" y="2965674"/>
                </a:lnTo>
                <a:lnTo>
                  <a:pt x="1988790" y="2983638"/>
                </a:lnTo>
                <a:lnTo>
                  <a:pt x="1934881" y="2999634"/>
                </a:lnTo>
                <a:lnTo>
                  <a:pt x="1880417" y="3013631"/>
                </a:lnTo>
                <a:lnTo>
                  <a:pt x="1825481" y="3025612"/>
                </a:lnTo>
                <a:lnTo>
                  <a:pt x="1770138" y="3035567"/>
                </a:lnTo>
                <a:lnTo>
                  <a:pt x="1714461" y="3043475"/>
                </a:lnTo>
                <a:lnTo>
                  <a:pt x="1658534" y="3049331"/>
                </a:lnTo>
                <a:lnTo>
                  <a:pt x="1602432" y="3053125"/>
                </a:lnTo>
                <a:lnTo>
                  <a:pt x="1546226" y="3054850"/>
                </a:lnTo>
                <a:lnTo>
                  <a:pt x="1527482" y="3054964"/>
                </a:lnTo>
                <a:close/>
              </a:path>
            </a:pathLst>
          </a:custGeom>
          <a:solidFill>
            <a:srgbClr val="FE9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5154777" y="6985710"/>
            <a:ext cx="2820707" cy="28207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908231" y="6722028"/>
            <a:ext cx="3054985" cy="3054985"/>
          </a:xfrm>
          <a:custGeom>
            <a:avLst/>
            <a:gdLst/>
            <a:ahLst/>
            <a:cxnLst/>
            <a:rect l="l" t="t" r="r" b="b"/>
            <a:pathLst>
              <a:path w="3054984" h="3054984">
                <a:moveTo>
                  <a:pt x="1527482" y="3054964"/>
                </a:moveTo>
                <a:lnTo>
                  <a:pt x="1471262" y="3053931"/>
                </a:lnTo>
                <a:lnTo>
                  <a:pt x="1415113" y="3050825"/>
                </a:lnTo>
                <a:lnTo>
                  <a:pt x="1359119" y="3045656"/>
                </a:lnTo>
                <a:lnTo>
                  <a:pt x="1303351" y="3038431"/>
                </a:lnTo>
                <a:lnTo>
                  <a:pt x="1247891" y="3029156"/>
                </a:lnTo>
                <a:lnTo>
                  <a:pt x="1192810" y="3017849"/>
                </a:lnTo>
                <a:lnTo>
                  <a:pt x="1138177" y="3004523"/>
                </a:lnTo>
                <a:lnTo>
                  <a:pt x="1084078" y="2989191"/>
                </a:lnTo>
                <a:lnTo>
                  <a:pt x="1030580" y="2971879"/>
                </a:lnTo>
                <a:lnTo>
                  <a:pt x="977748" y="2952614"/>
                </a:lnTo>
                <a:lnTo>
                  <a:pt x="925664" y="2931412"/>
                </a:lnTo>
                <a:lnTo>
                  <a:pt x="874398" y="2908308"/>
                </a:lnTo>
                <a:lnTo>
                  <a:pt x="824019" y="2883336"/>
                </a:lnTo>
                <a:lnTo>
                  <a:pt x="774588" y="2856524"/>
                </a:lnTo>
                <a:lnTo>
                  <a:pt x="726178" y="2827911"/>
                </a:lnTo>
                <a:lnTo>
                  <a:pt x="678855" y="2797535"/>
                </a:lnTo>
                <a:lnTo>
                  <a:pt x="632686" y="2765441"/>
                </a:lnTo>
                <a:lnTo>
                  <a:pt x="587726" y="2731668"/>
                </a:lnTo>
                <a:lnTo>
                  <a:pt x="544039" y="2696261"/>
                </a:lnTo>
                <a:lnTo>
                  <a:pt x="501688" y="2659273"/>
                </a:lnTo>
                <a:lnTo>
                  <a:pt x="460725" y="2620750"/>
                </a:lnTo>
                <a:lnTo>
                  <a:pt x="421207" y="2580744"/>
                </a:lnTo>
                <a:lnTo>
                  <a:pt x="383188" y="2539309"/>
                </a:lnTo>
                <a:lnTo>
                  <a:pt x="346722" y="2496504"/>
                </a:lnTo>
                <a:lnTo>
                  <a:pt x="311856" y="2452391"/>
                </a:lnTo>
                <a:lnTo>
                  <a:pt x="278635" y="2407019"/>
                </a:lnTo>
                <a:lnTo>
                  <a:pt x="247108" y="2360457"/>
                </a:lnTo>
                <a:lnTo>
                  <a:pt x="217316" y="2312767"/>
                </a:lnTo>
                <a:lnTo>
                  <a:pt x="189301" y="2264008"/>
                </a:lnTo>
                <a:lnTo>
                  <a:pt x="163097" y="2214255"/>
                </a:lnTo>
                <a:lnTo>
                  <a:pt x="138743" y="2163570"/>
                </a:lnTo>
                <a:lnTo>
                  <a:pt x="116272" y="2112025"/>
                </a:lnTo>
                <a:lnTo>
                  <a:pt x="95713" y="2059686"/>
                </a:lnTo>
                <a:lnTo>
                  <a:pt x="77094" y="2006623"/>
                </a:lnTo>
                <a:lnTo>
                  <a:pt x="60441" y="1952914"/>
                </a:lnTo>
                <a:lnTo>
                  <a:pt x="45776" y="1898630"/>
                </a:lnTo>
                <a:lnTo>
                  <a:pt x="33120" y="1843842"/>
                </a:lnTo>
                <a:lnTo>
                  <a:pt x="22488" y="1788625"/>
                </a:lnTo>
                <a:lnTo>
                  <a:pt x="13895" y="1733050"/>
                </a:lnTo>
                <a:lnTo>
                  <a:pt x="7355" y="1677200"/>
                </a:lnTo>
                <a:lnTo>
                  <a:pt x="2874" y="1621149"/>
                </a:lnTo>
                <a:lnTo>
                  <a:pt x="459" y="1564966"/>
                </a:lnTo>
                <a:lnTo>
                  <a:pt x="0" y="1527482"/>
                </a:lnTo>
                <a:lnTo>
                  <a:pt x="114" y="1508737"/>
                </a:lnTo>
                <a:lnTo>
                  <a:pt x="1839" y="1452531"/>
                </a:lnTo>
                <a:lnTo>
                  <a:pt x="5632" y="1396429"/>
                </a:lnTo>
                <a:lnTo>
                  <a:pt x="11487" y="1340503"/>
                </a:lnTo>
                <a:lnTo>
                  <a:pt x="19397" y="1284826"/>
                </a:lnTo>
                <a:lnTo>
                  <a:pt x="29350" y="1229482"/>
                </a:lnTo>
                <a:lnTo>
                  <a:pt x="41333" y="1174547"/>
                </a:lnTo>
                <a:lnTo>
                  <a:pt x="55331" y="1120082"/>
                </a:lnTo>
                <a:lnTo>
                  <a:pt x="71324" y="1066173"/>
                </a:lnTo>
                <a:lnTo>
                  <a:pt x="89290" y="1012891"/>
                </a:lnTo>
                <a:lnTo>
                  <a:pt x="109205" y="960302"/>
                </a:lnTo>
                <a:lnTo>
                  <a:pt x="131043" y="908483"/>
                </a:lnTo>
                <a:lnTo>
                  <a:pt x="154773" y="857502"/>
                </a:lnTo>
                <a:lnTo>
                  <a:pt x="180363" y="807433"/>
                </a:lnTo>
                <a:lnTo>
                  <a:pt x="207778" y="758337"/>
                </a:lnTo>
                <a:lnTo>
                  <a:pt x="236983" y="710281"/>
                </a:lnTo>
                <a:lnTo>
                  <a:pt x="267937" y="663335"/>
                </a:lnTo>
                <a:lnTo>
                  <a:pt x="300596" y="617561"/>
                </a:lnTo>
                <a:lnTo>
                  <a:pt x="334919" y="573021"/>
                </a:lnTo>
                <a:lnTo>
                  <a:pt x="370859" y="529772"/>
                </a:lnTo>
                <a:lnTo>
                  <a:pt x="408366" y="487875"/>
                </a:lnTo>
                <a:lnTo>
                  <a:pt x="447389" y="447389"/>
                </a:lnTo>
                <a:lnTo>
                  <a:pt x="487875" y="408366"/>
                </a:lnTo>
                <a:lnTo>
                  <a:pt x="529772" y="370859"/>
                </a:lnTo>
                <a:lnTo>
                  <a:pt x="573021" y="334919"/>
                </a:lnTo>
                <a:lnTo>
                  <a:pt x="617561" y="300596"/>
                </a:lnTo>
                <a:lnTo>
                  <a:pt x="663335" y="267937"/>
                </a:lnTo>
                <a:lnTo>
                  <a:pt x="710281" y="236983"/>
                </a:lnTo>
                <a:lnTo>
                  <a:pt x="758337" y="207778"/>
                </a:lnTo>
                <a:lnTo>
                  <a:pt x="807433" y="180363"/>
                </a:lnTo>
                <a:lnTo>
                  <a:pt x="857502" y="154773"/>
                </a:lnTo>
                <a:lnTo>
                  <a:pt x="908483" y="131043"/>
                </a:lnTo>
                <a:lnTo>
                  <a:pt x="960302" y="109205"/>
                </a:lnTo>
                <a:lnTo>
                  <a:pt x="1012891" y="89290"/>
                </a:lnTo>
                <a:lnTo>
                  <a:pt x="1066173" y="71324"/>
                </a:lnTo>
                <a:lnTo>
                  <a:pt x="1120082" y="55331"/>
                </a:lnTo>
                <a:lnTo>
                  <a:pt x="1174547" y="41333"/>
                </a:lnTo>
                <a:lnTo>
                  <a:pt x="1229482" y="29350"/>
                </a:lnTo>
                <a:lnTo>
                  <a:pt x="1284826" y="19397"/>
                </a:lnTo>
                <a:lnTo>
                  <a:pt x="1340503" y="11487"/>
                </a:lnTo>
                <a:lnTo>
                  <a:pt x="1396429" y="5632"/>
                </a:lnTo>
                <a:lnTo>
                  <a:pt x="1452531" y="1839"/>
                </a:lnTo>
                <a:lnTo>
                  <a:pt x="1508737" y="114"/>
                </a:lnTo>
                <a:lnTo>
                  <a:pt x="1527482" y="0"/>
                </a:lnTo>
                <a:lnTo>
                  <a:pt x="1546226" y="114"/>
                </a:lnTo>
                <a:lnTo>
                  <a:pt x="1602432" y="1839"/>
                </a:lnTo>
                <a:lnTo>
                  <a:pt x="1658534" y="5632"/>
                </a:lnTo>
                <a:lnTo>
                  <a:pt x="1714461" y="11487"/>
                </a:lnTo>
                <a:lnTo>
                  <a:pt x="1770138" y="19397"/>
                </a:lnTo>
                <a:lnTo>
                  <a:pt x="1825481" y="29350"/>
                </a:lnTo>
                <a:lnTo>
                  <a:pt x="1880417" y="41333"/>
                </a:lnTo>
                <a:lnTo>
                  <a:pt x="1934881" y="55331"/>
                </a:lnTo>
                <a:lnTo>
                  <a:pt x="1988790" y="71324"/>
                </a:lnTo>
                <a:lnTo>
                  <a:pt x="2042072" y="89290"/>
                </a:lnTo>
                <a:lnTo>
                  <a:pt x="2094662" y="109205"/>
                </a:lnTo>
                <a:lnTo>
                  <a:pt x="2146481" y="131043"/>
                </a:lnTo>
                <a:lnTo>
                  <a:pt x="2197461" y="154773"/>
                </a:lnTo>
                <a:lnTo>
                  <a:pt x="2247531" y="180363"/>
                </a:lnTo>
                <a:lnTo>
                  <a:pt x="2296626" y="207778"/>
                </a:lnTo>
                <a:lnTo>
                  <a:pt x="2344683" y="236983"/>
                </a:lnTo>
                <a:lnTo>
                  <a:pt x="2391629" y="267937"/>
                </a:lnTo>
                <a:lnTo>
                  <a:pt x="2437403" y="300596"/>
                </a:lnTo>
                <a:lnTo>
                  <a:pt x="2481943" y="334919"/>
                </a:lnTo>
                <a:lnTo>
                  <a:pt x="2525191" y="370859"/>
                </a:lnTo>
                <a:lnTo>
                  <a:pt x="2567089" y="408366"/>
                </a:lnTo>
                <a:lnTo>
                  <a:pt x="2607577" y="447389"/>
                </a:lnTo>
                <a:lnTo>
                  <a:pt x="2646598" y="487875"/>
                </a:lnTo>
                <a:lnTo>
                  <a:pt x="2684104" y="529772"/>
                </a:lnTo>
                <a:lnTo>
                  <a:pt x="2720046" y="573021"/>
                </a:lnTo>
                <a:lnTo>
                  <a:pt x="2754368" y="617561"/>
                </a:lnTo>
                <a:lnTo>
                  <a:pt x="2787025" y="663335"/>
                </a:lnTo>
                <a:lnTo>
                  <a:pt x="2817980" y="710281"/>
                </a:lnTo>
                <a:lnTo>
                  <a:pt x="2847184" y="758337"/>
                </a:lnTo>
                <a:lnTo>
                  <a:pt x="2874599" y="807433"/>
                </a:lnTo>
                <a:lnTo>
                  <a:pt x="2900190" y="857502"/>
                </a:lnTo>
                <a:lnTo>
                  <a:pt x="2923921" y="908483"/>
                </a:lnTo>
                <a:lnTo>
                  <a:pt x="2945758" y="960302"/>
                </a:lnTo>
                <a:lnTo>
                  <a:pt x="2965674" y="1012891"/>
                </a:lnTo>
                <a:lnTo>
                  <a:pt x="2983638" y="1066173"/>
                </a:lnTo>
                <a:lnTo>
                  <a:pt x="2999634" y="1120082"/>
                </a:lnTo>
                <a:lnTo>
                  <a:pt x="3013631" y="1174547"/>
                </a:lnTo>
                <a:lnTo>
                  <a:pt x="3025612" y="1229482"/>
                </a:lnTo>
                <a:lnTo>
                  <a:pt x="3035567" y="1284826"/>
                </a:lnTo>
                <a:lnTo>
                  <a:pt x="3043475" y="1340503"/>
                </a:lnTo>
                <a:lnTo>
                  <a:pt x="3049331" y="1396429"/>
                </a:lnTo>
                <a:lnTo>
                  <a:pt x="3053125" y="1452531"/>
                </a:lnTo>
                <a:lnTo>
                  <a:pt x="3054850" y="1508737"/>
                </a:lnTo>
                <a:lnTo>
                  <a:pt x="3054964" y="1527482"/>
                </a:lnTo>
                <a:lnTo>
                  <a:pt x="3054850" y="1546226"/>
                </a:lnTo>
                <a:lnTo>
                  <a:pt x="3053125" y="1602432"/>
                </a:lnTo>
                <a:lnTo>
                  <a:pt x="3049331" y="1658534"/>
                </a:lnTo>
                <a:lnTo>
                  <a:pt x="3043475" y="1714461"/>
                </a:lnTo>
                <a:lnTo>
                  <a:pt x="3035567" y="1770138"/>
                </a:lnTo>
                <a:lnTo>
                  <a:pt x="3025612" y="1825481"/>
                </a:lnTo>
                <a:lnTo>
                  <a:pt x="3013631" y="1880417"/>
                </a:lnTo>
                <a:lnTo>
                  <a:pt x="2999634" y="1934881"/>
                </a:lnTo>
                <a:lnTo>
                  <a:pt x="2983638" y="1988790"/>
                </a:lnTo>
                <a:lnTo>
                  <a:pt x="2965674" y="2042072"/>
                </a:lnTo>
                <a:lnTo>
                  <a:pt x="2945761" y="2094662"/>
                </a:lnTo>
                <a:lnTo>
                  <a:pt x="2923921" y="2146481"/>
                </a:lnTo>
                <a:lnTo>
                  <a:pt x="2900190" y="2197461"/>
                </a:lnTo>
                <a:lnTo>
                  <a:pt x="2874599" y="2247531"/>
                </a:lnTo>
                <a:lnTo>
                  <a:pt x="2847184" y="2296626"/>
                </a:lnTo>
                <a:lnTo>
                  <a:pt x="2817980" y="2344683"/>
                </a:lnTo>
                <a:lnTo>
                  <a:pt x="2787025" y="2391629"/>
                </a:lnTo>
                <a:lnTo>
                  <a:pt x="2754368" y="2437403"/>
                </a:lnTo>
                <a:lnTo>
                  <a:pt x="2720046" y="2481943"/>
                </a:lnTo>
                <a:lnTo>
                  <a:pt x="2684104" y="2525191"/>
                </a:lnTo>
                <a:lnTo>
                  <a:pt x="2646598" y="2567089"/>
                </a:lnTo>
                <a:lnTo>
                  <a:pt x="2607577" y="2607577"/>
                </a:lnTo>
                <a:lnTo>
                  <a:pt x="2567089" y="2646598"/>
                </a:lnTo>
                <a:lnTo>
                  <a:pt x="2525191" y="2684104"/>
                </a:lnTo>
                <a:lnTo>
                  <a:pt x="2481943" y="2720046"/>
                </a:lnTo>
                <a:lnTo>
                  <a:pt x="2437403" y="2754368"/>
                </a:lnTo>
                <a:lnTo>
                  <a:pt x="2391629" y="2787025"/>
                </a:lnTo>
                <a:lnTo>
                  <a:pt x="2344683" y="2817980"/>
                </a:lnTo>
                <a:lnTo>
                  <a:pt x="2296626" y="2847184"/>
                </a:lnTo>
                <a:lnTo>
                  <a:pt x="2247531" y="2874599"/>
                </a:lnTo>
                <a:lnTo>
                  <a:pt x="2197461" y="2900190"/>
                </a:lnTo>
                <a:lnTo>
                  <a:pt x="2146481" y="2923921"/>
                </a:lnTo>
                <a:lnTo>
                  <a:pt x="2094662" y="2945758"/>
                </a:lnTo>
                <a:lnTo>
                  <a:pt x="2042072" y="2965674"/>
                </a:lnTo>
                <a:lnTo>
                  <a:pt x="1988790" y="2983638"/>
                </a:lnTo>
                <a:lnTo>
                  <a:pt x="1934881" y="2999634"/>
                </a:lnTo>
                <a:lnTo>
                  <a:pt x="1880417" y="3013631"/>
                </a:lnTo>
                <a:lnTo>
                  <a:pt x="1825481" y="3025612"/>
                </a:lnTo>
                <a:lnTo>
                  <a:pt x="1770138" y="3035567"/>
                </a:lnTo>
                <a:lnTo>
                  <a:pt x="1714461" y="3043475"/>
                </a:lnTo>
                <a:lnTo>
                  <a:pt x="1658534" y="3049331"/>
                </a:lnTo>
                <a:lnTo>
                  <a:pt x="1602432" y="3053125"/>
                </a:lnTo>
                <a:lnTo>
                  <a:pt x="1546226" y="3054850"/>
                </a:lnTo>
                <a:lnTo>
                  <a:pt x="1527482" y="3054964"/>
                </a:lnTo>
                <a:close/>
              </a:path>
            </a:pathLst>
          </a:custGeom>
          <a:solidFill>
            <a:srgbClr val="FE9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025365" y="6839193"/>
            <a:ext cx="2820707" cy="28206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1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7766" y="2126494"/>
            <a:ext cx="204216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86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0696" y="3042113"/>
            <a:ext cx="15726606" cy="383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01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E1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8730" y="1054050"/>
            <a:ext cx="5549900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130" dirty="0">
                <a:latin typeface="Arial"/>
                <a:cs typeface="Arial"/>
              </a:rPr>
              <a:t>What </a:t>
            </a:r>
            <a:r>
              <a:rPr sz="6100" spc="-225" dirty="0">
                <a:latin typeface="Arial"/>
                <a:cs typeface="Arial"/>
              </a:rPr>
              <a:t>is</a:t>
            </a:r>
            <a:r>
              <a:rPr sz="6100" spc="-530" dirty="0">
                <a:latin typeface="Arial"/>
                <a:cs typeface="Arial"/>
              </a:rPr>
              <a:t> </a:t>
            </a:r>
            <a:r>
              <a:rPr sz="6100" spc="-345" dirty="0">
                <a:latin typeface="Arial"/>
                <a:cs typeface="Arial"/>
              </a:rPr>
              <a:t>Twese?</a:t>
            </a:r>
            <a:endParaRPr sz="6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9563" y="3211281"/>
            <a:ext cx="161925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9563" y="4611456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9563" y="5544906"/>
            <a:ext cx="161925" cy="161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9563" y="6945081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50513" y="3001795"/>
            <a:ext cx="15041880" cy="52260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14300" marR="90805" indent="-102235">
              <a:lnSpc>
                <a:spcPts val="3670"/>
              </a:lnSpc>
              <a:spcBef>
                <a:spcPts val="660"/>
              </a:spcBef>
            </a:pPr>
            <a:r>
              <a:rPr sz="3500" spc="-125" dirty="0">
                <a:solidFill>
                  <a:srgbClr val="013333"/>
                </a:solidFill>
                <a:latin typeface="Arial"/>
                <a:cs typeface="Arial"/>
              </a:rPr>
              <a:t>An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90" dirty="0">
                <a:solidFill>
                  <a:srgbClr val="013333"/>
                </a:solidFill>
                <a:latin typeface="Arial"/>
                <a:cs typeface="Arial"/>
              </a:rPr>
              <a:t>Organization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013333"/>
                </a:solidFill>
                <a:latin typeface="Arial"/>
                <a:cs typeface="Arial"/>
              </a:rPr>
              <a:t>for</a:t>
            </a:r>
            <a:r>
              <a:rPr sz="3500" spc="-229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14" dirty="0">
                <a:solidFill>
                  <a:srgbClr val="013333"/>
                </a:solidFill>
                <a:latin typeface="Arial"/>
                <a:cs typeface="Arial"/>
              </a:rPr>
              <a:t>Africans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25" dirty="0">
                <a:solidFill>
                  <a:srgbClr val="013333"/>
                </a:solidFill>
                <a:latin typeface="Arial"/>
                <a:cs typeface="Arial"/>
              </a:rPr>
              <a:t>and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30" dirty="0">
                <a:solidFill>
                  <a:srgbClr val="013333"/>
                </a:solidFill>
                <a:latin typeface="Arial"/>
                <a:cs typeface="Arial"/>
              </a:rPr>
              <a:t>Friends</a:t>
            </a:r>
            <a:r>
              <a:rPr sz="3500" spc="-229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5" dirty="0">
                <a:solidFill>
                  <a:srgbClr val="013333"/>
                </a:solidFill>
                <a:latin typeface="Arial"/>
                <a:cs typeface="Arial"/>
              </a:rPr>
              <a:t>of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85" dirty="0">
                <a:solidFill>
                  <a:srgbClr val="013333"/>
                </a:solidFill>
                <a:latin typeface="Arial"/>
                <a:cs typeface="Arial"/>
              </a:rPr>
              <a:t>Africa.</a:t>
            </a:r>
            <a:r>
              <a:rPr sz="3500" spc="-229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04" dirty="0">
                <a:solidFill>
                  <a:srgbClr val="013333"/>
                </a:solidFill>
                <a:latin typeface="Arial"/>
                <a:cs typeface="Arial"/>
              </a:rPr>
              <a:t>Since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35" dirty="0">
                <a:solidFill>
                  <a:srgbClr val="013333"/>
                </a:solidFill>
                <a:latin typeface="Arial"/>
                <a:cs typeface="Arial"/>
              </a:rPr>
              <a:t>its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75" dirty="0">
                <a:solidFill>
                  <a:srgbClr val="013333"/>
                </a:solidFill>
                <a:latin typeface="Arial"/>
                <a:cs typeface="Arial"/>
              </a:rPr>
              <a:t>establishment</a:t>
            </a:r>
            <a:r>
              <a:rPr sz="3500" spc="-229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125" dirty="0">
                <a:solidFill>
                  <a:srgbClr val="013333"/>
                </a:solidFill>
                <a:latin typeface="Arial"/>
                <a:cs typeface="Arial"/>
              </a:rPr>
              <a:t>in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484" dirty="0">
                <a:solidFill>
                  <a:srgbClr val="013333"/>
                </a:solidFill>
                <a:latin typeface="Arial"/>
                <a:cs typeface="Arial"/>
              </a:rPr>
              <a:t>1991,  </a:t>
            </a:r>
            <a:r>
              <a:rPr sz="3500" spc="235" dirty="0">
                <a:solidFill>
                  <a:srgbClr val="013333"/>
                </a:solidFill>
                <a:latin typeface="Arial"/>
                <a:cs typeface="Arial"/>
              </a:rPr>
              <a:t>it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20" dirty="0">
                <a:solidFill>
                  <a:srgbClr val="013333"/>
                </a:solidFill>
                <a:latin typeface="Arial"/>
                <a:cs typeface="Arial"/>
              </a:rPr>
              <a:t>serves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320" dirty="0">
                <a:solidFill>
                  <a:srgbClr val="013333"/>
                </a:solidFill>
                <a:latin typeface="Arial"/>
                <a:cs typeface="Arial"/>
              </a:rPr>
              <a:t>as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75" dirty="0">
                <a:solidFill>
                  <a:srgbClr val="013333"/>
                </a:solidFill>
                <a:latin typeface="Arial"/>
                <a:cs typeface="Arial"/>
              </a:rPr>
              <a:t>a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20" dirty="0">
                <a:solidFill>
                  <a:srgbClr val="013333"/>
                </a:solidFill>
                <a:latin typeface="Arial"/>
                <a:cs typeface="Arial"/>
              </a:rPr>
              <a:t>rich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75" dirty="0">
                <a:solidFill>
                  <a:srgbClr val="013333"/>
                </a:solidFill>
                <a:latin typeface="Arial"/>
                <a:cs typeface="Arial"/>
              </a:rPr>
              <a:t>source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013333"/>
                </a:solidFill>
                <a:latin typeface="Arial"/>
                <a:cs typeface="Arial"/>
              </a:rPr>
              <a:t>for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45" dirty="0">
                <a:solidFill>
                  <a:srgbClr val="013333"/>
                </a:solidFill>
                <a:latin typeface="Arial"/>
                <a:cs typeface="Arial"/>
              </a:rPr>
              <a:t>exploration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25" dirty="0">
                <a:solidFill>
                  <a:srgbClr val="013333"/>
                </a:solidFill>
                <a:latin typeface="Arial"/>
                <a:cs typeface="Arial"/>
              </a:rPr>
              <a:t>and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85" dirty="0">
                <a:solidFill>
                  <a:srgbClr val="013333"/>
                </a:solidFill>
                <a:latin typeface="Arial"/>
                <a:cs typeface="Arial"/>
              </a:rPr>
              <a:t>appreciation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5" dirty="0">
                <a:solidFill>
                  <a:srgbClr val="013333"/>
                </a:solidFill>
                <a:latin typeface="Arial"/>
                <a:cs typeface="Arial"/>
              </a:rPr>
              <a:t>of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75" dirty="0">
                <a:solidFill>
                  <a:srgbClr val="013333"/>
                </a:solidFill>
                <a:latin typeface="Arial"/>
                <a:cs typeface="Arial"/>
              </a:rPr>
              <a:t>African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0" dirty="0">
                <a:solidFill>
                  <a:srgbClr val="013333"/>
                </a:solidFill>
                <a:latin typeface="Arial"/>
                <a:cs typeface="Arial"/>
              </a:rPr>
              <a:t>culture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25"/>
              </a:spcBef>
            </a:pPr>
            <a:r>
              <a:rPr sz="3500" spc="-200" dirty="0">
                <a:solidFill>
                  <a:srgbClr val="013333"/>
                </a:solidFill>
                <a:latin typeface="Arial"/>
                <a:cs typeface="Arial"/>
              </a:rPr>
              <a:t>The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30" dirty="0">
                <a:solidFill>
                  <a:srgbClr val="013333"/>
                </a:solidFill>
                <a:latin typeface="Arial"/>
                <a:cs typeface="Arial"/>
              </a:rPr>
              <a:t>word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54" dirty="0">
                <a:solidFill>
                  <a:srgbClr val="013333"/>
                </a:solidFill>
                <a:latin typeface="Arial"/>
                <a:cs typeface="Arial"/>
              </a:rPr>
              <a:t>Twese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00" dirty="0">
                <a:solidFill>
                  <a:srgbClr val="013333"/>
                </a:solidFill>
                <a:latin typeface="Arial"/>
                <a:cs typeface="Arial"/>
              </a:rPr>
              <a:t>comes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20" dirty="0">
                <a:solidFill>
                  <a:srgbClr val="013333"/>
                </a:solidFill>
                <a:latin typeface="Arial"/>
                <a:cs typeface="Arial"/>
              </a:rPr>
              <a:t>from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0" dirty="0">
                <a:solidFill>
                  <a:srgbClr val="013333"/>
                </a:solidFill>
                <a:latin typeface="Arial"/>
                <a:cs typeface="Arial"/>
              </a:rPr>
              <a:t>the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60" dirty="0">
                <a:solidFill>
                  <a:srgbClr val="013333"/>
                </a:solidFill>
                <a:latin typeface="Arial"/>
                <a:cs typeface="Arial"/>
              </a:rPr>
              <a:t>Kinya-Rwanda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85" dirty="0">
                <a:solidFill>
                  <a:srgbClr val="013333"/>
                </a:solidFill>
                <a:latin typeface="Arial"/>
                <a:cs typeface="Arial"/>
              </a:rPr>
              <a:t>meaning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5" dirty="0">
                <a:solidFill>
                  <a:srgbClr val="013333"/>
                </a:solidFill>
                <a:latin typeface="Arial"/>
                <a:cs typeface="Arial"/>
              </a:rPr>
              <a:t>of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85" dirty="0">
                <a:solidFill>
                  <a:srgbClr val="013333"/>
                </a:solidFill>
                <a:latin typeface="Arial"/>
                <a:cs typeface="Arial"/>
              </a:rPr>
              <a:t>“UNITY”.</a:t>
            </a:r>
            <a:endParaRPr sz="3500">
              <a:latin typeface="Arial"/>
              <a:cs typeface="Arial"/>
            </a:endParaRPr>
          </a:p>
          <a:p>
            <a:pPr marL="12700" marR="753745">
              <a:lnSpc>
                <a:spcPts val="3679"/>
              </a:lnSpc>
              <a:spcBef>
                <a:spcPts val="3704"/>
              </a:spcBef>
            </a:pPr>
            <a:r>
              <a:rPr sz="3500" spc="-200" dirty="0">
                <a:solidFill>
                  <a:srgbClr val="013333"/>
                </a:solidFill>
                <a:latin typeface="Arial"/>
                <a:cs typeface="Arial"/>
              </a:rPr>
              <a:t>The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40" dirty="0">
                <a:solidFill>
                  <a:srgbClr val="013333"/>
                </a:solidFill>
                <a:latin typeface="Arial"/>
                <a:cs typeface="Arial"/>
              </a:rPr>
              <a:t>focus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5" dirty="0">
                <a:solidFill>
                  <a:srgbClr val="013333"/>
                </a:solidFill>
                <a:latin typeface="Arial"/>
                <a:cs typeface="Arial"/>
              </a:rPr>
              <a:t>of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35" dirty="0">
                <a:solidFill>
                  <a:srgbClr val="013333"/>
                </a:solidFill>
                <a:latin typeface="Arial"/>
                <a:cs typeface="Arial"/>
              </a:rPr>
              <a:t>our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70" dirty="0">
                <a:solidFill>
                  <a:srgbClr val="013333"/>
                </a:solidFill>
                <a:latin typeface="Arial"/>
                <a:cs typeface="Arial"/>
              </a:rPr>
              <a:t>organization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55" dirty="0">
                <a:solidFill>
                  <a:srgbClr val="013333"/>
                </a:solidFill>
                <a:latin typeface="Arial"/>
                <a:cs typeface="Arial"/>
              </a:rPr>
              <a:t>is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80" dirty="0">
                <a:solidFill>
                  <a:srgbClr val="013333"/>
                </a:solidFill>
                <a:latin typeface="Arial"/>
                <a:cs typeface="Arial"/>
              </a:rPr>
              <a:t>creating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75" dirty="0">
                <a:solidFill>
                  <a:srgbClr val="013333"/>
                </a:solidFill>
                <a:latin typeface="Arial"/>
                <a:cs typeface="Arial"/>
              </a:rPr>
              <a:t>a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29" dirty="0">
                <a:solidFill>
                  <a:srgbClr val="013333"/>
                </a:solidFill>
                <a:latin typeface="Arial"/>
                <a:cs typeface="Arial"/>
              </a:rPr>
              <a:t>safe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70" dirty="0">
                <a:solidFill>
                  <a:srgbClr val="013333"/>
                </a:solidFill>
                <a:latin typeface="Arial"/>
                <a:cs typeface="Arial"/>
              </a:rPr>
              <a:t>space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25" dirty="0">
                <a:solidFill>
                  <a:srgbClr val="013333"/>
                </a:solidFill>
                <a:latin typeface="Arial"/>
                <a:cs typeface="Arial"/>
              </a:rPr>
              <a:t>and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0" dirty="0">
                <a:solidFill>
                  <a:srgbClr val="013333"/>
                </a:solidFill>
                <a:latin typeface="Arial"/>
                <a:cs typeface="Arial"/>
              </a:rPr>
              <a:t>comfort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75" dirty="0">
                <a:solidFill>
                  <a:srgbClr val="013333"/>
                </a:solidFill>
                <a:latin typeface="Arial"/>
                <a:cs typeface="Arial"/>
              </a:rPr>
              <a:t>zone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013333"/>
                </a:solidFill>
                <a:latin typeface="Arial"/>
                <a:cs typeface="Arial"/>
              </a:rPr>
              <a:t>for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35" dirty="0">
                <a:solidFill>
                  <a:srgbClr val="013333"/>
                </a:solidFill>
                <a:latin typeface="Arial"/>
                <a:cs typeface="Arial"/>
              </a:rPr>
              <a:t>our  </a:t>
            </a:r>
            <a:r>
              <a:rPr sz="3500" spc="-114" dirty="0">
                <a:solidFill>
                  <a:srgbClr val="013333"/>
                </a:solidFill>
                <a:latin typeface="Arial"/>
                <a:cs typeface="Arial"/>
              </a:rPr>
              <a:t>Africans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85" dirty="0">
                <a:solidFill>
                  <a:srgbClr val="013333"/>
                </a:solidFill>
                <a:latin typeface="Arial"/>
                <a:cs typeface="Arial"/>
              </a:rPr>
              <a:t>students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25" dirty="0">
                <a:solidFill>
                  <a:srgbClr val="013333"/>
                </a:solidFill>
                <a:latin typeface="Arial"/>
                <a:cs typeface="Arial"/>
              </a:rPr>
              <a:t>and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35" dirty="0">
                <a:solidFill>
                  <a:srgbClr val="013333"/>
                </a:solidFill>
                <a:latin typeface="Arial"/>
                <a:cs typeface="Arial"/>
              </a:rPr>
              <a:t>our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60" dirty="0">
                <a:solidFill>
                  <a:srgbClr val="013333"/>
                </a:solidFill>
                <a:latin typeface="Arial"/>
                <a:cs typeface="Arial"/>
              </a:rPr>
              <a:t>friends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5" dirty="0">
                <a:solidFill>
                  <a:srgbClr val="013333"/>
                </a:solidFill>
                <a:latin typeface="Arial"/>
                <a:cs typeface="Arial"/>
              </a:rPr>
              <a:t>of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90" dirty="0">
                <a:solidFill>
                  <a:srgbClr val="013333"/>
                </a:solidFill>
                <a:latin typeface="Arial"/>
                <a:cs typeface="Arial"/>
              </a:rPr>
              <a:t>Africa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320" dirty="0">
                <a:solidFill>
                  <a:srgbClr val="013333"/>
                </a:solidFill>
                <a:latin typeface="Arial"/>
                <a:cs typeface="Arial"/>
              </a:rPr>
              <a:t>as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30" dirty="0">
                <a:solidFill>
                  <a:srgbClr val="013333"/>
                </a:solidFill>
                <a:latin typeface="Arial"/>
                <a:cs typeface="Arial"/>
              </a:rPr>
              <a:t>well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35" dirty="0">
                <a:solidFill>
                  <a:srgbClr val="013333"/>
                </a:solidFill>
                <a:latin typeface="Arial"/>
                <a:cs typeface="Arial"/>
              </a:rPr>
              <a:t>here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30" dirty="0">
                <a:solidFill>
                  <a:srgbClr val="013333"/>
                </a:solidFill>
                <a:latin typeface="Arial"/>
                <a:cs typeface="Arial"/>
              </a:rPr>
              <a:t>at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45" dirty="0">
                <a:solidFill>
                  <a:srgbClr val="013333"/>
                </a:solidFill>
                <a:latin typeface="Arial"/>
                <a:cs typeface="Arial"/>
              </a:rPr>
              <a:t>Rutgers.</a:t>
            </a:r>
            <a:endParaRPr sz="3500">
              <a:latin typeface="Arial"/>
              <a:cs typeface="Arial"/>
            </a:endParaRPr>
          </a:p>
          <a:p>
            <a:pPr marL="12700" marR="5080" algn="just">
              <a:lnSpc>
                <a:spcPts val="3679"/>
              </a:lnSpc>
              <a:spcBef>
                <a:spcPts val="3665"/>
              </a:spcBef>
            </a:pP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We </a:t>
            </a:r>
            <a:r>
              <a:rPr sz="3500" spc="-5" dirty="0">
                <a:solidFill>
                  <a:srgbClr val="013333"/>
                </a:solidFill>
                <a:latin typeface="Arial"/>
                <a:cs typeface="Arial"/>
              </a:rPr>
              <a:t>currently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80" dirty="0">
                <a:solidFill>
                  <a:srgbClr val="013333"/>
                </a:solidFill>
                <a:latin typeface="Arial"/>
                <a:cs typeface="Arial"/>
              </a:rPr>
              <a:t>meet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35" dirty="0">
                <a:solidFill>
                  <a:srgbClr val="013333"/>
                </a:solidFill>
                <a:latin typeface="Arial"/>
                <a:cs typeface="Arial"/>
              </a:rPr>
              <a:t>biweekly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20" dirty="0">
                <a:solidFill>
                  <a:srgbClr val="013333"/>
                </a:solidFill>
                <a:latin typeface="Arial"/>
                <a:cs typeface="Arial"/>
              </a:rPr>
              <a:t>from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10" dirty="0">
                <a:solidFill>
                  <a:srgbClr val="013333"/>
                </a:solidFill>
                <a:latin typeface="Arial"/>
                <a:cs typeface="Arial"/>
              </a:rPr>
              <a:t>7:30-8:45pm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65" dirty="0">
                <a:solidFill>
                  <a:srgbClr val="013333"/>
                </a:solidFill>
                <a:latin typeface="Arial"/>
                <a:cs typeface="Arial"/>
              </a:rPr>
              <a:t>on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10" dirty="0">
                <a:solidFill>
                  <a:srgbClr val="013333"/>
                </a:solidFill>
                <a:latin typeface="Arial"/>
                <a:cs typeface="Arial"/>
              </a:rPr>
              <a:t>Wednesdays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00" dirty="0">
                <a:solidFill>
                  <a:srgbClr val="013333"/>
                </a:solidFill>
                <a:latin typeface="Arial"/>
                <a:cs typeface="Arial"/>
              </a:rPr>
              <a:t>where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14" dirty="0">
                <a:solidFill>
                  <a:srgbClr val="013333"/>
                </a:solidFill>
                <a:latin typeface="Arial"/>
                <a:cs typeface="Arial"/>
              </a:rPr>
              <a:t>we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75" dirty="0">
                <a:solidFill>
                  <a:srgbClr val="013333"/>
                </a:solidFill>
                <a:latin typeface="Arial"/>
                <a:cs typeface="Arial"/>
              </a:rPr>
              <a:t>discuss  </a:t>
            </a:r>
            <a:r>
              <a:rPr sz="3500" spc="-90" dirty="0">
                <a:solidFill>
                  <a:srgbClr val="013333"/>
                </a:solidFill>
                <a:latin typeface="Arial"/>
                <a:cs typeface="Arial"/>
              </a:rPr>
              <a:t>ongoing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75" dirty="0">
                <a:solidFill>
                  <a:srgbClr val="013333"/>
                </a:solidFill>
                <a:latin typeface="Arial"/>
                <a:cs typeface="Arial"/>
              </a:rPr>
              <a:t>topics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125" dirty="0">
                <a:solidFill>
                  <a:srgbClr val="013333"/>
                </a:solidFill>
                <a:latin typeface="Arial"/>
                <a:cs typeface="Arial"/>
              </a:rPr>
              <a:t>in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90" dirty="0">
                <a:solidFill>
                  <a:srgbClr val="013333"/>
                </a:solidFill>
                <a:latin typeface="Arial"/>
                <a:cs typeface="Arial"/>
              </a:rPr>
              <a:t>Africa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25" dirty="0">
                <a:solidFill>
                  <a:srgbClr val="013333"/>
                </a:solidFill>
                <a:latin typeface="Arial"/>
                <a:cs typeface="Arial"/>
              </a:rPr>
              <a:t>and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65" dirty="0">
                <a:solidFill>
                  <a:srgbClr val="013333"/>
                </a:solidFill>
                <a:latin typeface="Arial"/>
                <a:cs typeface="Arial"/>
              </a:rPr>
              <a:t>even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90" dirty="0">
                <a:solidFill>
                  <a:srgbClr val="013333"/>
                </a:solidFill>
                <a:latin typeface="Arial"/>
                <a:cs typeface="Arial"/>
              </a:rPr>
              <a:t>around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0" dirty="0">
                <a:solidFill>
                  <a:srgbClr val="013333"/>
                </a:solidFill>
                <a:latin typeface="Arial"/>
                <a:cs typeface="Arial"/>
              </a:rPr>
              <a:t>the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dirty="0">
                <a:solidFill>
                  <a:srgbClr val="013333"/>
                </a:solidFill>
                <a:latin typeface="Arial"/>
                <a:cs typeface="Arial"/>
              </a:rPr>
              <a:t>world,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135" dirty="0">
                <a:solidFill>
                  <a:srgbClr val="013333"/>
                </a:solidFill>
                <a:latin typeface="Arial"/>
                <a:cs typeface="Arial"/>
              </a:rPr>
              <a:t>with</a:t>
            </a:r>
            <a:r>
              <a:rPr sz="3500" spc="-240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0" dirty="0">
                <a:solidFill>
                  <a:srgbClr val="013333"/>
                </a:solidFill>
                <a:latin typeface="Arial"/>
                <a:cs typeface="Arial"/>
              </a:rPr>
              <a:t>the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185" dirty="0">
                <a:solidFill>
                  <a:srgbClr val="013333"/>
                </a:solidFill>
                <a:latin typeface="Arial"/>
                <a:cs typeface="Arial"/>
              </a:rPr>
              <a:t>hopes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25" dirty="0">
                <a:solidFill>
                  <a:srgbClr val="013333"/>
                </a:solidFill>
                <a:latin typeface="Arial"/>
                <a:cs typeface="Arial"/>
              </a:rPr>
              <a:t>of</a:t>
            </a:r>
            <a:r>
              <a:rPr sz="3500" spc="-23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35" dirty="0">
                <a:solidFill>
                  <a:srgbClr val="013333"/>
                </a:solidFill>
                <a:latin typeface="Arial"/>
                <a:cs typeface="Arial"/>
              </a:rPr>
              <a:t>betterment  </a:t>
            </a:r>
            <a:r>
              <a:rPr sz="3500" dirty="0">
                <a:solidFill>
                  <a:srgbClr val="013333"/>
                </a:solidFill>
                <a:latin typeface="Arial"/>
                <a:cs typeface="Arial"/>
              </a:rPr>
              <a:t>for </a:t>
            </a:r>
            <a:r>
              <a:rPr sz="3500" spc="-90" dirty="0">
                <a:solidFill>
                  <a:srgbClr val="013333"/>
                </a:solidFill>
                <a:latin typeface="Arial"/>
                <a:cs typeface="Arial"/>
              </a:rPr>
              <a:t>Africa</a:t>
            </a:r>
            <a:r>
              <a:rPr sz="3500" spc="-484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3500" spc="-5" dirty="0">
                <a:solidFill>
                  <a:srgbClr val="013333"/>
                </a:solidFill>
                <a:latin typeface="Arial"/>
                <a:cs typeface="Arial"/>
              </a:rPr>
              <a:t>itself.</a:t>
            </a:r>
            <a:endParaRPr sz="3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562618" y="8127065"/>
            <a:ext cx="1393825" cy="1393825"/>
          </a:xfrm>
          <a:custGeom>
            <a:avLst/>
            <a:gdLst/>
            <a:ahLst/>
            <a:cxnLst/>
            <a:rect l="l" t="t" r="r" b="b"/>
            <a:pathLst>
              <a:path w="1393825" h="1393825">
                <a:moveTo>
                  <a:pt x="696676" y="1393352"/>
                </a:moveTo>
                <a:lnTo>
                  <a:pt x="645430" y="1391465"/>
                </a:lnTo>
                <a:lnTo>
                  <a:pt x="594452" y="1385812"/>
                </a:lnTo>
                <a:lnTo>
                  <a:pt x="544027" y="1376423"/>
                </a:lnTo>
                <a:lnTo>
                  <a:pt x="494442" y="1363353"/>
                </a:lnTo>
                <a:lnTo>
                  <a:pt x="445950" y="1346671"/>
                </a:lnTo>
                <a:lnTo>
                  <a:pt x="398809" y="1326463"/>
                </a:lnTo>
                <a:lnTo>
                  <a:pt x="353281" y="1302842"/>
                </a:lnTo>
                <a:lnTo>
                  <a:pt x="309622" y="1275939"/>
                </a:lnTo>
                <a:lnTo>
                  <a:pt x="268062" y="1245901"/>
                </a:lnTo>
                <a:lnTo>
                  <a:pt x="228816" y="1212878"/>
                </a:lnTo>
                <a:lnTo>
                  <a:pt x="192106" y="1177059"/>
                </a:lnTo>
                <a:lnTo>
                  <a:pt x="158138" y="1138641"/>
                </a:lnTo>
                <a:lnTo>
                  <a:pt x="127087" y="1097832"/>
                </a:lnTo>
                <a:lnTo>
                  <a:pt x="99116" y="1054839"/>
                </a:lnTo>
                <a:lnTo>
                  <a:pt x="74385" y="1009904"/>
                </a:lnTo>
                <a:lnTo>
                  <a:pt x="53031" y="963282"/>
                </a:lnTo>
                <a:lnTo>
                  <a:pt x="35163" y="915214"/>
                </a:lnTo>
                <a:lnTo>
                  <a:pt x="20878" y="865954"/>
                </a:lnTo>
                <a:lnTo>
                  <a:pt x="10255" y="815776"/>
                </a:lnTo>
                <a:lnTo>
                  <a:pt x="3354" y="764961"/>
                </a:lnTo>
                <a:lnTo>
                  <a:pt x="209" y="713778"/>
                </a:lnTo>
                <a:lnTo>
                  <a:pt x="0" y="696676"/>
                </a:lnTo>
                <a:lnTo>
                  <a:pt x="209" y="679573"/>
                </a:lnTo>
                <a:lnTo>
                  <a:pt x="3354" y="628390"/>
                </a:lnTo>
                <a:lnTo>
                  <a:pt x="10255" y="577575"/>
                </a:lnTo>
                <a:lnTo>
                  <a:pt x="20878" y="527397"/>
                </a:lnTo>
                <a:lnTo>
                  <a:pt x="35163" y="478137"/>
                </a:lnTo>
                <a:lnTo>
                  <a:pt x="53031" y="430069"/>
                </a:lnTo>
                <a:lnTo>
                  <a:pt x="74385" y="383447"/>
                </a:lnTo>
                <a:lnTo>
                  <a:pt x="99116" y="338512"/>
                </a:lnTo>
                <a:lnTo>
                  <a:pt x="127087" y="295519"/>
                </a:lnTo>
                <a:lnTo>
                  <a:pt x="158138" y="254709"/>
                </a:lnTo>
                <a:lnTo>
                  <a:pt x="192106" y="216293"/>
                </a:lnTo>
                <a:lnTo>
                  <a:pt x="228816" y="180472"/>
                </a:lnTo>
                <a:lnTo>
                  <a:pt x="268062" y="147450"/>
                </a:lnTo>
                <a:lnTo>
                  <a:pt x="309622" y="117411"/>
                </a:lnTo>
                <a:lnTo>
                  <a:pt x="353281" y="90509"/>
                </a:lnTo>
                <a:lnTo>
                  <a:pt x="398809" y="66887"/>
                </a:lnTo>
                <a:lnTo>
                  <a:pt x="445950" y="46680"/>
                </a:lnTo>
                <a:lnTo>
                  <a:pt x="494442" y="29998"/>
                </a:lnTo>
                <a:lnTo>
                  <a:pt x="544027" y="16928"/>
                </a:lnTo>
                <a:lnTo>
                  <a:pt x="594452" y="7539"/>
                </a:lnTo>
                <a:lnTo>
                  <a:pt x="645430" y="1887"/>
                </a:lnTo>
                <a:lnTo>
                  <a:pt x="696676" y="0"/>
                </a:lnTo>
                <a:lnTo>
                  <a:pt x="713778" y="209"/>
                </a:lnTo>
                <a:lnTo>
                  <a:pt x="764961" y="3354"/>
                </a:lnTo>
                <a:lnTo>
                  <a:pt x="815776" y="10255"/>
                </a:lnTo>
                <a:lnTo>
                  <a:pt x="865954" y="20878"/>
                </a:lnTo>
                <a:lnTo>
                  <a:pt x="915214" y="35163"/>
                </a:lnTo>
                <a:lnTo>
                  <a:pt x="963282" y="53031"/>
                </a:lnTo>
                <a:lnTo>
                  <a:pt x="1009904" y="74385"/>
                </a:lnTo>
                <a:lnTo>
                  <a:pt x="1054839" y="99116"/>
                </a:lnTo>
                <a:lnTo>
                  <a:pt x="1097832" y="127087"/>
                </a:lnTo>
                <a:lnTo>
                  <a:pt x="1138641" y="158138"/>
                </a:lnTo>
                <a:lnTo>
                  <a:pt x="1177059" y="192106"/>
                </a:lnTo>
                <a:lnTo>
                  <a:pt x="1212878" y="228816"/>
                </a:lnTo>
                <a:lnTo>
                  <a:pt x="1245901" y="268062"/>
                </a:lnTo>
                <a:lnTo>
                  <a:pt x="1275939" y="309622"/>
                </a:lnTo>
                <a:lnTo>
                  <a:pt x="1302842" y="353281"/>
                </a:lnTo>
                <a:lnTo>
                  <a:pt x="1326463" y="398809"/>
                </a:lnTo>
                <a:lnTo>
                  <a:pt x="1346671" y="445950"/>
                </a:lnTo>
                <a:lnTo>
                  <a:pt x="1363353" y="494442"/>
                </a:lnTo>
                <a:lnTo>
                  <a:pt x="1376423" y="544027"/>
                </a:lnTo>
                <a:lnTo>
                  <a:pt x="1385812" y="594452"/>
                </a:lnTo>
                <a:lnTo>
                  <a:pt x="1391465" y="645430"/>
                </a:lnTo>
                <a:lnTo>
                  <a:pt x="1393352" y="696676"/>
                </a:lnTo>
                <a:lnTo>
                  <a:pt x="1393142" y="713778"/>
                </a:lnTo>
                <a:lnTo>
                  <a:pt x="1389996" y="764961"/>
                </a:lnTo>
                <a:lnTo>
                  <a:pt x="1383096" y="815776"/>
                </a:lnTo>
                <a:lnTo>
                  <a:pt x="1372474" y="865954"/>
                </a:lnTo>
                <a:lnTo>
                  <a:pt x="1358187" y="915214"/>
                </a:lnTo>
                <a:lnTo>
                  <a:pt x="1340321" y="963282"/>
                </a:lnTo>
                <a:lnTo>
                  <a:pt x="1318965" y="1009904"/>
                </a:lnTo>
                <a:lnTo>
                  <a:pt x="1294235" y="1054839"/>
                </a:lnTo>
                <a:lnTo>
                  <a:pt x="1266263" y="1097832"/>
                </a:lnTo>
                <a:lnTo>
                  <a:pt x="1235214" y="1138641"/>
                </a:lnTo>
                <a:lnTo>
                  <a:pt x="1201245" y="1177059"/>
                </a:lnTo>
                <a:lnTo>
                  <a:pt x="1164535" y="1212878"/>
                </a:lnTo>
                <a:lnTo>
                  <a:pt x="1125288" y="1245901"/>
                </a:lnTo>
                <a:lnTo>
                  <a:pt x="1083729" y="1275939"/>
                </a:lnTo>
                <a:lnTo>
                  <a:pt x="1040070" y="1302842"/>
                </a:lnTo>
                <a:lnTo>
                  <a:pt x="994542" y="1326463"/>
                </a:lnTo>
                <a:lnTo>
                  <a:pt x="947401" y="1346671"/>
                </a:lnTo>
                <a:lnTo>
                  <a:pt x="898909" y="1363353"/>
                </a:lnTo>
                <a:lnTo>
                  <a:pt x="849324" y="1376423"/>
                </a:lnTo>
                <a:lnTo>
                  <a:pt x="798899" y="1385812"/>
                </a:lnTo>
                <a:lnTo>
                  <a:pt x="747921" y="1391465"/>
                </a:lnTo>
                <a:lnTo>
                  <a:pt x="696676" y="1393352"/>
                </a:lnTo>
                <a:close/>
              </a:path>
            </a:pathLst>
          </a:custGeom>
          <a:solidFill>
            <a:srgbClr val="FAA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4" y="804"/>
            <a:ext cx="2279015" cy="1609090"/>
          </a:xfrm>
          <a:custGeom>
            <a:avLst/>
            <a:gdLst/>
            <a:ahLst/>
            <a:cxnLst/>
            <a:rect l="l" t="t" r="r" b="b"/>
            <a:pathLst>
              <a:path w="2279015" h="1609090">
                <a:moveTo>
                  <a:pt x="2235856" y="1608462"/>
                </a:moveTo>
                <a:lnTo>
                  <a:pt x="2219749" y="1607416"/>
                </a:lnTo>
                <a:lnTo>
                  <a:pt x="2187534" y="1604464"/>
                </a:lnTo>
                <a:lnTo>
                  <a:pt x="2171426" y="1603418"/>
                </a:lnTo>
                <a:lnTo>
                  <a:pt x="2120284" y="1601120"/>
                </a:lnTo>
                <a:lnTo>
                  <a:pt x="2069205" y="1598171"/>
                </a:lnTo>
                <a:lnTo>
                  <a:pt x="2018177" y="1594994"/>
                </a:lnTo>
                <a:lnTo>
                  <a:pt x="1967186" y="1592007"/>
                </a:lnTo>
                <a:lnTo>
                  <a:pt x="1916222" y="1589632"/>
                </a:lnTo>
                <a:lnTo>
                  <a:pt x="1865270" y="1588288"/>
                </a:lnTo>
                <a:lnTo>
                  <a:pt x="1819617" y="1586970"/>
                </a:lnTo>
                <a:lnTo>
                  <a:pt x="1773880" y="1584621"/>
                </a:lnTo>
                <a:lnTo>
                  <a:pt x="1728142" y="1581583"/>
                </a:lnTo>
                <a:lnTo>
                  <a:pt x="1636429" y="1574739"/>
                </a:lnTo>
                <a:lnTo>
                  <a:pt x="1590369" y="1570969"/>
                </a:lnTo>
                <a:lnTo>
                  <a:pt x="1544308" y="1566912"/>
                </a:lnTo>
                <a:lnTo>
                  <a:pt x="1498247" y="1562592"/>
                </a:lnTo>
                <a:lnTo>
                  <a:pt x="1452187" y="1558029"/>
                </a:lnTo>
                <a:lnTo>
                  <a:pt x="1401294" y="1553329"/>
                </a:lnTo>
                <a:lnTo>
                  <a:pt x="1375912" y="1550808"/>
                </a:lnTo>
                <a:lnTo>
                  <a:pt x="1313317" y="1543701"/>
                </a:lnTo>
                <a:lnTo>
                  <a:pt x="1238291" y="1536595"/>
                </a:lnTo>
                <a:lnTo>
                  <a:pt x="1200864" y="1532354"/>
                </a:lnTo>
                <a:lnTo>
                  <a:pt x="1184757" y="1530398"/>
                </a:lnTo>
                <a:lnTo>
                  <a:pt x="1168649" y="1528743"/>
                </a:lnTo>
                <a:lnTo>
                  <a:pt x="1152542" y="1527518"/>
                </a:lnTo>
                <a:lnTo>
                  <a:pt x="1136434" y="1526852"/>
                </a:lnTo>
                <a:lnTo>
                  <a:pt x="1110809" y="1525541"/>
                </a:lnTo>
                <a:lnTo>
                  <a:pt x="1085313" y="1523585"/>
                </a:lnTo>
                <a:lnTo>
                  <a:pt x="1059902" y="1520856"/>
                </a:lnTo>
                <a:lnTo>
                  <a:pt x="1034534" y="1517224"/>
                </a:lnTo>
                <a:lnTo>
                  <a:pt x="1006696" y="1512919"/>
                </a:lnTo>
                <a:lnTo>
                  <a:pt x="978729" y="1508914"/>
                </a:lnTo>
                <a:lnTo>
                  <a:pt x="922582" y="1501636"/>
                </a:lnTo>
                <a:lnTo>
                  <a:pt x="858152" y="1495217"/>
                </a:lnTo>
                <a:lnTo>
                  <a:pt x="805724" y="1491599"/>
                </a:lnTo>
                <a:lnTo>
                  <a:pt x="701039" y="1486255"/>
                </a:lnTo>
                <a:lnTo>
                  <a:pt x="648869" y="1482380"/>
                </a:lnTo>
                <a:lnTo>
                  <a:pt x="595341" y="1477687"/>
                </a:lnTo>
                <a:lnTo>
                  <a:pt x="541771" y="1472694"/>
                </a:lnTo>
                <a:lnTo>
                  <a:pt x="488286" y="1466583"/>
                </a:lnTo>
                <a:lnTo>
                  <a:pt x="435016" y="1458539"/>
                </a:lnTo>
                <a:lnTo>
                  <a:pt x="416431" y="1455988"/>
                </a:lnTo>
                <a:lnTo>
                  <a:pt x="397717" y="1454298"/>
                </a:lnTo>
                <a:lnTo>
                  <a:pt x="378918" y="1453123"/>
                </a:lnTo>
                <a:lnTo>
                  <a:pt x="360076" y="1452120"/>
                </a:lnTo>
                <a:lnTo>
                  <a:pt x="310383" y="1448889"/>
                </a:lnTo>
                <a:lnTo>
                  <a:pt x="210996" y="1442771"/>
                </a:lnTo>
                <a:lnTo>
                  <a:pt x="161303" y="1439282"/>
                </a:lnTo>
                <a:lnTo>
                  <a:pt x="135935" y="1436668"/>
                </a:lnTo>
                <a:lnTo>
                  <a:pt x="110524" y="1433494"/>
                </a:lnTo>
                <a:lnTo>
                  <a:pt x="85028" y="1430578"/>
                </a:lnTo>
                <a:lnTo>
                  <a:pt x="59403" y="1428737"/>
                </a:lnTo>
                <a:lnTo>
                  <a:pt x="46501" y="1426889"/>
                </a:lnTo>
                <a:lnTo>
                  <a:pt x="33642" y="1423579"/>
                </a:lnTo>
                <a:lnTo>
                  <a:pt x="20526" y="1421129"/>
                </a:lnTo>
                <a:lnTo>
                  <a:pt x="6854" y="1421860"/>
                </a:lnTo>
                <a:lnTo>
                  <a:pt x="5483" y="1422319"/>
                </a:lnTo>
                <a:lnTo>
                  <a:pt x="1370" y="1417275"/>
                </a:lnTo>
                <a:lnTo>
                  <a:pt x="0" y="1409481"/>
                </a:lnTo>
                <a:lnTo>
                  <a:pt x="0" y="1403521"/>
                </a:lnTo>
                <a:lnTo>
                  <a:pt x="456" y="1398478"/>
                </a:lnTo>
                <a:lnTo>
                  <a:pt x="3955" y="1366226"/>
                </a:lnTo>
                <a:lnTo>
                  <a:pt x="11123" y="1301896"/>
                </a:lnTo>
                <a:lnTo>
                  <a:pt x="14622" y="1269645"/>
                </a:lnTo>
                <a:lnTo>
                  <a:pt x="15536" y="1262309"/>
                </a:lnTo>
                <a:lnTo>
                  <a:pt x="17364" y="1254973"/>
                </a:lnTo>
                <a:lnTo>
                  <a:pt x="16450" y="1248096"/>
                </a:lnTo>
                <a:lnTo>
                  <a:pt x="12644" y="1210537"/>
                </a:lnTo>
                <a:lnTo>
                  <a:pt x="11366" y="1172848"/>
                </a:lnTo>
                <a:lnTo>
                  <a:pt x="11423" y="1097256"/>
                </a:lnTo>
                <a:lnTo>
                  <a:pt x="10566" y="997308"/>
                </a:lnTo>
                <a:lnTo>
                  <a:pt x="10588" y="947290"/>
                </a:lnTo>
                <a:lnTo>
                  <a:pt x="11423" y="897359"/>
                </a:lnTo>
                <a:lnTo>
                  <a:pt x="12094" y="848803"/>
                </a:lnTo>
                <a:lnTo>
                  <a:pt x="11652" y="800161"/>
                </a:lnTo>
                <a:lnTo>
                  <a:pt x="10524" y="751519"/>
                </a:lnTo>
                <a:lnTo>
                  <a:pt x="9139" y="702963"/>
                </a:lnTo>
                <a:lnTo>
                  <a:pt x="7892" y="653400"/>
                </a:lnTo>
                <a:lnTo>
                  <a:pt x="6952" y="603770"/>
                </a:lnTo>
                <a:lnTo>
                  <a:pt x="6408" y="554119"/>
                </a:lnTo>
                <a:lnTo>
                  <a:pt x="6346" y="504489"/>
                </a:lnTo>
                <a:lnTo>
                  <a:pt x="6854" y="454926"/>
                </a:lnTo>
                <a:lnTo>
                  <a:pt x="7511" y="425282"/>
                </a:lnTo>
                <a:lnTo>
                  <a:pt x="7653" y="395552"/>
                </a:lnTo>
                <a:lnTo>
                  <a:pt x="6597" y="365823"/>
                </a:lnTo>
                <a:lnTo>
                  <a:pt x="3655" y="336179"/>
                </a:lnTo>
                <a:lnTo>
                  <a:pt x="4533" y="297051"/>
                </a:lnTo>
                <a:lnTo>
                  <a:pt x="1663" y="218966"/>
                </a:lnTo>
                <a:lnTo>
                  <a:pt x="2284" y="179837"/>
                </a:lnTo>
                <a:lnTo>
                  <a:pt x="3441" y="148818"/>
                </a:lnTo>
                <a:lnTo>
                  <a:pt x="3312" y="117713"/>
                </a:lnTo>
                <a:lnTo>
                  <a:pt x="2670" y="86608"/>
                </a:lnTo>
                <a:lnTo>
                  <a:pt x="2284" y="55589"/>
                </a:lnTo>
                <a:lnTo>
                  <a:pt x="2284" y="41376"/>
                </a:lnTo>
                <a:lnTo>
                  <a:pt x="28330" y="4698"/>
                </a:lnTo>
                <a:lnTo>
                  <a:pt x="68713" y="1431"/>
                </a:lnTo>
                <a:lnTo>
                  <a:pt x="88798" y="507"/>
                </a:lnTo>
                <a:lnTo>
                  <a:pt x="108754" y="572"/>
                </a:lnTo>
                <a:lnTo>
                  <a:pt x="157147" y="1947"/>
                </a:lnTo>
                <a:lnTo>
                  <a:pt x="205627" y="2635"/>
                </a:lnTo>
                <a:lnTo>
                  <a:pt x="254106" y="2635"/>
                </a:lnTo>
                <a:lnTo>
                  <a:pt x="302500" y="1947"/>
                </a:lnTo>
                <a:lnTo>
                  <a:pt x="355360" y="799"/>
                </a:lnTo>
                <a:lnTo>
                  <a:pt x="407233" y="135"/>
                </a:lnTo>
                <a:lnTo>
                  <a:pt x="456803" y="0"/>
                </a:lnTo>
                <a:lnTo>
                  <a:pt x="502754" y="436"/>
                </a:lnTo>
                <a:lnTo>
                  <a:pt x="543770" y="1489"/>
                </a:lnTo>
                <a:lnTo>
                  <a:pt x="737923" y="1692"/>
                </a:lnTo>
                <a:lnTo>
                  <a:pt x="781035" y="1648"/>
                </a:lnTo>
                <a:lnTo>
                  <a:pt x="823424" y="1489"/>
                </a:lnTo>
                <a:lnTo>
                  <a:pt x="890595" y="400"/>
                </a:lnTo>
                <a:lnTo>
                  <a:pt x="924181" y="264"/>
                </a:lnTo>
                <a:lnTo>
                  <a:pt x="957767" y="1030"/>
                </a:lnTo>
                <a:lnTo>
                  <a:pt x="1000677" y="2441"/>
                </a:lnTo>
                <a:lnTo>
                  <a:pt x="1043673" y="3724"/>
                </a:lnTo>
                <a:lnTo>
                  <a:pt x="1086670" y="5608"/>
                </a:lnTo>
                <a:lnTo>
                  <a:pt x="1142953" y="9820"/>
                </a:lnTo>
                <a:lnTo>
                  <a:pt x="1156369" y="10257"/>
                </a:lnTo>
                <a:lnTo>
                  <a:pt x="1280374" y="12435"/>
                </a:lnTo>
                <a:lnTo>
                  <a:pt x="1328853" y="13560"/>
                </a:lnTo>
                <a:lnTo>
                  <a:pt x="1377247" y="15243"/>
                </a:lnTo>
                <a:lnTo>
                  <a:pt x="1438935" y="19885"/>
                </a:lnTo>
                <a:lnTo>
                  <a:pt x="1500624" y="26247"/>
                </a:lnTo>
                <a:lnTo>
                  <a:pt x="1519401" y="28038"/>
                </a:lnTo>
                <a:lnTo>
                  <a:pt x="1556786" y="31791"/>
                </a:lnTo>
                <a:lnTo>
                  <a:pt x="1575563" y="33582"/>
                </a:lnTo>
                <a:lnTo>
                  <a:pt x="1579219" y="34041"/>
                </a:lnTo>
                <a:lnTo>
                  <a:pt x="1582875" y="34041"/>
                </a:lnTo>
                <a:lnTo>
                  <a:pt x="1586073" y="35875"/>
                </a:lnTo>
                <a:lnTo>
                  <a:pt x="1590643" y="38167"/>
                </a:lnTo>
                <a:lnTo>
                  <a:pt x="1618745" y="95362"/>
                </a:lnTo>
                <a:lnTo>
                  <a:pt x="1637709" y="145910"/>
                </a:lnTo>
                <a:lnTo>
                  <a:pt x="1645427" y="167487"/>
                </a:lnTo>
                <a:lnTo>
                  <a:pt x="1653530" y="188892"/>
                </a:lnTo>
                <a:lnTo>
                  <a:pt x="1662063" y="210126"/>
                </a:lnTo>
                <a:lnTo>
                  <a:pt x="1671066" y="231187"/>
                </a:lnTo>
                <a:lnTo>
                  <a:pt x="1684182" y="260845"/>
                </a:lnTo>
                <a:lnTo>
                  <a:pt x="1696826" y="290675"/>
                </a:lnTo>
                <a:lnTo>
                  <a:pt x="1709043" y="320677"/>
                </a:lnTo>
                <a:lnTo>
                  <a:pt x="1720873" y="350851"/>
                </a:lnTo>
                <a:lnTo>
                  <a:pt x="1733832" y="383553"/>
                </a:lnTo>
                <a:lnTo>
                  <a:pt x="1747776" y="415783"/>
                </a:lnTo>
                <a:lnTo>
                  <a:pt x="1762320" y="447755"/>
                </a:lnTo>
                <a:lnTo>
                  <a:pt x="1777078" y="479683"/>
                </a:lnTo>
                <a:lnTo>
                  <a:pt x="1799555" y="528877"/>
                </a:lnTo>
                <a:lnTo>
                  <a:pt x="1821517" y="578199"/>
                </a:lnTo>
                <a:lnTo>
                  <a:pt x="1842622" y="627780"/>
                </a:lnTo>
                <a:lnTo>
                  <a:pt x="1862528" y="677747"/>
                </a:lnTo>
                <a:lnTo>
                  <a:pt x="1865427" y="685305"/>
                </a:lnTo>
                <a:lnTo>
                  <a:pt x="1868583" y="692819"/>
                </a:lnTo>
                <a:lnTo>
                  <a:pt x="1871910" y="700248"/>
                </a:lnTo>
                <a:lnTo>
                  <a:pt x="1875323" y="707548"/>
                </a:lnTo>
                <a:lnTo>
                  <a:pt x="1897966" y="754989"/>
                </a:lnTo>
                <a:lnTo>
                  <a:pt x="1920068" y="802704"/>
                </a:lnTo>
                <a:lnTo>
                  <a:pt x="1941774" y="850623"/>
                </a:lnTo>
                <a:lnTo>
                  <a:pt x="1963228" y="898677"/>
                </a:lnTo>
                <a:lnTo>
                  <a:pt x="2005960" y="994908"/>
                </a:lnTo>
                <a:lnTo>
                  <a:pt x="2027527" y="1042945"/>
                </a:lnTo>
                <a:lnTo>
                  <a:pt x="2067399" y="1130123"/>
                </a:lnTo>
                <a:lnTo>
                  <a:pt x="2084948" y="1169581"/>
                </a:lnTo>
                <a:lnTo>
                  <a:pt x="2101984" y="1209211"/>
                </a:lnTo>
                <a:lnTo>
                  <a:pt x="2118420" y="1249013"/>
                </a:lnTo>
                <a:lnTo>
                  <a:pt x="2126874" y="1268878"/>
                </a:lnTo>
                <a:lnTo>
                  <a:pt x="2135670" y="1288614"/>
                </a:lnTo>
                <a:lnTo>
                  <a:pt x="2153605" y="1327872"/>
                </a:lnTo>
                <a:lnTo>
                  <a:pt x="2174282" y="1374809"/>
                </a:lnTo>
                <a:lnTo>
                  <a:pt x="2195645" y="1421402"/>
                </a:lnTo>
                <a:lnTo>
                  <a:pt x="2227003" y="1487136"/>
                </a:lnTo>
                <a:lnTo>
                  <a:pt x="2258704" y="1552527"/>
                </a:lnTo>
                <a:lnTo>
                  <a:pt x="2263766" y="1563538"/>
                </a:lnTo>
                <a:lnTo>
                  <a:pt x="2268699" y="1574591"/>
                </a:lnTo>
                <a:lnTo>
                  <a:pt x="2278353" y="1597000"/>
                </a:lnTo>
                <a:lnTo>
                  <a:pt x="2278809" y="1598833"/>
                </a:lnTo>
                <a:lnTo>
                  <a:pt x="2275154" y="1604335"/>
                </a:lnTo>
                <a:lnTo>
                  <a:pt x="2272869" y="1604794"/>
                </a:lnTo>
                <a:lnTo>
                  <a:pt x="2263616" y="1606205"/>
                </a:lnTo>
                <a:lnTo>
                  <a:pt x="2254363" y="1607487"/>
                </a:lnTo>
                <a:lnTo>
                  <a:pt x="2245109" y="1608340"/>
                </a:lnTo>
                <a:lnTo>
                  <a:pt x="2235856" y="1608462"/>
                </a:lnTo>
                <a:close/>
              </a:path>
            </a:pathLst>
          </a:custGeom>
          <a:solidFill>
            <a:srgbClr val="C7583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5419" y="1567216"/>
            <a:ext cx="46335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740" dirty="0">
                <a:latin typeface="Arial"/>
                <a:cs typeface="Arial"/>
              </a:rPr>
              <a:t>1)</a:t>
            </a:r>
            <a:r>
              <a:rPr b="0" spc="-285" dirty="0">
                <a:latin typeface="Arial"/>
                <a:cs typeface="Arial"/>
              </a:rPr>
              <a:t> </a:t>
            </a:r>
            <a:r>
              <a:rPr b="0" spc="-175" dirty="0">
                <a:latin typeface="Arial"/>
                <a:cs typeface="Arial"/>
              </a:rPr>
              <a:t>Banquet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45419" y="3604865"/>
            <a:ext cx="5863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5" dirty="0">
                <a:solidFill>
                  <a:srgbClr val="013333"/>
                </a:solidFill>
                <a:latin typeface="Arial"/>
                <a:cs typeface="Arial"/>
              </a:rPr>
              <a:t>Aids </a:t>
            </a:r>
            <a:r>
              <a:rPr sz="2800" b="1" spc="-70" dirty="0">
                <a:solidFill>
                  <a:srgbClr val="013333"/>
                </a:solidFill>
                <a:latin typeface="Arial"/>
                <a:cs typeface="Arial"/>
              </a:rPr>
              <a:t>in </a:t>
            </a:r>
            <a:r>
              <a:rPr sz="2800" b="1" spc="-40" dirty="0">
                <a:solidFill>
                  <a:srgbClr val="013333"/>
                </a:solidFill>
                <a:latin typeface="Arial"/>
                <a:cs typeface="Arial"/>
              </a:rPr>
              <a:t>showcasing </a:t>
            </a:r>
            <a:r>
              <a:rPr sz="2800" b="1" spc="-15" dirty="0">
                <a:solidFill>
                  <a:srgbClr val="013333"/>
                </a:solidFill>
                <a:latin typeface="Arial"/>
                <a:cs typeface="Arial"/>
              </a:rPr>
              <a:t>African</a:t>
            </a:r>
            <a:r>
              <a:rPr sz="2800" b="1" spc="-5" dirty="0">
                <a:solidFill>
                  <a:srgbClr val="013333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013333"/>
                </a:solidFill>
                <a:latin typeface="Arial"/>
                <a:cs typeface="Arial"/>
              </a:rPr>
              <a:t>Culture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29569" y="4666228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29569" y="5923528"/>
            <a:ext cx="762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34010" y="4499223"/>
            <a:ext cx="5628640" cy="447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20" dirty="0">
                <a:solidFill>
                  <a:srgbClr val="013333"/>
                </a:solidFill>
                <a:latin typeface="Verdana"/>
                <a:cs typeface="Verdana"/>
              </a:rPr>
              <a:t>Each </a:t>
            </a:r>
            <a:r>
              <a:rPr sz="1800" spc="-10" dirty="0">
                <a:solidFill>
                  <a:srgbClr val="013333"/>
                </a:solidFill>
                <a:latin typeface="Verdana"/>
                <a:cs typeface="Verdana"/>
              </a:rPr>
              <a:t>fall </a:t>
            </a:r>
            <a:r>
              <a:rPr sz="1800" spc="-70" dirty="0">
                <a:solidFill>
                  <a:srgbClr val="013333"/>
                </a:solidFill>
                <a:latin typeface="Verdana"/>
                <a:cs typeface="Verdana"/>
              </a:rPr>
              <a:t>semester, </a:t>
            </a:r>
            <a:r>
              <a:rPr sz="1800" spc="20" dirty="0">
                <a:solidFill>
                  <a:srgbClr val="013333"/>
                </a:solidFill>
                <a:latin typeface="Verdana"/>
                <a:cs typeface="Verdana"/>
              </a:rPr>
              <a:t>we </a:t>
            </a:r>
            <a:r>
              <a:rPr sz="1800" spc="-35" dirty="0">
                <a:solidFill>
                  <a:srgbClr val="013333"/>
                </a:solidFill>
                <a:latin typeface="Verdana"/>
                <a:cs typeface="Verdana"/>
              </a:rPr>
              <a:t>host </a:t>
            </a:r>
            <a:r>
              <a:rPr sz="1800" spc="-5" dirty="0">
                <a:solidFill>
                  <a:srgbClr val="013333"/>
                </a:solidFill>
                <a:latin typeface="Verdana"/>
                <a:cs typeface="Verdana"/>
              </a:rPr>
              <a:t>a</a:t>
            </a:r>
            <a:r>
              <a:rPr sz="1800" spc="-465" dirty="0">
                <a:solidFill>
                  <a:srgbClr val="013333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13333"/>
                </a:solidFill>
                <a:latin typeface="Verdana"/>
                <a:cs typeface="Verdana"/>
              </a:rPr>
              <a:t>banquet </a:t>
            </a:r>
            <a:r>
              <a:rPr sz="1800" spc="-50" dirty="0">
                <a:solidFill>
                  <a:srgbClr val="013333"/>
                </a:solidFill>
                <a:latin typeface="Verdana"/>
                <a:cs typeface="Verdana"/>
              </a:rPr>
              <a:t>to </a:t>
            </a:r>
            <a:r>
              <a:rPr sz="1800" spc="-30" dirty="0">
                <a:solidFill>
                  <a:srgbClr val="013333"/>
                </a:solidFill>
                <a:latin typeface="Verdana"/>
                <a:cs typeface="Verdana"/>
              </a:rPr>
              <a:t>celebrate  </a:t>
            </a:r>
            <a:r>
              <a:rPr sz="1800" spc="-60" dirty="0">
                <a:solidFill>
                  <a:srgbClr val="013333"/>
                </a:solidFill>
                <a:latin typeface="Verdana"/>
                <a:cs typeface="Verdana"/>
              </a:rPr>
              <a:t>the </a:t>
            </a:r>
            <a:r>
              <a:rPr sz="1800" spc="-30" dirty="0">
                <a:solidFill>
                  <a:srgbClr val="013333"/>
                </a:solidFill>
                <a:latin typeface="Verdana"/>
                <a:cs typeface="Verdana"/>
              </a:rPr>
              <a:t>greatness that </a:t>
            </a:r>
            <a:r>
              <a:rPr sz="1800" spc="-60" dirty="0">
                <a:solidFill>
                  <a:srgbClr val="013333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013333"/>
                </a:solidFill>
                <a:latin typeface="Verdana"/>
                <a:cs typeface="Verdana"/>
              </a:rPr>
              <a:t>Twese </a:t>
            </a:r>
            <a:r>
              <a:rPr sz="1800" spc="-15" dirty="0">
                <a:solidFill>
                  <a:srgbClr val="013333"/>
                </a:solidFill>
                <a:latin typeface="Verdana"/>
                <a:cs typeface="Verdana"/>
              </a:rPr>
              <a:t>organization has  </a:t>
            </a:r>
            <a:r>
              <a:rPr sz="1800" spc="-40" dirty="0">
                <a:solidFill>
                  <a:srgbClr val="013333"/>
                </a:solidFill>
                <a:latin typeface="Verdana"/>
                <a:cs typeface="Verdana"/>
              </a:rPr>
              <a:t>brought </a:t>
            </a:r>
            <a:r>
              <a:rPr sz="1800" spc="-50" dirty="0">
                <a:solidFill>
                  <a:srgbClr val="013333"/>
                </a:solidFill>
                <a:latin typeface="Verdana"/>
                <a:cs typeface="Verdana"/>
              </a:rPr>
              <a:t>to </a:t>
            </a:r>
            <a:r>
              <a:rPr sz="1800" spc="-60" dirty="0">
                <a:solidFill>
                  <a:srgbClr val="013333"/>
                </a:solidFill>
                <a:latin typeface="Verdana"/>
                <a:cs typeface="Verdana"/>
              </a:rPr>
              <a:t>the </a:t>
            </a:r>
            <a:r>
              <a:rPr sz="1800" spc="-30" dirty="0">
                <a:solidFill>
                  <a:srgbClr val="013333"/>
                </a:solidFill>
                <a:latin typeface="Verdana"/>
                <a:cs typeface="Verdana"/>
              </a:rPr>
              <a:t>Rutgers</a:t>
            </a:r>
            <a:r>
              <a:rPr sz="1800" spc="-155" dirty="0">
                <a:solidFill>
                  <a:srgbClr val="013333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13333"/>
                </a:solidFill>
                <a:latin typeface="Verdana"/>
                <a:cs typeface="Verdana"/>
              </a:rPr>
              <a:t>community</a:t>
            </a:r>
            <a:r>
              <a:rPr sz="1800" spc="-75" dirty="0" smtClean="0">
                <a:solidFill>
                  <a:srgbClr val="013333"/>
                </a:solidFill>
                <a:latin typeface="Verdana"/>
                <a:cs typeface="Verdana"/>
              </a:rPr>
              <a:t>.</a:t>
            </a:r>
            <a:endParaRPr lang="en-US" sz="1800" spc="-75" dirty="0" smtClean="0">
              <a:solidFill>
                <a:srgbClr val="013333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endParaRPr lang="en-US" spc="-75" dirty="0">
              <a:solidFill>
                <a:srgbClr val="013333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z="1800" b="1" u="sng" spc="-75" dirty="0" smtClean="0">
                <a:solidFill>
                  <a:srgbClr val="013333"/>
                </a:solidFill>
                <a:latin typeface="Verdana"/>
                <a:cs typeface="Verdana"/>
              </a:rPr>
              <a:t>Anticipated Date : November 6, 2021</a:t>
            </a:r>
            <a:endParaRPr sz="1800" b="1" u="sng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Verdana"/>
              <a:cs typeface="Verdana"/>
            </a:endParaRPr>
          </a:p>
          <a:p>
            <a:pPr marL="12700" marR="191770">
              <a:lnSpc>
                <a:spcPct val="114599"/>
              </a:lnSpc>
            </a:pPr>
            <a:r>
              <a:rPr sz="1800" spc="85" dirty="0">
                <a:solidFill>
                  <a:srgbClr val="013333"/>
                </a:solidFill>
                <a:latin typeface="Verdana"/>
                <a:cs typeface="Verdana"/>
              </a:rPr>
              <a:t>We </a:t>
            </a:r>
            <a:r>
              <a:rPr sz="1800" spc="-40" dirty="0">
                <a:solidFill>
                  <a:srgbClr val="013333"/>
                </a:solidFill>
                <a:latin typeface="Verdana"/>
                <a:cs typeface="Verdana"/>
              </a:rPr>
              <a:t>have </a:t>
            </a:r>
            <a:r>
              <a:rPr sz="1800" spc="-35" dirty="0">
                <a:solidFill>
                  <a:srgbClr val="013333"/>
                </a:solidFill>
                <a:latin typeface="Verdana"/>
                <a:cs typeface="Verdana"/>
              </a:rPr>
              <a:t>guest </a:t>
            </a:r>
            <a:r>
              <a:rPr sz="1800" spc="-50" dirty="0">
                <a:solidFill>
                  <a:srgbClr val="013333"/>
                </a:solidFill>
                <a:latin typeface="Verdana"/>
                <a:cs typeface="Verdana"/>
              </a:rPr>
              <a:t>performances, </a:t>
            </a:r>
            <a:r>
              <a:rPr sz="1800" spc="-5" dirty="0">
                <a:solidFill>
                  <a:srgbClr val="013333"/>
                </a:solidFill>
                <a:latin typeface="Verdana"/>
                <a:cs typeface="Verdana"/>
              </a:rPr>
              <a:t>which </a:t>
            </a:r>
            <a:r>
              <a:rPr sz="1800" spc="-30" dirty="0">
                <a:solidFill>
                  <a:srgbClr val="013333"/>
                </a:solidFill>
                <a:latin typeface="Verdana"/>
                <a:cs typeface="Verdana"/>
              </a:rPr>
              <a:t>includes  </a:t>
            </a:r>
            <a:r>
              <a:rPr sz="1800" spc="-45" dirty="0">
                <a:solidFill>
                  <a:srgbClr val="013333"/>
                </a:solidFill>
                <a:latin typeface="Verdana"/>
                <a:cs typeface="Verdana"/>
              </a:rPr>
              <a:t>professors, </a:t>
            </a:r>
            <a:r>
              <a:rPr sz="1800" spc="-50" dirty="0">
                <a:solidFill>
                  <a:srgbClr val="013333"/>
                </a:solidFill>
                <a:latin typeface="Verdana"/>
                <a:cs typeface="Verdana"/>
              </a:rPr>
              <a:t>students, </a:t>
            </a:r>
            <a:r>
              <a:rPr sz="1800" spc="-15" dirty="0">
                <a:solidFill>
                  <a:srgbClr val="013333"/>
                </a:solidFill>
                <a:latin typeface="Verdana"/>
                <a:cs typeface="Verdana"/>
              </a:rPr>
              <a:t>and </a:t>
            </a:r>
            <a:r>
              <a:rPr sz="1800" spc="-65" dirty="0">
                <a:solidFill>
                  <a:srgbClr val="013333"/>
                </a:solidFill>
                <a:latin typeface="Verdana"/>
                <a:cs typeface="Verdana"/>
              </a:rPr>
              <a:t>even </a:t>
            </a:r>
            <a:r>
              <a:rPr sz="1800" spc="-30" dirty="0">
                <a:solidFill>
                  <a:srgbClr val="013333"/>
                </a:solidFill>
                <a:latin typeface="Verdana"/>
                <a:cs typeface="Verdana"/>
              </a:rPr>
              <a:t>Rutgers </a:t>
            </a:r>
            <a:r>
              <a:rPr sz="1800" spc="-45" dirty="0">
                <a:solidFill>
                  <a:srgbClr val="013333"/>
                </a:solidFill>
                <a:latin typeface="Verdana"/>
                <a:cs typeface="Verdana"/>
              </a:rPr>
              <a:t>alumni</a:t>
            </a:r>
            <a:r>
              <a:rPr sz="1800" spc="-254" dirty="0">
                <a:solidFill>
                  <a:srgbClr val="013333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13333"/>
                </a:solidFill>
                <a:latin typeface="Verdana"/>
                <a:cs typeface="Verdana"/>
              </a:rPr>
              <a:t>to  </a:t>
            </a:r>
            <a:r>
              <a:rPr sz="1800" spc="-70" dirty="0">
                <a:solidFill>
                  <a:srgbClr val="013333"/>
                </a:solidFill>
                <a:latin typeface="Verdana"/>
                <a:cs typeface="Verdana"/>
              </a:rPr>
              <a:t>join </a:t>
            </a:r>
            <a:r>
              <a:rPr sz="1800" spc="-55" dirty="0">
                <a:solidFill>
                  <a:srgbClr val="013333"/>
                </a:solidFill>
                <a:latin typeface="Verdana"/>
                <a:cs typeface="Verdana"/>
              </a:rPr>
              <a:t>us in </a:t>
            </a:r>
            <a:r>
              <a:rPr sz="1800" spc="-65" dirty="0">
                <a:solidFill>
                  <a:srgbClr val="013333"/>
                </a:solidFill>
                <a:latin typeface="Verdana"/>
                <a:cs typeface="Verdana"/>
              </a:rPr>
              <a:t>our </a:t>
            </a:r>
            <a:r>
              <a:rPr sz="1800" spc="-30" dirty="0">
                <a:solidFill>
                  <a:srgbClr val="013333"/>
                </a:solidFill>
                <a:latin typeface="Verdana"/>
                <a:cs typeface="Verdana"/>
              </a:rPr>
              <a:t>celebration </a:t>
            </a:r>
            <a:r>
              <a:rPr sz="1800" spc="-55" dirty="0">
                <a:solidFill>
                  <a:srgbClr val="013333"/>
                </a:solidFill>
                <a:latin typeface="Verdana"/>
                <a:cs typeface="Verdana"/>
              </a:rPr>
              <a:t>in </a:t>
            </a:r>
            <a:r>
              <a:rPr sz="1800" spc="-40" dirty="0">
                <a:solidFill>
                  <a:srgbClr val="013333"/>
                </a:solidFill>
                <a:latin typeface="Verdana"/>
                <a:cs typeface="Verdana"/>
              </a:rPr>
              <a:t>honoring </a:t>
            </a:r>
            <a:r>
              <a:rPr sz="1800" spc="5" dirty="0">
                <a:solidFill>
                  <a:srgbClr val="013333"/>
                </a:solidFill>
                <a:latin typeface="Verdana"/>
                <a:cs typeface="Verdana"/>
              </a:rPr>
              <a:t>Africa </a:t>
            </a:r>
            <a:r>
              <a:rPr sz="1800" spc="-15" dirty="0">
                <a:solidFill>
                  <a:srgbClr val="013333"/>
                </a:solidFill>
                <a:latin typeface="Verdana"/>
                <a:cs typeface="Verdana"/>
              </a:rPr>
              <a:t>and  </a:t>
            </a:r>
            <a:r>
              <a:rPr sz="1800" dirty="0">
                <a:solidFill>
                  <a:srgbClr val="013333"/>
                </a:solidFill>
                <a:latin typeface="Verdana"/>
                <a:cs typeface="Verdana"/>
              </a:rPr>
              <a:t>African</a:t>
            </a:r>
            <a:r>
              <a:rPr sz="1800" spc="-80" dirty="0">
                <a:solidFill>
                  <a:srgbClr val="013333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13333"/>
                </a:solidFill>
                <a:latin typeface="Verdana"/>
                <a:cs typeface="Verdana"/>
              </a:rPr>
              <a:t>culture.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Verdana"/>
              <a:cs typeface="Verdana"/>
            </a:endParaRPr>
          </a:p>
          <a:p>
            <a:pPr marL="12700" marR="43180">
              <a:lnSpc>
                <a:spcPct val="114599"/>
              </a:lnSpc>
            </a:pPr>
            <a:r>
              <a:rPr sz="1800" spc="-55" dirty="0">
                <a:solidFill>
                  <a:srgbClr val="013333"/>
                </a:solidFill>
                <a:latin typeface="Verdana"/>
                <a:cs typeface="Verdana"/>
              </a:rPr>
              <a:t>Our </a:t>
            </a:r>
            <a:r>
              <a:rPr sz="1800" spc="-20" dirty="0">
                <a:solidFill>
                  <a:srgbClr val="013333"/>
                </a:solidFill>
                <a:latin typeface="Verdana"/>
                <a:cs typeface="Verdana"/>
              </a:rPr>
              <a:t>annual </a:t>
            </a:r>
            <a:r>
              <a:rPr sz="1800" spc="-25" dirty="0">
                <a:solidFill>
                  <a:srgbClr val="013333"/>
                </a:solidFill>
                <a:latin typeface="Verdana"/>
                <a:cs typeface="Verdana"/>
              </a:rPr>
              <a:t>banquet </a:t>
            </a:r>
            <a:r>
              <a:rPr sz="1800" spc="-35" dirty="0">
                <a:solidFill>
                  <a:srgbClr val="013333"/>
                </a:solidFill>
                <a:latin typeface="Verdana"/>
                <a:cs typeface="Verdana"/>
              </a:rPr>
              <a:t>is </a:t>
            </a:r>
            <a:r>
              <a:rPr sz="1800" spc="15" dirty="0">
                <a:solidFill>
                  <a:srgbClr val="013333"/>
                </a:solidFill>
                <a:latin typeface="Verdana"/>
                <a:cs typeface="Verdana"/>
              </a:rPr>
              <a:t>always </a:t>
            </a:r>
            <a:r>
              <a:rPr sz="1800" spc="-40" dirty="0">
                <a:solidFill>
                  <a:srgbClr val="013333"/>
                </a:solidFill>
                <a:latin typeface="Verdana"/>
                <a:cs typeface="Verdana"/>
              </a:rPr>
              <a:t>open </a:t>
            </a:r>
            <a:r>
              <a:rPr sz="1800" spc="-50" dirty="0">
                <a:solidFill>
                  <a:srgbClr val="013333"/>
                </a:solidFill>
                <a:latin typeface="Verdana"/>
                <a:cs typeface="Verdana"/>
              </a:rPr>
              <a:t>to </a:t>
            </a:r>
            <a:r>
              <a:rPr sz="1800" spc="-60" dirty="0">
                <a:solidFill>
                  <a:srgbClr val="013333"/>
                </a:solidFill>
                <a:latin typeface="Verdana"/>
                <a:cs typeface="Verdana"/>
              </a:rPr>
              <a:t>everyone</a:t>
            </a:r>
            <a:r>
              <a:rPr sz="1800" spc="-415" dirty="0">
                <a:solidFill>
                  <a:srgbClr val="013333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13333"/>
                </a:solidFill>
                <a:latin typeface="Verdana"/>
                <a:cs typeface="Verdana"/>
              </a:rPr>
              <a:t>in  </a:t>
            </a:r>
            <a:r>
              <a:rPr sz="1800" spc="-60" dirty="0">
                <a:solidFill>
                  <a:srgbClr val="013333"/>
                </a:solidFill>
                <a:latin typeface="Verdana"/>
                <a:cs typeface="Verdana"/>
              </a:rPr>
              <a:t>the </a:t>
            </a:r>
            <a:r>
              <a:rPr sz="1800" spc="-30" dirty="0">
                <a:solidFill>
                  <a:srgbClr val="013333"/>
                </a:solidFill>
                <a:latin typeface="Verdana"/>
                <a:cs typeface="Verdana"/>
              </a:rPr>
              <a:t>Rutgers </a:t>
            </a:r>
            <a:r>
              <a:rPr sz="1800" spc="-75" dirty="0">
                <a:solidFill>
                  <a:srgbClr val="013333"/>
                </a:solidFill>
                <a:latin typeface="Verdana"/>
                <a:cs typeface="Verdana"/>
              </a:rPr>
              <a:t>community, </a:t>
            </a:r>
            <a:r>
              <a:rPr sz="1800" spc="-30" dirty="0">
                <a:solidFill>
                  <a:srgbClr val="013333"/>
                </a:solidFill>
                <a:latin typeface="Verdana"/>
                <a:cs typeface="Verdana"/>
              </a:rPr>
              <a:t>including </a:t>
            </a:r>
            <a:r>
              <a:rPr sz="1800" spc="-40" dirty="0">
                <a:solidFill>
                  <a:srgbClr val="013333"/>
                </a:solidFill>
                <a:latin typeface="Verdana"/>
                <a:cs typeface="Verdana"/>
              </a:rPr>
              <a:t>family </a:t>
            </a:r>
            <a:r>
              <a:rPr sz="1800" spc="-15" dirty="0">
                <a:solidFill>
                  <a:srgbClr val="013333"/>
                </a:solidFill>
                <a:latin typeface="Verdana"/>
                <a:cs typeface="Verdana"/>
              </a:rPr>
              <a:t>and  </a:t>
            </a:r>
            <a:r>
              <a:rPr sz="1800" spc="-50" dirty="0">
                <a:solidFill>
                  <a:srgbClr val="013333"/>
                </a:solidFill>
                <a:latin typeface="Verdana"/>
                <a:cs typeface="Verdana"/>
              </a:rPr>
              <a:t>friends.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99758" y="1922714"/>
            <a:ext cx="1122045" cy="1122045"/>
          </a:xfrm>
          <a:custGeom>
            <a:avLst/>
            <a:gdLst/>
            <a:ahLst/>
            <a:cxnLst/>
            <a:rect l="l" t="t" r="r" b="b"/>
            <a:pathLst>
              <a:path w="1122044" h="1122045">
                <a:moveTo>
                  <a:pt x="561008" y="1122016"/>
                </a:moveTo>
                <a:lnTo>
                  <a:pt x="519741" y="1120496"/>
                </a:lnTo>
                <a:lnTo>
                  <a:pt x="478690" y="1115944"/>
                </a:lnTo>
                <a:lnTo>
                  <a:pt x="438086" y="1108383"/>
                </a:lnTo>
                <a:lnTo>
                  <a:pt x="398156" y="1097859"/>
                </a:lnTo>
                <a:lnTo>
                  <a:pt x="359108" y="1084425"/>
                </a:lnTo>
                <a:lnTo>
                  <a:pt x="321146" y="1068153"/>
                </a:lnTo>
                <a:lnTo>
                  <a:pt x="284484" y="1049131"/>
                </a:lnTo>
                <a:lnTo>
                  <a:pt x="249327" y="1027468"/>
                </a:lnTo>
                <a:lnTo>
                  <a:pt x="215861" y="1003279"/>
                </a:lnTo>
                <a:lnTo>
                  <a:pt x="184257" y="976687"/>
                </a:lnTo>
                <a:lnTo>
                  <a:pt x="154696" y="947843"/>
                </a:lnTo>
                <a:lnTo>
                  <a:pt x="127342" y="916907"/>
                </a:lnTo>
                <a:lnTo>
                  <a:pt x="102338" y="884044"/>
                </a:lnTo>
                <a:lnTo>
                  <a:pt x="79815" y="849424"/>
                </a:lnTo>
                <a:lnTo>
                  <a:pt x="59899" y="813239"/>
                </a:lnTo>
                <a:lnTo>
                  <a:pt x="42704" y="775696"/>
                </a:lnTo>
                <a:lnTo>
                  <a:pt x="28316" y="736989"/>
                </a:lnTo>
                <a:lnTo>
                  <a:pt x="16812" y="697322"/>
                </a:lnTo>
                <a:lnTo>
                  <a:pt x="8258" y="656915"/>
                </a:lnTo>
                <a:lnTo>
                  <a:pt x="2701" y="615995"/>
                </a:lnTo>
                <a:lnTo>
                  <a:pt x="168" y="574780"/>
                </a:lnTo>
                <a:lnTo>
                  <a:pt x="0" y="561008"/>
                </a:lnTo>
                <a:lnTo>
                  <a:pt x="168" y="547235"/>
                </a:lnTo>
                <a:lnTo>
                  <a:pt x="2701" y="506020"/>
                </a:lnTo>
                <a:lnTo>
                  <a:pt x="8258" y="465100"/>
                </a:lnTo>
                <a:lnTo>
                  <a:pt x="16812" y="424694"/>
                </a:lnTo>
                <a:lnTo>
                  <a:pt x="28316" y="385026"/>
                </a:lnTo>
                <a:lnTo>
                  <a:pt x="42704" y="346319"/>
                </a:lnTo>
                <a:lnTo>
                  <a:pt x="59899" y="308776"/>
                </a:lnTo>
                <a:lnTo>
                  <a:pt x="79815" y="272591"/>
                </a:lnTo>
                <a:lnTo>
                  <a:pt x="102338" y="237971"/>
                </a:lnTo>
                <a:lnTo>
                  <a:pt x="127342" y="205108"/>
                </a:lnTo>
                <a:lnTo>
                  <a:pt x="154696" y="174173"/>
                </a:lnTo>
                <a:lnTo>
                  <a:pt x="184257" y="145328"/>
                </a:lnTo>
                <a:lnTo>
                  <a:pt x="215861" y="118736"/>
                </a:lnTo>
                <a:lnTo>
                  <a:pt x="249327" y="94546"/>
                </a:lnTo>
                <a:lnTo>
                  <a:pt x="284484" y="72884"/>
                </a:lnTo>
                <a:lnTo>
                  <a:pt x="321146" y="53862"/>
                </a:lnTo>
                <a:lnTo>
                  <a:pt x="359108" y="37589"/>
                </a:lnTo>
                <a:lnTo>
                  <a:pt x="398156" y="24156"/>
                </a:lnTo>
                <a:lnTo>
                  <a:pt x="438086" y="13631"/>
                </a:lnTo>
                <a:lnTo>
                  <a:pt x="478690" y="6071"/>
                </a:lnTo>
                <a:lnTo>
                  <a:pt x="519741" y="1519"/>
                </a:lnTo>
                <a:lnTo>
                  <a:pt x="561008" y="0"/>
                </a:lnTo>
                <a:lnTo>
                  <a:pt x="574780" y="168"/>
                </a:lnTo>
                <a:lnTo>
                  <a:pt x="615995" y="2701"/>
                </a:lnTo>
                <a:lnTo>
                  <a:pt x="656915" y="8258"/>
                </a:lnTo>
                <a:lnTo>
                  <a:pt x="697322" y="16812"/>
                </a:lnTo>
                <a:lnTo>
                  <a:pt x="736989" y="28316"/>
                </a:lnTo>
                <a:lnTo>
                  <a:pt x="775696" y="42704"/>
                </a:lnTo>
                <a:lnTo>
                  <a:pt x="813239" y="59899"/>
                </a:lnTo>
                <a:lnTo>
                  <a:pt x="849424" y="79815"/>
                </a:lnTo>
                <a:lnTo>
                  <a:pt x="884044" y="102338"/>
                </a:lnTo>
                <a:lnTo>
                  <a:pt x="916907" y="127342"/>
                </a:lnTo>
                <a:lnTo>
                  <a:pt x="947843" y="154696"/>
                </a:lnTo>
                <a:lnTo>
                  <a:pt x="976687" y="184257"/>
                </a:lnTo>
                <a:lnTo>
                  <a:pt x="1003279" y="215861"/>
                </a:lnTo>
                <a:lnTo>
                  <a:pt x="1027468" y="249327"/>
                </a:lnTo>
                <a:lnTo>
                  <a:pt x="1049131" y="284484"/>
                </a:lnTo>
                <a:lnTo>
                  <a:pt x="1068153" y="321146"/>
                </a:lnTo>
                <a:lnTo>
                  <a:pt x="1084425" y="359108"/>
                </a:lnTo>
                <a:lnTo>
                  <a:pt x="1097859" y="398156"/>
                </a:lnTo>
                <a:lnTo>
                  <a:pt x="1108383" y="438086"/>
                </a:lnTo>
                <a:lnTo>
                  <a:pt x="1115944" y="478690"/>
                </a:lnTo>
                <a:lnTo>
                  <a:pt x="1120496" y="519741"/>
                </a:lnTo>
                <a:lnTo>
                  <a:pt x="1122016" y="561008"/>
                </a:lnTo>
                <a:lnTo>
                  <a:pt x="1121847" y="574780"/>
                </a:lnTo>
                <a:lnTo>
                  <a:pt x="1119314" y="615995"/>
                </a:lnTo>
                <a:lnTo>
                  <a:pt x="1113757" y="656915"/>
                </a:lnTo>
                <a:lnTo>
                  <a:pt x="1105203" y="697322"/>
                </a:lnTo>
                <a:lnTo>
                  <a:pt x="1093699" y="736989"/>
                </a:lnTo>
                <a:lnTo>
                  <a:pt x="1079312" y="775696"/>
                </a:lnTo>
                <a:lnTo>
                  <a:pt x="1062115" y="813239"/>
                </a:lnTo>
                <a:lnTo>
                  <a:pt x="1042200" y="849424"/>
                </a:lnTo>
                <a:lnTo>
                  <a:pt x="1019676" y="884044"/>
                </a:lnTo>
                <a:lnTo>
                  <a:pt x="994673" y="916907"/>
                </a:lnTo>
                <a:lnTo>
                  <a:pt x="967319" y="947843"/>
                </a:lnTo>
                <a:lnTo>
                  <a:pt x="937758" y="976687"/>
                </a:lnTo>
                <a:lnTo>
                  <a:pt x="906154" y="1003279"/>
                </a:lnTo>
                <a:lnTo>
                  <a:pt x="872688" y="1027468"/>
                </a:lnTo>
                <a:lnTo>
                  <a:pt x="837531" y="1049131"/>
                </a:lnTo>
                <a:lnTo>
                  <a:pt x="800869" y="1068153"/>
                </a:lnTo>
                <a:lnTo>
                  <a:pt x="762907" y="1084425"/>
                </a:lnTo>
                <a:lnTo>
                  <a:pt x="723859" y="1097859"/>
                </a:lnTo>
                <a:lnTo>
                  <a:pt x="683930" y="1108383"/>
                </a:lnTo>
                <a:lnTo>
                  <a:pt x="643325" y="1115944"/>
                </a:lnTo>
                <a:lnTo>
                  <a:pt x="602274" y="1120496"/>
                </a:lnTo>
                <a:lnTo>
                  <a:pt x="561008" y="1122016"/>
                </a:lnTo>
                <a:close/>
              </a:path>
            </a:pathLst>
          </a:custGeom>
          <a:solidFill>
            <a:srgbClr val="F6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052" y="8115127"/>
            <a:ext cx="619760" cy="619760"/>
          </a:xfrm>
          <a:custGeom>
            <a:avLst/>
            <a:gdLst/>
            <a:ahLst/>
            <a:cxnLst/>
            <a:rect l="l" t="t" r="r" b="b"/>
            <a:pathLst>
              <a:path w="619760" h="619759">
                <a:moveTo>
                  <a:pt x="309640" y="0"/>
                </a:moveTo>
                <a:lnTo>
                  <a:pt x="355074" y="3350"/>
                </a:lnTo>
                <a:lnTo>
                  <a:pt x="399524" y="13333"/>
                </a:lnTo>
                <a:lnTo>
                  <a:pt x="442029" y="29728"/>
                </a:lnTo>
                <a:lnTo>
                  <a:pt x="481668" y="52184"/>
                </a:lnTo>
                <a:lnTo>
                  <a:pt x="517583" y="80212"/>
                </a:lnTo>
                <a:lnTo>
                  <a:pt x="548996" y="113207"/>
                </a:lnTo>
                <a:lnTo>
                  <a:pt x="575229" y="150453"/>
                </a:lnTo>
                <a:lnTo>
                  <a:pt x="595711" y="191146"/>
                </a:lnTo>
                <a:lnTo>
                  <a:pt x="610002" y="234404"/>
                </a:lnTo>
                <a:lnTo>
                  <a:pt x="617790" y="279291"/>
                </a:lnTo>
                <a:lnTo>
                  <a:pt x="619281" y="309640"/>
                </a:lnTo>
                <a:lnTo>
                  <a:pt x="619188" y="317242"/>
                </a:lnTo>
                <a:lnTo>
                  <a:pt x="614723" y="362575"/>
                </a:lnTo>
                <a:lnTo>
                  <a:pt x="603653" y="406771"/>
                </a:lnTo>
                <a:lnTo>
                  <a:pt x="586220" y="448856"/>
                </a:lnTo>
                <a:lnTo>
                  <a:pt x="562797" y="487936"/>
                </a:lnTo>
                <a:lnTo>
                  <a:pt x="533899" y="523149"/>
                </a:lnTo>
                <a:lnTo>
                  <a:pt x="500140" y="553746"/>
                </a:lnTo>
                <a:lnTo>
                  <a:pt x="462264" y="579054"/>
                </a:lnTo>
                <a:lnTo>
                  <a:pt x="421076" y="598534"/>
                </a:lnTo>
                <a:lnTo>
                  <a:pt x="377486" y="611757"/>
                </a:lnTo>
                <a:lnTo>
                  <a:pt x="332417" y="618443"/>
                </a:lnTo>
                <a:lnTo>
                  <a:pt x="309640" y="619281"/>
                </a:lnTo>
                <a:lnTo>
                  <a:pt x="302039" y="619188"/>
                </a:lnTo>
                <a:lnTo>
                  <a:pt x="256706" y="614723"/>
                </a:lnTo>
                <a:lnTo>
                  <a:pt x="212510" y="603653"/>
                </a:lnTo>
                <a:lnTo>
                  <a:pt x="170425" y="586220"/>
                </a:lnTo>
                <a:lnTo>
                  <a:pt x="131345" y="562797"/>
                </a:lnTo>
                <a:lnTo>
                  <a:pt x="96132" y="533899"/>
                </a:lnTo>
                <a:lnTo>
                  <a:pt x="65534" y="500140"/>
                </a:lnTo>
                <a:lnTo>
                  <a:pt x="40227" y="462264"/>
                </a:lnTo>
                <a:lnTo>
                  <a:pt x="20747" y="421076"/>
                </a:lnTo>
                <a:lnTo>
                  <a:pt x="7524" y="377486"/>
                </a:lnTo>
                <a:lnTo>
                  <a:pt x="838" y="332417"/>
                </a:lnTo>
                <a:lnTo>
                  <a:pt x="0" y="309640"/>
                </a:lnTo>
                <a:lnTo>
                  <a:pt x="93" y="302039"/>
                </a:lnTo>
                <a:lnTo>
                  <a:pt x="4558" y="256706"/>
                </a:lnTo>
                <a:lnTo>
                  <a:pt x="15628" y="212510"/>
                </a:lnTo>
                <a:lnTo>
                  <a:pt x="33061" y="170425"/>
                </a:lnTo>
                <a:lnTo>
                  <a:pt x="56484" y="131345"/>
                </a:lnTo>
                <a:lnTo>
                  <a:pt x="85382" y="96132"/>
                </a:lnTo>
                <a:lnTo>
                  <a:pt x="119142" y="65534"/>
                </a:lnTo>
                <a:lnTo>
                  <a:pt x="157017" y="40227"/>
                </a:lnTo>
                <a:lnTo>
                  <a:pt x="198204" y="20747"/>
                </a:lnTo>
                <a:lnTo>
                  <a:pt x="241795" y="7524"/>
                </a:lnTo>
                <a:lnTo>
                  <a:pt x="286864" y="838"/>
                </a:lnTo>
                <a:lnTo>
                  <a:pt x="309640" y="0"/>
                </a:lnTo>
                <a:close/>
              </a:path>
            </a:pathLst>
          </a:custGeom>
          <a:solidFill>
            <a:srgbClr val="F6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4470" y="7512303"/>
            <a:ext cx="388620" cy="388620"/>
          </a:xfrm>
          <a:custGeom>
            <a:avLst/>
            <a:gdLst/>
            <a:ahLst/>
            <a:cxnLst/>
            <a:rect l="l" t="t" r="r" b="b"/>
            <a:pathLst>
              <a:path w="388619" h="388620">
                <a:moveTo>
                  <a:pt x="194223" y="0"/>
                </a:moveTo>
                <a:lnTo>
                  <a:pt x="241427" y="5822"/>
                </a:lnTo>
                <a:lnTo>
                  <a:pt x="285781" y="22931"/>
                </a:lnTo>
                <a:lnTo>
                  <a:pt x="324648" y="50304"/>
                </a:lnTo>
                <a:lnTo>
                  <a:pt x="355715" y="86318"/>
                </a:lnTo>
                <a:lnTo>
                  <a:pt x="377099" y="128802"/>
                </a:lnTo>
                <a:lnTo>
                  <a:pt x="387514" y="175186"/>
                </a:lnTo>
                <a:lnTo>
                  <a:pt x="388447" y="194223"/>
                </a:lnTo>
                <a:lnTo>
                  <a:pt x="388214" y="203765"/>
                </a:lnTo>
                <a:lnTo>
                  <a:pt x="380086" y="250604"/>
                </a:lnTo>
                <a:lnTo>
                  <a:pt x="360822" y="294065"/>
                </a:lnTo>
                <a:lnTo>
                  <a:pt x="331560" y="331560"/>
                </a:lnTo>
                <a:lnTo>
                  <a:pt x="294065" y="360822"/>
                </a:lnTo>
                <a:lnTo>
                  <a:pt x="250604" y="380086"/>
                </a:lnTo>
                <a:lnTo>
                  <a:pt x="203765" y="388214"/>
                </a:lnTo>
                <a:lnTo>
                  <a:pt x="194223" y="388447"/>
                </a:lnTo>
                <a:lnTo>
                  <a:pt x="184682" y="388214"/>
                </a:lnTo>
                <a:lnTo>
                  <a:pt x="137843" y="380086"/>
                </a:lnTo>
                <a:lnTo>
                  <a:pt x="94381" y="360822"/>
                </a:lnTo>
                <a:lnTo>
                  <a:pt x="56886" y="331560"/>
                </a:lnTo>
                <a:lnTo>
                  <a:pt x="27625" y="294065"/>
                </a:lnTo>
                <a:lnTo>
                  <a:pt x="8360" y="250604"/>
                </a:lnTo>
                <a:lnTo>
                  <a:pt x="233" y="203765"/>
                </a:lnTo>
                <a:lnTo>
                  <a:pt x="0" y="194223"/>
                </a:lnTo>
                <a:lnTo>
                  <a:pt x="233" y="184682"/>
                </a:lnTo>
                <a:lnTo>
                  <a:pt x="8360" y="137843"/>
                </a:lnTo>
                <a:lnTo>
                  <a:pt x="27625" y="94381"/>
                </a:lnTo>
                <a:lnTo>
                  <a:pt x="56886" y="56886"/>
                </a:lnTo>
                <a:lnTo>
                  <a:pt x="94381" y="27625"/>
                </a:lnTo>
                <a:lnTo>
                  <a:pt x="137843" y="8360"/>
                </a:lnTo>
                <a:lnTo>
                  <a:pt x="184682" y="233"/>
                </a:lnTo>
                <a:lnTo>
                  <a:pt x="194223" y="0"/>
                </a:lnTo>
                <a:close/>
              </a:path>
            </a:pathLst>
          </a:custGeom>
          <a:solidFill>
            <a:srgbClr val="FAA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19059" y="786682"/>
            <a:ext cx="8425180" cy="9029065"/>
            <a:chOff x="719059" y="786682"/>
            <a:chExt cx="8425180" cy="9029065"/>
          </a:xfrm>
        </p:grpSpPr>
        <p:sp>
          <p:nvSpPr>
            <p:cNvPr id="12" name="object 12"/>
            <p:cNvSpPr/>
            <p:nvPr/>
          </p:nvSpPr>
          <p:spPr>
            <a:xfrm>
              <a:off x="719059" y="786682"/>
              <a:ext cx="5004435" cy="5004435"/>
            </a:xfrm>
            <a:custGeom>
              <a:avLst/>
              <a:gdLst/>
              <a:ahLst/>
              <a:cxnLst/>
              <a:rect l="l" t="t" r="r" b="b"/>
              <a:pathLst>
                <a:path w="5004435" h="5004435">
                  <a:moveTo>
                    <a:pt x="2502019" y="5004038"/>
                  </a:moveTo>
                  <a:lnTo>
                    <a:pt x="2440619" y="5003286"/>
                  </a:lnTo>
                  <a:lnTo>
                    <a:pt x="2379250" y="5001026"/>
                  </a:lnTo>
                  <a:lnTo>
                    <a:pt x="2317959" y="4997258"/>
                  </a:lnTo>
                  <a:lnTo>
                    <a:pt x="2256781" y="4991989"/>
                  </a:lnTo>
                  <a:lnTo>
                    <a:pt x="2195747" y="4985219"/>
                  </a:lnTo>
                  <a:lnTo>
                    <a:pt x="2134893" y="4976956"/>
                  </a:lnTo>
                  <a:lnTo>
                    <a:pt x="2074266" y="4967201"/>
                  </a:lnTo>
                  <a:lnTo>
                    <a:pt x="2013895" y="4955959"/>
                  </a:lnTo>
                  <a:lnTo>
                    <a:pt x="1953825" y="4943244"/>
                  </a:lnTo>
                  <a:lnTo>
                    <a:pt x="1894078" y="4929058"/>
                  </a:lnTo>
                  <a:lnTo>
                    <a:pt x="1834698" y="4913408"/>
                  </a:lnTo>
                  <a:lnTo>
                    <a:pt x="1775723" y="4896301"/>
                  </a:lnTo>
                  <a:lnTo>
                    <a:pt x="1717184" y="4877754"/>
                  </a:lnTo>
                  <a:lnTo>
                    <a:pt x="1659119" y="4857780"/>
                  </a:lnTo>
                  <a:lnTo>
                    <a:pt x="1601553" y="4836388"/>
                  </a:lnTo>
                  <a:lnTo>
                    <a:pt x="1544536" y="4813585"/>
                  </a:lnTo>
                  <a:lnTo>
                    <a:pt x="1488097" y="4789390"/>
                  </a:lnTo>
                  <a:lnTo>
                    <a:pt x="1432265" y="4763814"/>
                  </a:lnTo>
                  <a:lnTo>
                    <a:pt x="1377083" y="4736883"/>
                  </a:lnTo>
                  <a:lnTo>
                    <a:pt x="1322577" y="4708600"/>
                  </a:lnTo>
                  <a:lnTo>
                    <a:pt x="1268777" y="4678992"/>
                  </a:lnTo>
                  <a:lnTo>
                    <a:pt x="1215721" y="4648071"/>
                  </a:lnTo>
                  <a:lnTo>
                    <a:pt x="1163442" y="4615857"/>
                  </a:lnTo>
                  <a:lnTo>
                    <a:pt x="1111967" y="4582368"/>
                  </a:lnTo>
                  <a:lnTo>
                    <a:pt x="1061335" y="4547630"/>
                  </a:lnTo>
                  <a:lnTo>
                    <a:pt x="1011566" y="4511661"/>
                  </a:lnTo>
                  <a:lnTo>
                    <a:pt x="962697" y="4474478"/>
                  </a:lnTo>
                  <a:lnTo>
                    <a:pt x="914755" y="4436110"/>
                  </a:lnTo>
                  <a:lnTo>
                    <a:pt x="867767" y="4396569"/>
                  </a:lnTo>
                  <a:lnTo>
                    <a:pt x="821766" y="4355895"/>
                  </a:lnTo>
                  <a:lnTo>
                    <a:pt x="776775" y="4314100"/>
                  </a:lnTo>
                  <a:lnTo>
                    <a:pt x="732824" y="4271217"/>
                  </a:lnTo>
                  <a:lnTo>
                    <a:pt x="689938" y="4227264"/>
                  </a:lnTo>
                  <a:lnTo>
                    <a:pt x="648145" y="4182275"/>
                  </a:lnTo>
                  <a:lnTo>
                    <a:pt x="607468" y="4136269"/>
                  </a:lnTo>
                  <a:lnTo>
                    <a:pt x="567932" y="4089280"/>
                  </a:lnTo>
                  <a:lnTo>
                    <a:pt x="529561" y="4041341"/>
                  </a:lnTo>
                  <a:lnTo>
                    <a:pt x="492378" y="3992472"/>
                  </a:lnTo>
                  <a:lnTo>
                    <a:pt x="456406" y="3942703"/>
                  </a:lnTo>
                  <a:lnTo>
                    <a:pt x="421666" y="3892071"/>
                  </a:lnTo>
                  <a:lnTo>
                    <a:pt x="388179" y="3840595"/>
                  </a:lnTo>
                  <a:lnTo>
                    <a:pt x="355965" y="3788317"/>
                  </a:lnTo>
                  <a:lnTo>
                    <a:pt x="325044" y="3735257"/>
                  </a:lnTo>
                  <a:lnTo>
                    <a:pt x="295435" y="3681461"/>
                  </a:lnTo>
                  <a:lnTo>
                    <a:pt x="267154" y="3626954"/>
                  </a:lnTo>
                  <a:lnTo>
                    <a:pt x="240220" y="3571772"/>
                  </a:lnTo>
                  <a:lnTo>
                    <a:pt x="214648" y="3515941"/>
                  </a:lnTo>
                  <a:lnTo>
                    <a:pt x="190454" y="3459502"/>
                  </a:lnTo>
                  <a:lnTo>
                    <a:pt x="167653" y="3402484"/>
                  </a:lnTo>
                  <a:lnTo>
                    <a:pt x="146258" y="3344919"/>
                  </a:lnTo>
                  <a:lnTo>
                    <a:pt x="126281" y="3286854"/>
                  </a:lnTo>
                  <a:lnTo>
                    <a:pt x="107735" y="3228315"/>
                  </a:lnTo>
                  <a:lnTo>
                    <a:pt x="90632" y="3169340"/>
                  </a:lnTo>
                  <a:lnTo>
                    <a:pt x="74982" y="3109960"/>
                  </a:lnTo>
                  <a:lnTo>
                    <a:pt x="60793" y="3050213"/>
                  </a:lnTo>
                  <a:lnTo>
                    <a:pt x="48075" y="2990143"/>
                  </a:lnTo>
                  <a:lnTo>
                    <a:pt x="36835" y="2929772"/>
                  </a:lnTo>
                  <a:lnTo>
                    <a:pt x="27080" y="2869145"/>
                  </a:lnTo>
                  <a:lnTo>
                    <a:pt x="18816" y="2808291"/>
                  </a:lnTo>
                  <a:lnTo>
                    <a:pt x="12047" y="2747257"/>
                  </a:lnTo>
                  <a:lnTo>
                    <a:pt x="6779" y="2686079"/>
                  </a:lnTo>
                  <a:lnTo>
                    <a:pt x="3013" y="2624788"/>
                  </a:lnTo>
                  <a:lnTo>
                    <a:pt x="753" y="2563418"/>
                  </a:lnTo>
                  <a:lnTo>
                    <a:pt x="0" y="2502019"/>
                  </a:lnTo>
                  <a:lnTo>
                    <a:pt x="188" y="2471315"/>
                  </a:lnTo>
                  <a:lnTo>
                    <a:pt x="1695" y="2409931"/>
                  </a:lnTo>
                  <a:lnTo>
                    <a:pt x="4708" y="2348592"/>
                  </a:lnTo>
                  <a:lnTo>
                    <a:pt x="9225" y="2287355"/>
                  </a:lnTo>
                  <a:lnTo>
                    <a:pt x="15245" y="2226240"/>
                  </a:lnTo>
                  <a:lnTo>
                    <a:pt x="22761" y="2165298"/>
                  </a:lnTo>
                  <a:lnTo>
                    <a:pt x="31772" y="2104547"/>
                  </a:lnTo>
                  <a:lnTo>
                    <a:pt x="42269" y="2044049"/>
                  </a:lnTo>
                  <a:lnTo>
                    <a:pt x="54250" y="1983820"/>
                  </a:lnTo>
                  <a:lnTo>
                    <a:pt x="67704" y="1923911"/>
                  </a:lnTo>
                  <a:lnTo>
                    <a:pt x="82626" y="1864337"/>
                  </a:lnTo>
                  <a:lnTo>
                    <a:pt x="99002" y="1805160"/>
                  </a:lnTo>
                  <a:lnTo>
                    <a:pt x="116829" y="1746395"/>
                  </a:lnTo>
                  <a:lnTo>
                    <a:pt x="136090" y="1688092"/>
                  </a:lnTo>
                  <a:lnTo>
                    <a:pt x="156779" y="1630267"/>
                  </a:lnTo>
                  <a:lnTo>
                    <a:pt x="178878" y="1572977"/>
                  </a:lnTo>
                  <a:lnTo>
                    <a:pt x="202379" y="1516240"/>
                  </a:lnTo>
                  <a:lnTo>
                    <a:pt x="227262" y="1460106"/>
                  </a:lnTo>
                  <a:lnTo>
                    <a:pt x="253519" y="1404591"/>
                  </a:lnTo>
                  <a:lnTo>
                    <a:pt x="281126" y="1349745"/>
                  </a:lnTo>
                  <a:lnTo>
                    <a:pt x="310076" y="1295583"/>
                  </a:lnTo>
                  <a:lnTo>
                    <a:pt x="340341" y="1242158"/>
                  </a:lnTo>
                  <a:lnTo>
                    <a:pt x="371913" y="1189482"/>
                  </a:lnTo>
                  <a:lnTo>
                    <a:pt x="404763" y="1137604"/>
                  </a:lnTo>
                  <a:lnTo>
                    <a:pt x="438882" y="1086544"/>
                  </a:lnTo>
                  <a:lnTo>
                    <a:pt x="474238" y="1036341"/>
                  </a:lnTo>
                  <a:lnTo>
                    <a:pt x="510821" y="987016"/>
                  </a:lnTo>
                  <a:lnTo>
                    <a:pt x="548598" y="938610"/>
                  </a:lnTo>
                  <a:lnTo>
                    <a:pt x="587557" y="891138"/>
                  </a:lnTo>
                  <a:lnTo>
                    <a:pt x="627664" y="844643"/>
                  </a:lnTo>
                  <a:lnTo>
                    <a:pt x="668905" y="799140"/>
                  </a:lnTo>
                  <a:lnTo>
                    <a:pt x="711245" y="754670"/>
                  </a:lnTo>
                  <a:lnTo>
                    <a:pt x="754670" y="711245"/>
                  </a:lnTo>
                  <a:lnTo>
                    <a:pt x="799140" y="668905"/>
                  </a:lnTo>
                  <a:lnTo>
                    <a:pt x="844643" y="627664"/>
                  </a:lnTo>
                  <a:lnTo>
                    <a:pt x="891138" y="587557"/>
                  </a:lnTo>
                  <a:lnTo>
                    <a:pt x="938610" y="548598"/>
                  </a:lnTo>
                  <a:lnTo>
                    <a:pt x="987016" y="510821"/>
                  </a:lnTo>
                  <a:lnTo>
                    <a:pt x="1036341" y="474238"/>
                  </a:lnTo>
                  <a:lnTo>
                    <a:pt x="1086544" y="438882"/>
                  </a:lnTo>
                  <a:lnTo>
                    <a:pt x="1137604" y="404763"/>
                  </a:lnTo>
                  <a:lnTo>
                    <a:pt x="1189482" y="371913"/>
                  </a:lnTo>
                  <a:lnTo>
                    <a:pt x="1242158" y="340341"/>
                  </a:lnTo>
                  <a:lnTo>
                    <a:pt x="1295583" y="310076"/>
                  </a:lnTo>
                  <a:lnTo>
                    <a:pt x="1349745" y="281126"/>
                  </a:lnTo>
                  <a:lnTo>
                    <a:pt x="1404591" y="253519"/>
                  </a:lnTo>
                  <a:lnTo>
                    <a:pt x="1460106" y="227262"/>
                  </a:lnTo>
                  <a:lnTo>
                    <a:pt x="1516240" y="202379"/>
                  </a:lnTo>
                  <a:lnTo>
                    <a:pt x="1572977" y="178878"/>
                  </a:lnTo>
                  <a:lnTo>
                    <a:pt x="1630267" y="156779"/>
                  </a:lnTo>
                  <a:lnTo>
                    <a:pt x="1688092" y="136090"/>
                  </a:lnTo>
                  <a:lnTo>
                    <a:pt x="1746395" y="116829"/>
                  </a:lnTo>
                  <a:lnTo>
                    <a:pt x="1805160" y="99002"/>
                  </a:lnTo>
                  <a:lnTo>
                    <a:pt x="1864337" y="82626"/>
                  </a:lnTo>
                  <a:lnTo>
                    <a:pt x="1923911" y="67704"/>
                  </a:lnTo>
                  <a:lnTo>
                    <a:pt x="1983820" y="54250"/>
                  </a:lnTo>
                  <a:lnTo>
                    <a:pt x="2044049" y="42269"/>
                  </a:lnTo>
                  <a:lnTo>
                    <a:pt x="2104547" y="31772"/>
                  </a:lnTo>
                  <a:lnTo>
                    <a:pt x="2165298" y="22761"/>
                  </a:lnTo>
                  <a:lnTo>
                    <a:pt x="2226240" y="15245"/>
                  </a:lnTo>
                  <a:lnTo>
                    <a:pt x="2287355" y="9225"/>
                  </a:lnTo>
                  <a:lnTo>
                    <a:pt x="2348592" y="4708"/>
                  </a:lnTo>
                  <a:lnTo>
                    <a:pt x="2409931" y="1695"/>
                  </a:lnTo>
                  <a:lnTo>
                    <a:pt x="2471315" y="188"/>
                  </a:lnTo>
                  <a:lnTo>
                    <a:pt x="2502019" y="0"/>
                  </a:lnTo>
                  <a:lnTo>
                    <a:pt x="2532722" y="188"/>
                  </a:lnTo>
                  <a:lnTo>
                    <a:pt x="2594107" y="1695"/>
                  </a:lnTo>
                  <a:lnTo>
                    <a:pt x="2655446" y="4708"/>
                  </a:lnTo>
                  <a:lnTo>
                    <a:pt x="2716683" y="9225"/>
                  </a:lnTo>
                  <a:lnTo>
                    <a:pt x="2777797" y="15245"/>
                  </a:lnTo>
                  <a:lnTo>
                    <a:pt x="2838740" y="22761"/>
                  </a:lnTo>
                  <a:lnTo>
                    <a:pt x="2899490" y="31772"/>
                  </a:lnTo>
                  <a:lnTo>
                    <a:pt x="2959989" y="42269"/>
                  </a:lnTo>
                  <a:lnTo>
                    <a:pt x="3020218" y="54250"/>
                  </a:lnTo>
                  <a:lnTo>
                    <a:pt x="3080127" y="67704"/>
                  </a:lnTo>
                  <a:lnTo>
                    <a:pt x="3139700" y="82626"/>
                  </a:lnTo>
                  <a:lnTo>
                    <a:pt x="3198878" y="99002"/>
                  </a:lnTo>
                  <a:lnTo>
                    <a:pt x="3257643" y="116829"/>
                  </a:lnTo>
                  <a:lnTo>
                    <a:pt x="3315946" y="136090"/>
                  </a:lnTo>
                  <a:lnTo>
                    <a:pt x="3373771" y="156779"/>
                  </a:lnTo>
                  <a:lnTo>
                    <a:pt x="3431061" y="178878"/>
                  </a:lnTo>
                  <a:lnTo>
                    <a:pt x="3487798" y="202379"/>
                  </a:lnTo>
                  <a:lnTo>
                    <a:pt x="3543932" y="227262"/>
                  </a:lnTo>
                  <a:lnTo>
                    <a:pt x="3599447" y="253519"/>
                  </a:lnTo>
                  <a:lnTo>
                    <a:pt x="3654293" y="281126"/>
                  </a:lnTo>
                  <a:lnTo>
                    <a:pt x="3708451" y="310076"/>
                  </a:lnTo>
                  <a:lnTo>
                    <a:pt x="3761879" y="340341"/>
                  </a:lnTo>
                  <a:lnTo>
                    <a:pt x="3814556" y="371913"/>
                  </a:lnTo>
                  <a:lnTo>
                    <a:pt x="3866434" y="404763"/>
                  </a:lnTo>
                  <a:lnTo>
                    <a:pt x="3917493" y="438882"/>
                  </a:lnTo>
                  <a:lnTo>
                    <a:pt x="3967697" y="474238"/>
                  </a:lnTo>
                  <a:lnTo>
                    <a:pt x="4017022" y="510821"/>
                  </a:lnTo>
                  <a:lnTo>
                    <a:pt x="4065428" y="548598"/>
                  </a:lnTo>
                  <a:lnTo>
                    <a:pt x="4112898" y="587557"/>
                  </a:lnTo>
                  <a:lnTo>
                    <a:pt x="4159395" y="627664"/>
                  </a:lnTo>
                  <a:lnTo>
                    <a:pt x="4204898" y="668905"/>
                  </a:lnTo>
                  <a:lnTo>
                    <a:pt x="4249371" y="711245"/>
                  </a:lnTo>
                  <a:lnTo>
                    <a:pt x="4292795" y="754670"/>
                  </a:lnTo>
                  <a:lnTo>
                    <a:pt x="4335133" y="799140"/>
                  </a:lnTo>
                  <a:lnTo>
                    <a:pt x="4376373" y="844643"/>
                  </a:lnTo>
                  <a:lnTo>
                    <a:pt x="4416482" y="891138"/>
                  </a:lnTo>
                  <a:lnTo>
                    <a:pt x="4455441" y="938610"/>
                  </a:lnTo>
                  <a:lnTo>
                    <a:pt x="4493219" y="987016"/>
                  </a:lnTo>
                  <a:lnTo>
                    <a:pt x="4529799" y="1036341"/>
                  </a:lnTo>
                  <a:lnTo>
                    <a:pt x="4565153" y="1086544"/>
                  </a:lnTo>
                  <a:lnTo>
                    <a:pt x="4599271" y="1137604"/>
                  </a:lnTo>
                  <a:lnTo>
                    <a:pt x="4632125" y="1189482"/>
                  </a:lnTo>
                  <a:lnTo>
                    <a:pt x="4663694" y="1242158"/>
                  </a:lnTo>
                  <a:lnTo>
                    <a:pt x="4693962" y="1295583"/>
                  </a:lnTo>
                  <a:lnTo>
                    <a:pt x="4722910" y="1349745"/>
                  </a:lnTo>
                  <a:lnTo>
                    <a:pt x="4750517" y="1404591"/>
                  </a:lnTo>
                  <a:lnTo>
                    <a:pt x="4776776" y="1460106"/>
                  </a:lnTo>
                  <a:lnTo>
                    <a:pt x="4801659" y="1516240"/>
                  </a:lnTo>
                  <a:lnTo>
                    <a:pt x="4825158" y="1572977"/>
                  </a:lnTo>
                  <a:lnTo>
                    <a:pt x="4847259" y="1630267"/>
                  </a:lnTo>
                  <a:lnTo>
                    <a:pt x="4867945" y="1688092"/>
                  </a:lnTo>
                  <a:lnTo>
                    <a:pt x="4887206" y="1746395"/>
                  </a:lnTo>
                  <a:lnTo>
                    <a:pt x="4905036" y="1805160"/>
                  </a:lnTo>
                  <a:lnTo>
                    <a:pt x="4921415" y="1864337"/>
                  </a:lnTo>
                  <a:lnTo>
                    <a:pt x="4936335" y="1923911"/>
                  </a:lnTo>
                  <a:lnTo>
                    <a:pt x="4949786" y="1983820"/>
                  </a:lnTo>
                  <a:lnTo>
                    <a:pt x="4961765" y="2044049"/>
                  </a:lnTo>
                  <a:lnTo>
                    <a:pt x="4972265" y="2104547"/>
                  </a:lnTo>
                  <a:lnTo>
                    <a:pt x="4981274" y="2165298"/>
                  </a:lnTo>
                  <a:lnTo>
                    <a:pt x="4988791" y="2226240"/>
                  </a:lnTo>
                  <a:lnTo>
                    <a:pt x="4994811" y="2287355"/>
                  </a:lnTo>
                  <a:lnTo>
                    <a:pt x="4999329" y="2348592"/>
                  </a:lnTo>
                  <a:lnTo>
                    <a:pt x="5002345" y="2409931"/>
                  </a:lnTo>
                  <a:lnTo>
                    <a:pt x="5003850" y="2471315"/>
                  </a:lnTo>
                  <a:lnTo>
                    <a:pt x="5004038" y="2502019"/>
                  </a:lnTo>
                  <a:lnTo>
                    <a:pt x="5003850" y="2532722"/>
                  </a:lnTo>
                  <a:lnTo>
                    <a:pt x="5002345" y="2594107"/>
                  </a:lnTo>
                  <a:lnTo>
                    <a:pt x="4999329" y="2655446"/>
                  </a:lnTo>
                  <a:lnTo>
                    <a:pt x="4994811" y="2716683"/>
                  </a:lnTo>
                  <a:lnTo>
                    <a:pt x="4988791" y="2777797"/>
                  </a:lnTo>
                  <a:lnTo>
                    <a:pt x="4981274" y="2838740"/>
                  </a:lnTo>
                  <a:lnTo>
                    <a:pt x="4972265" y="2899490"/>
                  </a:lnTo>
                  <a:lnTo>
                    <a:pt x="4961765" y="2959989"/>
                  </a:lnTo>
                  <a:lnTo>
                    <a:pt x="4949786" y="3020218"/>
                  </a:lnTo>
                  <a:lnTo>
                    <a:pt x="4936335" y="3080127"/>
                  </a:lnTo>
                  <a:lnTo>
                    <a:pt x="4921415" y="3139700"/>
                  </a:lnTo>
                  <a:lnTo>
                    <a:pt x="4905036" y="3198878"/>
                  </a:lnTo>
                  <a:lnTo>
                    <a:pt x="4887206" y="3257643"/>
                  </a:lnTo>
                  <a:lnTo>
                    <a:pt x="4867945" y="3315946"/>
                  </a:lnTo>
                  <a:lnTo>
                    <a:pt x="4847260" y="3373771"/>
                  </a:lnTo>
                  <a:lnTo>
                    <a:pt x="4825163" y="3431061"/>
                  </a:lnTo>
                  <a:lnTo>
                    <a:pt x="4801659" y="3487798"/>
                  </a:lnTo>
                  <a:lnTo>
                    <a:pt x="4776776" y="3543932"/>
                  </a:lnTo>
                  <a:lnTo>
                    <a:pt x="4750517" y="3599447"/>
                  </a:lnTo>
                  <a:lnTo>
                    <a:pt x="4722910" y="3654293"/>
                  </a:lnTo>
                  <a:lnTo>
                    <a:pt x="4693962" y="3708451"/>
                  </a:lnTo>
                  <a:lnTo>
                    <a:pt x="4663694" y="3761879"/>
                  </a:lnTo>
                  <a:lnTo>
                    <a:pt x="4632125" y="3814556"/>
                  </a:lnTo>
                  <a:lnTo>
                    <a:pt x="4599271" y="3866434"/>
                  </a:lnTo>
                  <a:lnTo>
                    <a:pt x="4565153" y="3917493"/>
                  </a:lnTo>
                  <a:lnTo>
                    <a:pt x="4529799" y="3967697"/>
                  </a:lnTo>
                  <a:lnTo>
                    <a:pt x="4493219" y="4017022"/>
                  </a:lnTo>
                  <a:lnTo>
                    <a:pt x="4455441" y="4065428"/>
                  </a:lnTo>
                  <a:lnTo>
                    <a:pt x="4416482" y="4112898"/>
                  </a:lnTo>
                  <a:lnTo>
                    <a:pt x="4376373" y="4159395"/>
                  </a:lnTo>
                  <a:lnTo>
                    <a:pt x="4335133" y="4204898"/>
                  </a:lnTo>
                  <a:lnTo>
                    <a:pt x="4292795" y="4249371"/>
                  </a:lnTo>
                  <a:lnTo>
                    <a:pt x="4249371" y="4292795"/>
                  </a:lnTo>
                  <a:lnTo>
                    <a:pt x="4204898" y="4335133"/>
                  </a:lnTo>
                  <a:lnTo>
                    <a:pt x="4159395" y="4376373"/>
                  </a:lnTo>
                  <a:lnTo>
                    <a:pt x="4112898" y="4416482"/>
                  </a:lnTo>
                  <a:lnTo>
                    <a:pt x="4065428" y="4455441"/>
                  </a:lnTo>
                  <a:lnTo>
                    <a:pt x="4017022" y="4493219"/>
                  </a:lnTo>
                  <a:lnTo>
                    <a:pt x="3967697" y="4529799"/>
                  </a:lnTo>
                  <a:lnTo>
                    <a:pt x="3917493" y="4565153"/>
                  </a:lnTo>
                  <a:lnTo>
                    <a:pt x="3866434" y="4599271"/>
                  </a:lnTo>
                  <a:lnTo>
                    <a:pt x="3814556" y="4632125"/>
                  </a:lnTo>
                  <a:lnTo>
                    <a:pt x="3761879" y="4663694"/>
                  </a:lnTo>
                  <a:lnTo>
                    <a:pt x="3708451" y="4693962"/>
                  </a:lnTo>
                  <a:lnTo>
                    <a:pt x="3654293" y="4722910"/>
                  </a:lnTo>
                  <a:lnTo>
                    <a:pt x="3599447" y="4750517"/>
                  </a:lnTo>
                  <a:lnTo>
                    <a:pt x="3543932" y="4776776"/>
                  </a:lnTo>
                  <a:lnTo>
                    <a:pt x="3487798" y="4801659"/>
                  </a:lnTo>
                  <a:lnTo>
                    <a:pt x="3431061" y="4825158"/>
                  </a:lnTo>
                  <a:lnTo>
                    <a:pt x="3373771" y="4847259"/>
                  </a:lnTo>
                  <a:lnTo>
                    <a:pt x="3315946" y="4867945"/>
                  </a:lnTo>
                  <a:lnTo>
                    <a:pt x="3257643" y="4887206"/>
                  </a:lnTo>
                  <a:lnTo>
                    <a:pt x="3198878" y="4905036"/>
                  </a:lnTo>
                  <a:lnTo>
                    <a:pt x="3139700" y="4921415"/>
                  </a:lnTo>
                  <a:lnTo>
                    <a:pt x="3080127" y="4936335"/>
                  </a:lnTo>
                  <a:lnTo>
                    <a:pt x="3020218" y="4949786"/>
                  </a:lnTo>
                  <a:lnTo>
                    <a:pt x="2959989" y="4961765"/>
                  </a:lnTo>
                  <a:lnTo>
                    <a:pt x="2899490" y="4972265"/>
                  </a:lnTo>
                  <a:lnTo>
                    <a:pt x="2838740" y="4981274"/>
                  </a:lnTo>
                  <a:lnTo>
                    <a:pt x="2777797" y="4988791"/>
                  </a:lnTo>
                  <a:lnTo>
                    <a:pt x="2716683" y="4994811"/>
                  </a:lnTo>
                  <a:lnTo>
                    <a:pt x="2655446" y="4999329"/>
                  </a:lnTo>
                  <a:lnTo>
                    <a:pt x="2594107" y="5002345"/>
                  </a:lnTo>
                  <a:lnTo>
                    <a:pt x="2532722" y="5003850"/>
                  </a:lnTo>
                  <a:lnTo>
                    <a:pt x="2502019" y="5004038"/>
                  </a:lnTo>
                  <a:close/>
                </a:path>
              </a:pathLst>
            </a:custGeom>
            <a:solidFill>
              <a:srgbClr val="FE9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0922" y="988770"/>
              <a:ext cx="4620310" cy="4610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9945" y="4811633"/>
              <a:ext cx="5004435" cy="5004435"/>
            </a:xfrm>
            <a:custGeom>
              <a:avLst/>
              <a:gdLst/>
              <a:ahLst/>
              <a:cxnLst/>
              <a:rect l="l" t="t" r="r" b="b"/>
              <a:pathLst>
                <a:path w="5004434" h="5004434">
                  <a:moveTo>
                    <a:pt x="2502019" y="5004038"/>
                  </a:moveTo>
                  <a:lnTo>
                    <a:pt x="2440619" y="5003286"/>
                  </a:lnTo>
                  <a:lnTo>
                    <a:pt x="2379250" y="5001026"/>
                  </a:lnTo>
                  <a:lnTo>
                    <a:pt x="2317959" y="4997258"/>
                  </a:lnTo>
                  <a:lnTo>
                    <a:pt x="2256781" y="4991989"/>
                  </a:lnTo>
                  <a:lnTo>
                    <a:pt x="2195747" y="4985219"/>
                  </a:lnTo>
                  <a:lnTo>
                    <a:pt x="2134893" y="4976956"/>
                  </a:lnTo>
                  <a:lnTo>
                    <a:pt x="2074266" y="4967201"/>
                  </a:lnTo>
                  <a:lnTo>
                    <a:pt x="2013895" y="4955959"/>
                  </a:lnTo>
                  <a:lnTo>
                    <a:pt x="1953825" y="4943244"/>
                  </a:lnTo>
                  <a:lnTo>
                    <a:pt x="1894078" y="4929058"/>
                  </a:lnTo>
                  <a:lnTo>
                    <a:pt x="1834698" y="4913408"/>
                  </a:lnTo>
                  <a:lnTo>
                    <a:pt x="1775723" y="4896301"/>
                  </a:lnTo>
                  <a:lnTo>
                    <a:pt x="1717184" y="4877754"/>
                  </a:lnTo>
                  <a:lnTo>
                    <a:pt x="1659119" y="4857780"/>
                  </a:lnTo>
                  <a:lnTo>
                    <a:pt x="1601553" y="4836388"/>
                  </a:lnTo>
                  <a:lnTo>
                    <a:pt x="1544536" y="4813585"/>
                  </a:lnTo>
                  <a:lnTo>
                    <a:pt x="1488097" y="4789390"/>
                  </a:lnTo>
                  <a:lnTo>
                    <a:pt x="1432265" y="4763814"/>
                  </a:lnTo>
                  <a:lnTo>
                    <a:pt x="1377083" y="4736883"/>
                  </a:lnTo>
                  <a:lnTo>
                    <a:pt x="1322577" y="4708600"/>
                  </a:lnTo>
                  <a:lnTo>
                    <a:pt x="1268777" y="4678992"/>
                  </a:lnTo>
                  <a:lnTo>
                    <a:pt x="1215721" y="4648071"/>
                  </a:lnTo>
                  <a:lnTo>
                    <a:pt x="1163442" y="4615857"/>
                  </a:lnTo>
                  <a:lnTo>
                    <a:pt x="1111967" y="4582368"/>
                  </a:lnTo>
                  <a:lnTo>
                    <a:pt x="1061335" y="4547630"/>
                  </a:lnTo>
                  <a:lnTo>
                    <a:pt x="1011566" y="4511661"/>
                  </a:lnTo>
                  <a:lnTo>
                    <a:pt x="962697" y="4474478"/>
                  </a:lnTo>
                  <a:lnTo>
                    <a:pt x="914755" y="4436110"/>
                  </a:lnTo>
                  <a:lnTo>
                    <a:pt x="867767" y="4396569"/>
                  </a:lnTo>
                  <a:lnTo>
                    <a:pt x="821766" y="4355895"/>
                  </a:lnTo>
                  <a:lnTo>
                    <a:pt x="776775" y="4314100"/>
                  </a:lnTo>
                  <a:lnTo>
                    <a:pt x="732824" y="4271217"/>
                  </a:lnTo>
                  <a:lnTo>
                    <a:pt x="689938" y="4227264"/>
                  </a:lnTo>
                  <a:lnTo>
                    <a:pt x="648145" y="4182275"/>
                  </a:lnTo>
                  <a:lnTo>
                    <a:pt x="607468" y="4136269"/>
                  </a:lnTo>
                  <a:lnTo>
                    <a:pt x="567932" y="4089280"/>
                  </a:lnTo>
                  <a:lnTo>
                    <a:pt x="529561" y="4041341"/>
                  </a:lnTo>
                  <a:lnTo>
                    <a:pt x="492378" y="3992472"/>
                  </a:lnTo>
                  <a:lnTo>
                    <a:pt x="456406" y="3942703"/>
                  </a:lnTo>
                  <a:lnTo>
                    <a:pt x="421666" y="3892071"/>
                  </a:lnTo>
                  <a:lnTo>
                    <a:pt x="388179" y="3840595"/>
                  </a:lnTo>
                  <a:lnTo>
                    <a:pt x="355965" y="3788317"/>
                  </a:lnTo>
                  <a:lnTo>
                    <a:pt x="325044" y="3735257"/>
                  </a:lnTo>
                  <a:lnTo>
                    <a:pt x="295435" y="3681461"/>
                  </a:lnTo>
                  <a:lnTo>
                    <a:pt x="267154" y="3626954"/>
                  </a:lnTo>
                  <a:lnTo>
                    <a:pt x="240220" y="3571772"/>
                  </a:lnTo>
                  <a:lnTo>
                    <a:pt x="214648" y="3515941"/>
                  </a:lnTo>
                  <a:lnTo>
                    <a:pt x="190454" y="3459502"/>
                  </a:lnTo>
                  <a:lnTo>
                    <a:pt x="167653" y="3402484"/>
                  </a:lnTo>
                  <a:lnTo>
                    <a:pt x="146258" y="3344919"/>
                  </a:lnTo>
                  <a:lnTo>
                    <a:pt x="126281" y="3286854"/>
                  </a:lnTo>
                  <a:lnTo>
                    <a:pt x="107735" y="3228315"/>
                  </a:lnTo>
                  <a:lnTo>
                    <a:pt x="90632" y="3169340"/>
                  </a:lnTo>
                  <a:lnTo>
                    <a:pt x="74982" y="3109960"/>
                  </a:lnTo>
                  <a:lnTo>
                    <a:pt x="60793" y="3050213"/>
                  </a:lnTo>
                  <a:lnTo>
                    <a:pt x="48075" y="2990143"/>
                  </a:lnTo>
                  <a:lnTo>
                    <a:pt x="36835" y="2929772"/>
                  </a:lnTo>
                  <a:lnTo>
                    <a:pt x="27080" y="2869145"/>
                  </a:lnTo>
                  <a:lnTo>
                    <a:pt x="18816" y="2808291"/>
                  </a:lnTo>
                  <a:lnTo>
                    <a:pt x="12047" y="2747257"/>
                  </a:lnTo>
                  <a:lnTo>
                    <a:pt x="6779" y="2686079"/>
                  </a:lnTo>
                  <a:lnTo>
                    <a:pt x="3013" y="2624788"/>
                  </a:lnTo>
                  <a:lnTo>
                    <a:pt x="753" y="2563418"/>
                  </a:lnTo>
                  <a:lnTo>
                    <a:pt x="0" y="2502019"/>
                  </a:lnTo>
                  <a:lnTo>
                    <a:pt x="188" y="2471315"/>
                  </a:lnTo>
                  <a:lnTo>
                    <a:pt x="1695" y="2409931"/>
                  </a:lnTo>
                  <a:lnTo>
                    <a:pt x="4708" y="2348592"/>
                  </a:lnTo>
                  <a:lnTo>
                    <a:pt x="9225" y="2287355"/>
                  </a:lnTo>
                  <a:lnTo>
                    <a:pt x="15245" y="2226240"/>
                  </a:lnTo>
                  <a:lnTo>
                    <a:pt x="22761" y="2165298"/>
                  </a:lnTo>
                  <a:lnTo>
                    <a:pt x="31772" y="2104547"/>
                  </a:lnTo>
                  <a:lnTo>
                    <a:pt x="42269" y="2044049"/>
                  </a:lnTo>
                  <a:lnTo>
                    <a:pt x="54250" y="1983820"/>
                  </a:lnTo>
                  <a:lnTo>
                    <a:pt x="67704" y="1923911"/>
                  </a:lnTo>
                  <a:lnTo>
                    <a:pt x="82626" y="1864337"/>
                  </a:lnTo>
                  <a:lnTo>
                    <a:pt x="99002" y="1805160"/>
                  </a:lnTo>
                  <a:lnTo>
                    <a:pt x="116829" y="1746395"/>
                  </a:lnTo>
                  <a:lnTo>
                    <a:pt x="136090" y="1688092"/>
                  </a:lnTo>
                  <a:lnTo>
                    <a:pt x="156779" y="1630267"/>
                  </a:lnTo>
                  <a:lnTo>
                    <a:pt x="178878" y="1572977"/>
                  </a:lnTo>
                  <a:lnTo>
                    <a:pt x="202379" y="1516240"/>
                  </a:lnTo>
                  <a:lnTo>
                    <a:pt x="227262" y="1460106"/>
                  </a:lnTo>
                  <a:lnTo>
                    <a:pt x="253519" y="1404591"/>
                  </a:lnTo>
                  <a:lnTo>
                    <a:pt x="281126" y="1349745"/>
                  </a:lnTo>
                  <a:lnTo>
                    <a:pt x="310076" y="1295583"/>
                  </a:lnTo>
                  <a:lnTo>
                    <a:pt x="340341" y="1242158"/>
                  </a:lnTo>
                  <a:lnTo>
                    <a:pt x="371913" y="1189482"/>
                  </a:lnTo>
                  <a:lnTo>
                    <a:pt x="404763" y="1137604"/>
                  </a:lnTo>
                  <a:lnTo>
                    <a:pt x="438882" y="1086544"/>
                  </a:lnTo>
                  <a:lnTo>
                    <a:pt x="474238" y="1036341"/>
                  </a:lnTo>
                  <a:lnTo>
                    <a:pt x="510821" y="987016"/>
                  </a:lnTo>
                  <a:lnTo>
                    <a:pt x="548598" y="938610"/>
                  </a:lnTo>
                  <a:lnTo>
                    <a:pt x="587557" y="891138"/>
                  </a:lnTo>
                  <a:lnTo>
                    <a:pt x="627664" y="844643"/>
                  </a:lnTo>
                  <a:lnTo>
                    <a:pt x="668905" y="799140"/>
                  </a:lnTo>
                  <a:lnTo>
                    <a:pt x="711245" y="754670"/>
                  </a:lnTo>
                  <a:lnTo>
                    <a:pt x="754670" y="711245"/>
                  </a:lnTo>
                  <a:lnTo>
                    <a:pt x="799140" y="668905"/>
                  </a:lnTo>
                  <a:lnTo>
                    <a:pt x="844643" y="627664"/>
                  </a:lnTo>
                  <a:lnTo>
                    <a:pt x="891138" y="587557"/>
                  </a:lnTo>
                  <a:lnTo>
                    <a:pt x="938610" y="548598"/>
                  </a:lnTo>
                  <a:lnTo>
                    <a:pt x="987016" y="510821"/>
                  </a:lnTo>
                  <a:lnTo>
                    <a:pt x="1036341" y="474238"/>
                  </a:lnTo>
                  <a:lnTo>
                    <a:pt x="1086544" y="438882"/>
                  </a:lnTo>
                  <a:lnTo>
                    <a:pt x="1137604" y="404763"/>
                  </a:lnTo>
                  <a:lnTo>
                    <a:pt x="1189482" y="371913"/>
                  </a:lnTo>
                  <a:lnTo>
                    <a:pt x="1242158" y="340341"/>
                  </a:lnTo>
                  <a:lnTo>
                    <a:pt x="1295583" y="310076"/>
                  </a:lnTo>
                  <a:lnTo>
                    <a:pt x="1349745" y="281126"/>
                  </a:lnTo>
                  <a:lnTo>
                    <a:pt x="1404591" y="253519"/>
                  </a:lnTo>
                  <a:lnTo>
                    <a:pt x="1460106" y="227262"/>
                  </a:lnTo>
                  <a:lnTo>
                    <a:pt x="1516240" y="202379"/>
                  </a:lnTo>
                  <a:lnTo>
                    <a:pt x="1572977" y="178878"/>
                  </a:lnTo>
                  <a:lnTo>
                    <a:pt x="1630267" y="156779"/>
                  </a:lnTo>
                  <a:lnTo>
                    <a:pt x="1688092" y="136090"/>
                  </a:lnTo>
                  <a:lnTo>
                    <a:pt x="1746395" y="116829"/>
                  </a:lnTo>
                  <a:lnTo>
                    <a:pt x="1805160" y="99002"/>
                  </a:lnTo>
                  <a:lnTo>
                    <a:pt x="1864337" y="82626"/>
                  </a:lnTo>
                  <a:lnTo>
                    <a:pt x="1923911" y="67704"/>
                  </a:lnTo>
                  <a:lnTo>
                    <a:pt x="1983820" y="54250"/>
                  </a:lnTo>
                  <a:lnTo>
                    <a:pt x="2044049" y="42269"/>
                  </a:lnTo>
                  <a:lnTo>
                    <a:pt x="2104547" y="31772"/>
                  </a:lnTo>
                  <a:lnTo>
                    <a:pt x="2165298" y="22761"/>
                  </a:lnTo>
                  <a:lnTo>
                    <a:pt x="2226240" y="15245"/>
                  </a:lnTo>
                  <a:lnTo>
                    <a:pt x="2287355" y="9225"/>
                  </a:lnTo>
                  <a:lnTo>
                    <a:pt x="2348592" y="4708"/>
                  </a:lnTo>
                  <a:lnTo>
                    <a:pt x="2409931" y="1695"/>
                  </a:lnTo>
                  <a:lnTo>
                    <a:pt x="2471315" y="188"/>
                  </a:lnTo>
                  <a:lnTo>
                    <a:pt x="2502019" y="0"/>
                  </a:lnTo>
                  <a:lnTo>
                    <a:pt x="2532722" y="188"/>
                  </a:lnTo>
                  <a:lnTo>
                    <a:pt x="2594107" y="1695"/>
                  </a:lnTo>
                  <a:lnTo>
                    <a:pt x="2655446" y="4708"/>
                  </a:lnTo>
                  <a:lnTo>
                    <a:pt x="2716683" y="9225"/>
                  </a:lnTo>
                  <a:lnTo>
                    <a:pt x="2777797" y="15245"/>
                  </a:lnTo>
                  <a:lnTo>
                    <a:pt x="2838740" y="22761"/>
                  </a:lnTo>
                  <a:lnTo>
                    <a:pt x="2899490" y="31772"/>
                  </a:lnTo>
                  <a:lnTo>
                    <a:pt x="2959989" y="42269"/>
                  </a:lnTo>
                  <a:lnTo>
                    <a:pt x="3020218" y="54250"/>
                  </a:lnTo>
                  <a:lnTo>
                    <a:pt x="3080127" y="67704"/>
                  </a:lnTo>
                  <a:lnTo>
                    <a:pt x="3139700" y="82626"/>
                  </a:lnTo>
                  <a:lnTo>
                    <a:pt x="3198878" y="99002"/>
                  </a:lnTo>
                  <a:lnTo>
                    <a:pt x="3257643" y="116829"/>
                  </a:lnTo>
                  <a:lnTo>
                    <a:pt x="3315946" y="136090"/>
                  </a:lnTo>
                  <a:lnTo>
                    <a:pt x="3373771" y="156779"/>
                  </a:lnTo>
                  <a:lnTo>
                    <a:pt x="3431061" y="178878"/>
                  </a:lnTo>
                  <a:lnTo>
                    <a:pt x="3487798" y="202379"/>
                  </a:lnTo>
                  <a:lnTo>
                    <a:pt x="3543932" y="227262"/>
                  </a:lnTo>
                  <a:lnTo>
                    <a:pt x="3599447" y="253519"/>
                  </a:lnTo>
                  <a:lnTo>
                    <a:pt x="3654293" y="281126"/>
                  </a:lnTo>
                  <a:lnTo>
                    <a:pt x="3708451" y="310076"/>
                  </a:lnTo>
                  <a:lnTo>
                    <a:pt x="3761879" y="340341"/>
                  </a:lnTo>
                  <a:lnTo>
                    <a:pt x="3814556" y="371913"/>
                  </a:lnTo>
                  <a:lnTo>
                    <a:pt x="3866434" y="404763"/>
                  </a:lnTo>
                  <a:lnTo>
                    <a:pt x="3917493" y="438882"/>
                  </a:lnTo>
                  <a:lnTo>
                    <a:pt x="3967697" y="474238"/>
                  </a:lnTo>
                  <a:lnTo>
                    <a:pt x="4017022" y="510821"/>
                  </a:lnTo>
                  <a:lnTo>
                    <a:pt x="4065428" y="548598"/>
                  </a:lnTo>
                  <a:lnTo>
                    <a:pt x="4112898" y="587557"/>
                  </a:lnTo>
                  <a:lnTo>
                    <a:pt x="4159395" y="627664"/>
                  </a:lnTo>
                  <a:lnTo>
                    <a:pt x="4204898" y="668905"/>
                  </a:lnTo>
                  <a:lnTo>
                    <a:pt x="4249371" y="711245"/>
                  </a:lnTo>
                  <a:lnTo>
                    <a:pt x="4292795" y="754670"/>
                  </a:lnTo>
                  <a:lnTo>
                    <a:pt x="4335133" y="799140"/>
                  </a:lnTo>
                  <a:lnTo>
                    <a:pt x="4376373" y="844643"/>
                  </a:lnTo>
                  <a:lnTo>
                    <a:pt x="4416482" y="891138"/>
                  </a:lnTo>
                  <a:lnTo>
                    <a:pt x="4455441" y="938610"/>
                  </a:lnTo>
                  <a:lnTo>
                    <a:pt x="4493219" y="987016"/>
                  </a:lnTo>
                  <a:lnTo>
                    <a:pt x="4529799" y="1036341"/>
                  </a:lnTo>
                  <a:lnTo>
                    <a:pt x="4565153" y="1086544"/>
                  </a:lnTo>
                  <a:lnTo>
                    <a:pt x="4599271" y="1137604"/>
                  </a:lnTo>
                  <a:lnTo>
                    <a:pt x="4632125" y="1189482"/>
                  </a:lnTo>
                  <a:lnTo>
                    <a:pt x="4663694" y="1242158"/>
                  </a:lnTo>
                  <a:lnTo>
                    <a:pt x="4693962" y="1295583"/>
                  </a:lnTo>
                  <a:lnTo>
                    <a:pt x="4722910" y="1349745"/>
                  </a:lnTo>
                  <a:lnTo>
                    <a:pt x="4750517" y="1404591"/>
                  </a:lnTo>
                  <a:lnTo>
                    <a:pt x="4776776" y="1460106"/>
                  </a:lnTo>
                  <a:lnTo>
                    <a:pt x="4801659" y="1516240"/>
                  </a:lnTo>
                  <a:lnTo>
                    <a:pt x="4825158" y="1572977"/>
                  </a:lnTo>
                  <a:lnTo>
                    <a:pt x="4847259" y="1630267"/>
                  </a:lnTo>
                  <a:lnTo>
                    <a:pt x="4867945" y="1688092"/>
                  </a:lnTo>
                  <a:lnTo>
                    <a:pt x="4887206" y="1746395"/>
                  </a:lnTo>
                  <a:lnTo>
                    <a:pt x="4905036" y="1805160"/>
                  </a:lnTo>
                  <a:lnTo>
                    <a:pt x="4921415" y="1864337"/>
                  </a:lnTo>
                  <a:lnTo>
                    <a:pt x="4936335" y="1923911"/>
                  </a:lnTo>
                  <a:lnTo>
                    <a:pt x="4949786" y="1983820"/>
                  </a:lnTo>
                  <a:lnTo>
                    <a:pt x="4961765" y="2044049"/>
                  </a:lnTo>
                  <a:lnTo>
                    <a:pt x="4972265" y="2104547"/>
                  </a:lnTo>
                  <a:lnTo>
                    <a:pt x="4981274" y="2165298"/>
                  </a:lnTo>
                  <a:lnTo>
                    <a:pt x="4988791" y="2226240"/>
                  </a:lnTo>
                  <a:lnTo>
                    <a:pt x="4994811" y="2287355"/>
                  </a:lnTo>
                  <a:lnTo>
                    <a:pt x="4999329" y="2348592"/>
                  </a:lnTo>
                  <a:lnTo>
                    <a:pt x="5002345" y="2409931"/>
                  </a:lnTo>
                  <a:lnTo>
                    <a:pt x="5003850" y="2471315"/>
                  </a:lnTo>
                  <a:lnTo>
                    <a:pt x="5004038" y="2502019"/>
                  </a:lnTo>
                  <a:lnTo>
                    <a:pt x="5003850" y="2532722"/>
                  </a:lnTo>
                  <a:lnTo>
                    <a:pt x="5002345" y="2594107"/>
                  </a:lnTo>
                  <a:lnTo>
                    <a:pt x="4999329" y="2655446"/>
                  </a:lnTo>
                  <a:lnTo>
                    <a:pt x="4994811" y="2716683"/>
                  </a:lnTo>
                  <a:lnTo>
                    <a:pt x="4988791" y="2777797"/>
                  </a:lnTo>
                  <a:lnTo>
                    <a:pt x="4981274" y="2838740"/>
                  </a:lnTo>
                  <a:lnTo>
                    <a:pt x="4972265" y="2899490"/>
                  </a:lnTo>
                  <a:lnTo>
                    <a:pt x="4961765" y="2959989"/>
                  </a:lnTo>
                  <a:lnTo>
                    <a:pt x="4949786" y="3020218"/>
                  </a:lnTo>
                  <a:lnTo>
                    <a:pt x="4936335" y="3080127"/>
                  </a:lnTo>
                  <a:lnTo>
                    <a:pt x="4921415" y="3139700"/>
                  </a:lnTo>
                  <a:lnTo>
                    <a:pt x="4905036" y="3198878"/>
                  </a:lnTo>
                  <a:lnTo>
                    <a:pt x="4887206" y="3257643"/>
                  </a:lnTo>
                  <a:lnTo>
                    <a:pt x="4867945" y="3315946"/>
                  </a:lnTo>
                  <a:lnTo>
                    <a:pt x="4847260" y="3373771"/>
                  </a:lnTo>
                  <a:lnTo>
                    <a:pt x="4825163" y="3431061"/>
                  </a:lnTo>
                  <a:lnTo>
                    <a:pt x="4801659" y="3487798"/>
                  </a:lnTo>
                  <a:lnTo>
                    <a:pt x="4776776" y="3543932"/>
                  </a:lnTo>
                  <a:lnTo>
                    <a:pt x="4750517" y="3599447"/>
                  </a:lnTo>
                  <a:lnTo>
                    <a:pt x="4722910" y="3654293"/>
                  </a:lnTo>
                  <a:lnTo>
                    <a:pt x="4693962" y="3708451"/>
                  </a:lnTo>
                  <a:lnTo>
                    <a:pt x="4663694" y="3761879"/>
                  </a:lnTo>
                  <a:lnTo>
                    <a:pt x="4632125" y="3814556"/>
                  </a:lnTo>
                  <a:lnTo>
                    <a:pt x="4599271" y="3866434"/>
                  </a:lnTo>
                  <a:lnTo>
                    <a:pt x="4565153" y="3917493"/>
                  </a:lnTo>
                  <a:lnTo>
                    <a:pt x="4529799" y="3967697"/>
                  </a:lnTo>
                  <a:lnTo>
                    <a:pt x="4493219" y="4017022"/>
                  </a:lnTo>
                  <a:lnTo>
                    <a:pt x="4455441" y="4065428"/>
                  </a:lnTo>
                  <a:lnTo>
                    <a:pt x="4416482" y="4112898"/>
                  </a:lnTo>
                  <a:lnTo>
                    <a:pt x="4376373" y="4159395"/>
                  </a:lnTo>
                  <a:lnTo>
                    <a:pt x="4335133" y="4204898"/>
                  </a:lnTo>
                  <a:lnTo>
                    <a:pt x="4292795" y="4249371"/>
                  </a:lnTo>
                  <a:lnTo>
                    <a:pt x="4249371" y="4292795"/>
                  </a:lnTo>
                  <a:lnTo>
                    <a:pt x="4204898" y="4335133"/>
                  </a:lnTo>
                  <a:lnTo>
                    <a:pt x="4159395" y="4376373"/>
                  </a:lnTo>
                  <a:lnTo>
                    <a:pt x="4112898" y="4416482"/>
                  </a:lnTo>
                  <a:lnTo>
                    <a:pt x="4065428" y="4455441"/>
                  </a:lnTo>
                  <a:lnTo>
                    <a:pt x="4017022" y="4493219"/>
                  </a:lnTo>
                  <a:lnTo>
                    <a:pt x="3967697" y="4529799"/>
                  </a:lnTo>
                  <a:lnTo>
                    <a:pt x="3917493" y="4565153"/>
                  </a:lnTo>
                  <a:lnTo>
                    <a:pt x="3866434" y="4599271"/>
                  </a:lnTo>
                  <a:lnTo>
                    <a:pt x="3814556" y="4632125"/>
                  </a:lnTo>
                  <a:lnTo>
                    <a:pt x="3761879" y="4663694"/>
                  </a:lnTo>
                  <a:lnTo>
                    <a:pt x="3708451" y="4693962"/>
                  </a:lnTo>
                  <a:lnTo>
                    <a:pt x="3654293" y="4722910"/>
                  </a:lnTo>
                  <a:lnTo>
                    <a:pt x="3599447" y="4750517"/>
                  </a:lnTo>
                  <a:lnTo>
                    <a:pt x="3543932" y="4776776"/>
                  </a:lnTo>
                  <a:lnTo>
                    <a:pt x="3487798" y="4801659"/>
                  </a:lnTo>
                  <a:lnTo>
                    <a:pt x="3431061" y="4825158"/>
                  </a:lnTo>
                  <a:lnTo>
                    <a:pt x="3373771" y="4847259"/>
                  </a:lnTo>
                  <a:lnTo>
                    <a:pt x="3315946" y="4867945"/>
                  </a:lnTo>
                  <a:lnTo>
                    <a:pt x="3257643" y="4887206"/>
                  </a:lnTo>
                  <a:lnTo>
                    <a:pt x="3198878" y="4905036"/>
                  </a:lnTo>
                  <a:lnTo>
                    <a:pt x="3139700" y="4921415"/>
                  </a:lnTo>
                  <a:lnTo>
                    <a:pt x="3080127" y="4936335"/>
                  </a:lnTo>
                  <a:lnTo>
                    <a:pt x="3020218" y="4949786"/>
                  </a:lnTo>
                  <a:lnTo>
                    <a:pt x="2959989" y="4961765"/>
                  </a:lnTo>
                  <a:lnTo>
                    <a:pt x="2899490" y="4972265"/>
                  </a:lnTo>
                  <a:lnTo>
                    <a:pt x="2838740" y="4981274"/>
                  </a:lnTo>
                  <a:lnTo>
                    <a:pt x="2777797" y="4988791"/>
                  </a:lnTo>
                  <a:lnTo>
                    <a:pt x="2716683" y="4994811"/>
                  </a:lnTo>
                  <a:lnTo>
                    <a:pt x="2655446" y="4999329"/>
                  </a:lnTo>
                  <a:lnTo>
                    <a:pt x="2594107" y="5002345"/>
                  </a:lnTo>
                  <a:lnTo>
                    <a:pt x="2532722" y="5003850"/>
                  </a:lnTo>
                  <a:lnTo>
                    <a:pt x="2502019" y="5004038"/>
                  </a:lnTo>
                  <a:close/>
                </a:path>
              </a:pathLst>
            </a:custGeom>
            <a:solidFill>
              <a:srgbClr val="FE9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1817" y="5013685"/>
              <a:ext cx="4620310" cy="4610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E1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1200" y="114300"/>
            <a:ext cx="632460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100" dirty="0" smtClean="0">
                <a:latin typeface="Arial"/>
                <a:cs typeface="Arial"/>
              </a:rPr>
              <a:t>Costs &amp;Funding </a:t>
            </a:r>
            <a:endParaRPr sz="61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62618" y="8127065"/>
            <a:ext cx="1393825" cy="1393825"/>
          </a:xfrm>
          <a:custGeom>
            <a:avLst/>
            <a:gdLst/>
            <a:ahLst/>
            <a:cxnLst/>
            <a:rect l="l" t="t" r="r" b="b"/>
            <a:pathLst>
              <a:path w="1393825" h="1393825">
                <a:moveTo>
                  <a:pt x="696676" y="1393352"/>
                </a:moveTo>
                <a:lnTo>
                  <a:pt x="645430" y="1391465"/>
                </a:lnTo>
                <a:lnTo>
                  <a:pt x="594452" y="1385812"/>
                </a:lnTo>
                <a:lnTo>
                  <a:pt x="544027" y="1376423"/>
                </a:lnTo>
                <a:lnTo>
                  <a:pt x="494442" y="1363353"/>
                </a:lnTo>
                <a:lnTo>
                  <a:pt x="445950" y="1346671"/>
                </a:lnTo>
                <a:lnTo>
                  <a:pt x="398809" y="1326463"/>
                </a:lnTo>
                <a:lnTo>
                  <a:pt x="353281" y="1302842"/>
                </a:lnTo>
                <a:lnTo>
                  <a:pt x="309622" y="1275939"/>
                </a:lnTo>
                <a:lnTo>
                  <a:pt x="268062" y="1245901"/>
                </a:lnTo>
                <a:lnTo>
                  <a:pt x="228816" y="1212878"/>
                </a:lnTo>
                <a:lnTo>
                  <a:pt x="192106" y="1177059"/>
                </a:lnTo>
                <a:lnTo>
                  <a:pt x="158138" y="1138641"/>
                </a:lnTo>
                <a:lnTo>
                  <a:pt x="127087" y="1097832"/>
                </a:lnTo>
                <a:lnTo>
                  <a:pt x="99116" y="1054839"/>
                </a:lnTo>
                <a:lnTo>
                  <a:pt x="74385" y="1009904"/>
                </a:lnTo>
                <a:lnTo>
                  <a:pt x="53031" y="963282"/>
                </a:lnTo>
                <a:lnTo>
                  <a:pt x="35163" y="915214"/>
                </a:lnTo>
                <a:lnTo>
                  <a:pt x="20878" y="865954"/>
                </a:lnTo>
                <a:lnTo>
                  <a:pt x="10255" y="815776"/>
                </a:lnTo>
                <a:lnTo>
                  <a:pt x="3354" y="764961"/>
                </a:lnTo>
                <a:lnTo>
                  <a:pt x="209" y="713778"/>
                </a:lnTo>
                <a:lnTo>
                  <a:pt x="0" y="696676"/>
                </a:lnTo>
                <a:lnTo>
                  <a:pt x="209" y="679573"/>
                </a:lnTo>
                <a:lnTo>
                  <a:pt x="3354" y="628390"/>
                </a:lnTo>
                <a:lnTo>
                  <a:pt x="10255" y="577575"/>
                </a:lnTo>
                <a:lnTo>
                  <a:pt x="20878" y="527397"/>
                </a:lnTo>
                <a:lnTo>
                  <a:pt x="35163" y="478137"/>
                </a:lnTo>
                <a:lnTo>
                  <a:pt x="53031" y="430069"/>
                </a:lnTo>
                <a:lnTo>
                  <a:pt x="74385" y="383447"/>
                </a:lnTo>
                <a:lnTo>
                  <a:pt x="99116" y="338512"/>
                </a:lnTo>
                <a:lnTo>
                  <a:pt x="127087" y="295519"/>
                </a:lnTo>
                <a:lnTo>
                  <a:pt x="158138" y="254709"/>
                </a:lnTo>
                <a:lnTo>
                  <a:pt x="192106" y="216293"/>
                </a:lnTo>
                <a:lnTo>
                  <a:pt x="228816" y="180472"/>
                </a:lnTo>
                <a:lnTo>
                  <a:pt x="268062" y="147450"/>
                </a:lnTo>
                <a:lnTo>
                  <a:pt x="309622" y="117411"/>
                </a:lnTo>
                <a:lnTo>
                  <a:pt x="353281" y="90509"/>
                </a:lnTo>
                <a:lnTo>
                  <a:pt x="398809" y="66887"/>
                </a:lnTo>
                <a:lnTo>
                  <a:pt x="445950" y="46680"/>
                </a:lnTo>
                <a:lnTo>
                  <a:pt x="494442" y="29998"/>
                </a:lnTo>
                <a:lnTo>
                  <a:pt x="544027" y="16928"/>
                </a:lnTo>
                <a:lnTo>
                  <a:pt x="594452" y="7539"/>
                </a:lnTo>
                <a:lnTo>
                  <a:pt x="645430" y="1887"/>
                </a:lnTo>
                <a:lnTo>
                  <a:pt x="696676" y="0"/>
                </a:lnTo>
                <a:lnTo>
                  <a:pt x="713778" y="209"/>
                </a:lnTo>
                <a:lnTo>
                  <a:pt x="764961" y="3354"/>
                </a:lnTo>
                <a:lnTo>
                  <a:pt x="815776" y="10255"/>
                </a:lnTo>
                <a:lnTo>
                  <a:pt x="865954" y="20878"/>
                </a:lnTo>
                <a:lnTo>
                  <a:pt x="915214" y="35163"/>
                </a:lnTo>
                <a:lnTo>
                  <a:pt x="963282" y="53031"/>
                </a:lnTo>
                <a:lnTo>
                  <a:pt x="1009904" y="74385"/>
                </a:lnTo>
                <a:lnTo>
                  <a:pt x="1054839" y="99116"/>
                </a:lnTo>
                <a:lnTo>
                  <a:pt x="1097832" y="127087"/>
                </a:lnTo>
                <a:lnTo>
                  <a:pt x="1138641" y="158138"/>
                </a:lnTo>
                <a:lnTo>
                  <a:pt x="1177059" y="192106"/>
                </a:lnTo>
                <a:lnTo>
                  <a:pt x="1212878" y="228816"/>
                </a:lnTo>
                <a:lnTo>
                  <a:pt x="1245901" y="268062"/>
                </a:lnTo>
                <a:lnTo>
                  <a:pt x="1275939" y="309622"/>
                </a:lnTo>
                <a:lnTo>
                  <a:pt x="1302842" y="353281"/>
                </a:lnTo>
                <a:lnTo>
                  <a:pt x="1326463" y="398809"/>
                </a:lnTo>
                <a:lnTo>
                  <a:pt x="1346671" y="445950"/>
                </a:lnTo>
                <a:lnTo>
                  <a:pt x="1363353" y="494442"/>
                </a:lnTo>
                <a:lnTo>
                  <a:pt x="1376423" y="544027"/>
                </a:lnTo>
                <a:lnTo>
                  <a:pt x="1385812" y="594452"/>
                </a:lnTo>
                <a:lnTo>
                  <a:pt x="1391465" y="645430"/>
                </a:lnTo>
                <a:lnTo>
                  <a:pt x="1393352" y="696676"/>
                </a:lnTo>
                <a:lnTo>
                  <a:pt x="1393142" y="713778"/>
                </a:lnTo>
                <a:lnTo>
                  <a:pt x="1389996" y="764961"/>
                </a:lnTo>
                <a:lnTo>
                  <a:pt x="1383096" y="815776"/>
                </a:lnTo>
                <a:lnTo>
                  <a:pt x="1372474" y="865954"/>
                </a:lnTo>
                <a:lnTo>
                  <a:pt x="1358187" y="915214"/>
                </a:lnTo>
                <a:lnTo>
                  <a:pt x="1340321" y="963282"/>
                </a:lnTo>
                <a:lnTo>
                  <a:pt x="1318965" y="1009904"/>
                </a:lnTo>
                <a:lnTo>
                  <a:pt x="1294235" y="1054839"/>
                </a:lnTo>
                <a:lnTo>
                  <a:pt x="1266263" y="1097832"/>
                </a:lnTo>
                <a:lnTo>
                  <a:pt x="1235214" y="1138641"/>
                </a:lnTo>
                <a:lnTo>
                  <a:pt x="1201245" y="1177059"/>
                </a:lnTo>
                <a:lnTo>
                  <a:pt x="1164535" y="1212878"/>
                </a:lnTo>
                <a:lnTo>
                  <a:pt x="1125288" y="1245901"/>
                </a:lnTo>
                <a:lnTo>
                  <a:pt x="1083729" y="1275939"/>
                </a:lnTo>
                <a:lnTo>
                  <a:pt x="1040070" y="1302842"/>
                </a:lnTo>
                <a:lnTo>
                  <a:pt x="994542" y="1326463"/>
                </a:lnTo>
                <a:lnTo>
                  <a:pt x="947401" y="1346671"/>
                </a:lnTo>
                <a:lnTo>
                  <a:pt x="898909" y="1363353"/>
                </a:lnTo>
                <a:lnTo>
                  <a:pt x="849324" y="1376423"/>
                </a:lnTo>
                <a:lnTo>
                  <a:pt x="798899" y="1385812"/>
                </a:lnTo>
                <a:lnTo>
                  <a:pt x="747921" y="1391465"/>
                </a:lnTo>
                <a:lnTo>
                  <a:pt x="696676" y="1393352"/>
                </a:lnTo>
                <a:close/>
              </a:path>
            </a:pathLst>
          </a:custGeom>
          <a:solidFill>
            <a:srgbClr val="FAA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4" y="804"/>
            <a:ext cx="2279015" cy="1609090"/>
          </a:xfrm>
          <a:custGeom>
            <a:avLst/>
            <a:gdLst/>
            <a:ahLst/>
            <a:cxnLst/>
            <a:rect l="l" t="t" r="r" b="b"/>
            <a:pathLst>
              <a:path w="2279015" h="1609090">
                <a:moveTo>
                  <a:pt x="2235856" y="1608462"/>
                </a:moveTo>
                <a:lnTo>
                  <a:pt x="2219749" y="1607416"/>
                </a:lnTo>
                <a:lnTo>
                  <a:pt x="2187534" y="1604464"/>
                </a:lnTo>
                <a:lnTo>
                  <a:pt x="2171426" y="1603418"/>
                </a:lnTo>
                <a:lnTo>
                  <a:pt x="2120284" y="1601120"/>
                </a:lnTo>
                <a:lnTo>
                  <a:pt x="2069205" y="1598171"/>
                </a:lnTo>
                <a:lnTo>
                  <a:pt x="2018177" y="1594994"/>
                </a:lnTo>
                <a:lnTo>
                  <a:pt x="1967186" y="1592007"/>
                </a:lnTo>
                <a:lnTo>
                  <a:pt x="1916222" y="1589632"/>
                </a:lnTo>
                <a:lnTo>
                  <a:pt x="1865270" y="1588288"/>
                </a:lnTo>
                <a:lnTo>
                  <a:pt x="1819617" y="1586970"/>
                </a:lnTo>
                <a:lnTo>
                  <a:pt x="1773880" y="1584621"/>
                </a:lnTo>
                <a:lnTo>
                  <a:pt x="1728142" y="1581583"/>
                </a:lnTo>
                <a:lnTo>
                  <a:pt x="1636429" y="1574739"/>
                </a:lnTo>
                <a:lnTo>
                  <a:pt x="1590369" y="1570969"/>
                </a:lnTo>
                <a:lnTo>
                  <a:pt x="1544308" y="1566912"/>
                </a:lnTo>
                <a:lnTo>
                  <a:pt x="1498247" y="1562592"/>
                </a:lnTo>
                <a:lnTo>
                  <a:pt x="1452187" y="1558029"/>
                </a:lnTo>
                <a:lnTo>
                  <a:pt x="1401294" y="1553329"/>
                </a:lnTo>
                <a:lnTo>
                  <a:pt x="1375912" y="1550808"/>
                </a:lnTo>
                <a:lnTo>
                  <a:pt x="1313317" y="1543701"/>
                </a:lnTo>
                <a:lnTo>
                  <a:pt x="1238291" y="1536595"/>
                </a:lnTo>
                <a:lnTo>
                  <a:pt x="1200864" y="1532354"/>
                </a:lnTo>
                <a:lnTo>
                  <a:pt x="1184757" y="1530398"/>
                </a:lnTo>
                <a:lnTo>
                  <a:pt x="1168649" y="1528743"/>
                </a:lnTo>
                <a:lnTo>
                  <a:pt x="1152542" y="1527518"/>
                </a:lnTo>
                <a:lnTo>
                  <a:pt x="1136434" y="1526852"/>
                </a:lnTo>
                <a:lnTo>
                  <a:pt x="1110809" y="1525541"/>
                </a:lnTo>
                <a:lnTo>
                  <a:pt x="1085313" y="1523585"/>
                </a:lnTo>
                <a:lnTo>
                  <a:pt x="1059902" y="1520856"/>
                </a:lnTo>
                <a:lnTo>
                  <a:pt x="1034534" y="1517224"/>
                </a:lnTo>
                <a:lnTo>
                  <a:pt x="1006696" y="1512919"/>
                </a:lnTo>
                <a:lnTo>
                  <a:pt x="978729" y="1508914"/>
                </a:lnTo>
                <a:lnTo>
                  <a:pt x="922582" y="1501636"/>
                </a:lnTo>
                <a:lnTo>
                  <a:pt x="858152" y="1495217"/>
                </a:lnTo>
                <a:lnTo>
                  <a:pt x="805724" y="1491599"/>
                </a:lnTo>
                <a:lnTo>
                  <a:pt x="701039" y="1486255"/>
                </a:lnTo>
                <a:lnTo>
                  <a:pt x="648869" y="1482380"/>
                </a:lnTo>
                <a:lnTo>
                  <a:pt x="595341" y="1477687"/>
                </a:lnTo>
                <a:lnTo>
                  <a:pt x="541771" y="1472694"/>
                </a:lnTo>
                <a:lnTo>
                  <a:pt x="488286" y="1466583"/>
                </a:lnTo>
                <a:lnTo>
                  <a:pt x="435016" y="1458539"/>
                </a:lnTo>
                <a:lnTo>
                  <a:pt x="416431" y="1455988"/>
                </a:lnTo>
                <a:lnTo>
                  <a:pt x="397717" y="1454298"/>
                </a:lnTo>
                <a:lnTo>
                  <a:pt x="378918" y="1453123"/>
                </a:lnTo>
                <a:lnTo>
                  <a:pt x="360076" y="1452120"/>
                </a:lnTo>
                <a:lnTo>
                  <a:pt x="310383" y="1448889"/>
                </a:lnTo>
                <a:lnTo>
                  <a:pt x="210996" y="1442771"/>
                </a:lnTo>
                <a:lnTo>
                  <a:pt x="161303" y="1439282"/>
                </a:lnTo>
                <a:lnTo>
                  <a:pt x="135935" y="1436668"/>
                </a:lnTo>
                <a:lnTo>
                  <a:pt x="110524" y="1433494"/>
                </a:lnTo>
                <a:lnTo>
                  <a:pt x="85028" y="1430578"/>
                </a:lnTo>
                <a:lnTo>
                  <a:pt x="59403" y="1428737"/>
                </a:lnTo>
                <a:lnTo>
                  <a:pt x="46501" y="1426889"/>
                </a:lnTo>
                <a:lnTo>
                  <a:pt x="33642" y="1423579"/>
                </a:lnTo>
                <a:lnTo>
                  <a:pt x="20526" y="1421129"/>
                </a:lnTo>
                <a:lnTo>
                  <a:pt x="6854" y="1421860"/>
                </a:lnTo>
                <a:lnTo>
                  <a:pt x="5483" y="1422319"/>
                </a:lnTo>
                <a:lnTo>
                  <a:pt x="1370" y="1417275"/>
                </a:lnTo>
                <a:lnTo>
                  <a:pt x="0" y="1409481"/>
                </a:lnTo>
                <a:lnTo>
                  <a:pt x="0" y="1403521"/>
                </a:lnTo>
                <a:lnTo>
                  <a:pt x="456" y="1398478"/>
                </a:lnTo>
                <a:lnTo>
                  <a:pt x="3955" y="1366226"/>
                </a:lnTo>
                <a:lnTo>
                  <a:pt x="11123" y="1301896"/>
                </a:lnTo>
                <a:lnTo>
                  <a:pt x="14622" y="1269645"/>
                </a:lnTo>
                <a:lnTo>
                  <a:pt x="15536" y="1262309"/>
                </a:lnTo>
                <a:lnTo>
                  <a:pt x="17364" y="1254973"/>
                </a:lnTo>
                <a:lnTo>
                  <a:pt x="16450" y="1248096"/>
                </a:lnTo>
                <a:lnTo>
                  <a:pt x="12644" y="1210537"/>
                </a:lnTo>
                <a:lnTo>
                  <a:pt x="11366" y="1172848"/>
                </a:lnTo>
                <a:lnTo>
                  <a:pt x="11423" y="1097256"/>
                </a:lnTo>
                <a:lnTo>
                  <a:pt x="10566" y="997308"/>
                </a:lnTo>
                <a:lnTo>
                  <a:pt x="10588" y="947290"/>
                </a:lnTo>
                <a:lnTo>
                  <a:pt x="11423" y="897359"/>
                </a:lnTo>
                <a:lnTo>
                  <a:pt x="12094" y="848803"/>
                </a:lnTo>
                <a:lnTo>
                  <a:pt x="11652" y="800161"/>
                </a:lnTo>
                <a:lnTo>
                  <a:pt x="10524" y="751519"/>
                </a:lnTo>
                <a:lnTo>
                  <a:pt x="9139" y="702963"/>
                </a:lnTo>
                <a:lnTo>
                  <a:pt x="7892" y="653400"/>
                </a:lnTo>
                <a:lnTo>
                  <a:pt x="6952" y="603770"/>
                </a:lnTo>
                <a:lnTo>
                  <a:pt x="6408" y="554119"/>
                </a:lnTo>
                <a:lnTo>
                  <a:pt x="6346" y="504489"/>
                </a:lnTo>
                <a:lnTo>
                  <a:pt x="6854" y="454926"/>
                </a:lnTo>
                <a:lnTo>
                  <a:pt x="7511" y="425282"/>
                </a:lnTo>
                <a:lnTo>
                  <a:pt x="7653" y="395552"/>
                </a:lnTo>
                <a:lnTo>
                  <a:pt x="6597" y="365823"/>
                </a:lnTo>
                <a:lnTo>
                  <a:pt x="3655" y="336179"/>
                </a:lnTo>
                <a:lnTo>
                  <a:pt x="4533" y="297051"/>
                </a:lnTo>
                <a:lnTo>
                  <a:pt x="1663" y="218966"/>
                </a:lnTo>
                <a:lnTo>
                  <a:pt x="2284" y="179837"/>
                </a:lnTo>
                <a:lnTo>
                  <a:pt x="3441" y="148818"/>
                </a:lnTo>
                <a:lnTo>
                  <a:pt x="3312" y="117713"/>
                </a:lnTo>
                <a:lnTo>
                  <a:pt x="2670" y="86608"/>
                </a:lnTo>
                <a:lnTo>
                  <a:pt x="2284" y="55589"/>
                </a:lnTo>
                <a:lnTo>
                  <a:pt x="2284" y="41376"/>
                </a:lnTo>
                <a:lnTo>
                  <a:pt x="28330" y="4698"/>
                </a:lnTo>
                <a:lnTo>
                  <a:pt x="68713" y="1431"/>
                </a:lnTo>
                <a:lnTo>
                  <a:pt x="88798" y="507"/>
                </a:lnTo>
                <a:lnTo>
                  <a:pt x="108754" y="572"/>
                </a:lnTo>
                <a:lnTo>
                  <a:pt x="157147" y="1947"/>
                </a:lnTo>
                <a:lnTo>
                  <a:pt x="205627" y="2635"/>
                </a:lnTo>
                <a:lnTo>
                  <a:pt x="254106" y="2635"/>
                </a:lnTo>
                <a:lnTo>
                  <a:pt x="302500" y="1947"/>
                </a:lnTo>
                <a:lnTo>
                  <a:pt x="355360" y="799"/>
                </a:lnTo>
                <a:lnTo>
                  <a:pt x="407233" y="135"/>
                </a:lnTo>
                <a:lnTo>
                  <a:pt x="456803" y="0"/>
                </a:lnTo>
                <a:lnTo>
                  <a:pt x="502754" y="436"/>
                </a:lnTo>
                <a:lnTo>
                  <a:pt x="543770" y="1489"/>
                </a:lnTo>
                <a:lnTo>
                  <a:pt x="737923" y="1692"/>
                </a:lnTo>
                <a:lnTo>
                  <a:pt x="781035" y="1648"/>
                </a:lnTo>
                <a:lnTo>
                  <a:pt x="823424" y="1489"/>
                </a:lnTo>
                <a:lnTo>
                  <a:pt x="890595" y="400"/>
                </a:lnTo>
                <a:lnTo>
                  <a:pt x="924181" y="264"/>
                </a:lnTo>
                <a:lnTo>
                  <a:pt x="957767" y="1030"/>
                </a:lnTo>
                <a:lnTo>
                  <a:pt x="1000677" y="2441"/>
                </a:lnTo>
                <a:lnTo>
                  <a:pt x="1043673" y="3724"/>
                </a:lnTo>
                <a:lnTo>
                  <a:pt x="1086670" y="5608"/>
                </a:lnTo>
                <a:lnTo>
                  <a:pt x="1142953" y="9820"/>
                </a:lnTo>
                <a:lnTo>
                  <a:pt x="1156369" y="10257"/>
                </a:lnTo>
                <a:lnTo>
                  <a:pt x="1280374" y="12435"/>
                </a:lnTo>
                <a:lnTo>
                  <a:pt x="1328853" y="13560"/>
                </a:lnTo>
                <a:lnTo>
                  <a:pt x="1377247" y="15243"/>
                </a:lnTo>
                <a:lnTo>
                  <a:pt x="1438935" y="19885"/>
                </a:lnTo>
                <a:lnTo>
                  <a:pt x="1500624" y="26247"/>
                </a:lnTo>
                <a:lnTo>
                  <a:pt x="1519401" y="28038"/>
                </a:lnTo>
                <a:lnTo>
                  <a:pt x="1556786" y="31791"/>
                </a:lnTo>
                <a:lnTo>
                  <a:pt x="1575563" y="33582"/>
                </a:lnTo>
                <a:lnTo>
                  <a:pt x="1579219" y="34041"/>
                </a:lnTo>
                <a:lnTo>
                  <a:pt x="1582875" y="34041"/>
                </a:lnTo>
                <a:lnTo>
                  <a:pt x="1586073" y="35875"/>
                </a:lnTo>
                <a:lnTo>
                  <a:pt x="1590643" y="38167"/>
                </a:lnTo>
                <a:lnTo>
                  <a:pt x="1618745" y="95362"/>
                </a:lnTo>
                <a:lnTo>
                  <a:pt x="1637709" y="145910"/>
                </a:lnTo>
                <a:lnTo>
                  <a:pt x="1645427" y="167487"/>
                </a:lnTo>
                <a:lnTo>
                  <a:pt x="1653530" y="188892"/>
                </a:lnTo>
                <a:lnTo>
                  <a:pt x="1662063" y="210126"/>
                </a:lnTo>
                <a:lnTo>
                  <a:pt x="1671066" y="231187"/>
                </a:lnTo>
                <a:lnTo>
                  <a:pt x="1684182" y="260845"/>
                </a:lnTo>
                <a:lnTo>
                  <a:pt x="1696826" y="290675"/>
                </a:lnTo>
                <a:lnTo>
                  <a:pt x="1709043" y="320677"/>
                </a:lnTo>
                <a:lnTo>
                  <a:pt x="1720873" y="350851"/>
                </a:lnTo>
                <a:lnTo>
                  <a:pt x="1733832" y="383553"/>
                </a:lnTo>
                <a:lnTo>
                  <a:pt x="1747776" y="415783"/>
                </a:lnTo>
                <a:lnTo>
                  <a:pt x="1762320" y="447755"/>
                </a:lnTo>
                <a:lnTo>
                  <a:pt x="1777078" y="479683"/>
                </a:lnTo>
                <a:lnTo>
                  <a:pt x="1799555" y="528877"/>
                </a:lnTo>
                <a:lnTo>
                  <a:pt x="1821517" y="578199"/>
                </a:lnTo>
                <a:lnTo>
                  <a:pt x="1842622" y="627780"/>
                </a:lnTo>
                <a:lnTo>
                  <a:pt x="1862528" y="677747"/>
                </a:lnTo>
                <a:lnTo>
                  <a:pt x="1865427" y="685305"/>
                </a:lnTo>
                <a:lnTo>
                  <a:pt x="1868583" y="692819"/>
                </a:lnTo>
                <a:lnTo>
                  <a:pt x="1871910" y="700248"/>
                </a:lnTo>
                <a:lnTo>
                  <a:pt x="1875323" y="707548"/>
                </a:lnTo>
                <a:lnTo>
                  <a:pt x="1897966" y="754989"/>
                </a:lnTo>
                <a:lnTo>
                  <a:pt x="1920068" y="802704"/>
                </a:lnTo>
                <a:lnTo>
                  <a:pt x="1941774" y="850623"/>
                </a:lnTo>
                <a:lnTo>
                  <a:pt x="1963228" y="898677"/>
                </a:lnTo>
                <a:lnTo>
                  <a:pt x="2005960" y="994908"/>
                </a:lnTo>
                <a:lnTo>
                  <a:pt x="2027527" y="1042945"/>
                </a:lnTo>
                <a:lnTo>
                  <a:pt x="2067399" y="1130123"/>
                </a:lnTo>
                <a:lnTo>
                  <a:pt x="2084948" y="1169581"/>
                </a:lnTo>
                <a:lnTo>
                  <a:pt x="2101984" y="1209211"/>
                </a:lnTo>
                <a:lnTo>
                  <a:pt x="2118420" y="1249013"/>
                </a:lnTo>
                <a:lnTo>
                  <a:pt x="2126874" y="1268878"/>
                </a:lnTo>
                <a:lnTo>
                  <a:pt x="2135670" y="1288614"/>
                </a:lnTo>
                <a:lnTo>
                  <a:pt x="2153605" y="1327872"/>
                </a:lnTo>
                <a:lnTo>
                  <a:pt x="2174282" y="1374809"/>
                </a:lnTo>
                <a:lnTo>
                  <a:pt x="2195645" y="1421402"/>
                </a:lnTo>
                <a:lnTo>
                  <a:pt x="2227003" y="1487136"/>
                </a:lnTo>
                <a:lnTo>
                  <a:pt x="2258704" y="1552527"/>
                </a:lnTo>
                <a:lnTo>
                  <a:pt x="2263766" y="1563538"/>
                </a:lnTo>
                <a:lnTo>
                  <a:pt x="2268699" y="1574591"/>
                </a:lnTo>
                <a:lnTo>
                  <a:pt x="2278353" y="1597000"/>
                </a:lnTo>
                <a:lnTo>
                  <a:pt x="2278809" y="1598833"/>
                </a:lnTo>
                <a:lnTo>
                  <a:pt x="2275154" y="1604335"/>
                </a:lnTo>
                <a:lnTo>
                  <a:pt x="2272869" y="1604794"/>
                </a:lnTo>
                <a:lnTo>
                  <a:pt x="2263616" y="1606205"/>
                </a:lnTo>
                <a:lnTo>
                  <a:pt x="2254363" y="1607487"/>
                </a:lnTo>
                <a:lnTo>
                  <a:pt x="2245109" y="1608340"/>
                </a:lnTo>
                <a:lnTo>
                  <a:pt x="2235856" y="1608462"/>
                </a:lnTo>
                <a:close/>
              </a:path>
            </a:pathLst>
          </a:custGeom>
          <a:solidFill>
            <a:srgbClr val="C758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957094"/>
              </p:ext>
            </p:extLst>
          </p:nvPr>
        </p:nvGraphicFramePr>
        <p:xfrm>
          <a:off x="4800600" y="1029991"/>
          <a:ext cx="8153400" cy="9257010"/>
        </p:xfrm>
        <a:graphic>
          <a:graphicData uri="http://schemas.openxmlformats.org/drawingml/2006/table">
            <a:tbl>
              <a:tblPr/>
              <a:tblGrid>
                <a:gridCol w="4076700"/>
                <a:gridCol w="4076700"/>
              </a:tblGrid>
              <a:tr h="3121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Expense Distribution</a:t>
                      </a:r>
                      <a:endParaRPr lang="en-US" sz="18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Cost</a:t>
                      </a:r>
                      <a:endParaRPr lang="en-US" sz="18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4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Advertising</a:t>
                      </a:r>
                      <a:endParaRPr lang="en-US" sz="2000" dirty="0">
                        <a:effectLst/>
                      </a:endParaRP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$300</a:t>
                      </a:r>
                      <a:endParaRPr lang="en-US" sz="20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4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Room Rental</a:t>
                      </a:r>
                      <a:endParaRPr lang="en-US" sz="2000" dirty="0">
                        <a:effectLst/>
                      </a:endParaRP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$400</a:t>
                      </a:r>
                      <a:endParaRPr lang="en-US" sz="200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55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Entertainment</a:t>
                      </a:r>
                      <a:endParaRPr lang="en-US" sz="2000" dirty="0">
                        <a:effectLst/>
                      </a:endParaRP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$700 (DJ)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$600 (Photography)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$500 (host)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$4000 (Performers)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$600(Videographer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)</a:t>
                      </a:r>
                      <a:endParaRPr lang="en-US" sz="20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4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Cultural Food</a:t>
                      </a:r>
                      <a:endParaRPr lang="en-US" sz="2000" dirty="0">
                        <a:effectLst/>
                      </a:endParaRP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$3000</a:t>
                      </a:r>
                      <a:endParaRPr lang="en-US" sz="20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4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Decorations</a:t>
                      </a:r>
                      <a:endParaRPr lang="en-US" sz="2000" dirty="0">
                        <a:effectLst/>
                      </a:endParaRP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/>
                      </a:r>
                      <a:br>
                        <a:rPr lang="en-US" sz="2000" dirty="0">
                          <a:effectLst/>
                        </a:rPr>
                      </a:br>
                      <a:endParaRPr lang="en-US" sz="20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$4000</a:t>
                      </a:r>
                      <a:endParaRPr lang="en-US" sz="200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4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Costumes/Props</a:t>
                      </a:r>
                      <a:endParaRPr lang="en-US" sz="2000">
                        <a:effectLst/>
                      </a:endParaRPr>
                    </a:p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$1500 (TDT Costume)</a:t>
                      </a:r>
                      <a:endParaRPr lang="en-US" sz="200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49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Other (Explain)</a:t>
                      </a:r>
                      <a:endParaRPr lang="en-US" sz="2000">
                        <a:effectLst/>
                      </a:endParaRPr>
                    </a:p>
                    <a:p>
                      <a:pPr fontAlgn="t"/>
                      <a:r>
                        <a:rPr lang="en-US" sz="2000">
                          <a:effectLst/>
                        </a:rPr>
                        <a:t/>
                      </a:r>
                      <a:br>
                        <a:rPr lang="en-US" sz="2000">
                          <a:effectLst/>
                        </a:rPr>
                      </a:br>
                      <a:endParaRPr lang="en-US" sz="200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Makeup Artists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$1000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Fabric: $600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Tailors: $4000</a:t>
                      </a:r>
                      <a:endParaRPr lang="en-US" sz="2000" dirty="0">
                        <a:effectLst/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551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TOTAL PROGRAM COST:</a:t>
                      </a:r>
                    </a:p>
                    <a:p>
                      <a:pPr fontAlgn="t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800" b="1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$</a:t>
                      </a:r>
                      <a:r>
                        <a:rPr lang="en-US" sz="4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21,200</a:t>
                      </a:r>
                      <a:endParaRPr lang="en-US" sz="4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37358" marR="37358" marT="24905" marB="2490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7488238" y="2974975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3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1333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259</Words>
  <Application>Microsoft Office PowerPoint</Application>
  <PresentationFormat>Custom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What is Twese?</vt:lpstr>
      <vt:lpstr>1) Banquet</vt:lpstr>
      <vt:lpstr>Costs &amp;Funding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Twese</dc:title>
  <dc:creator>IKMATU IBRAHIM</dc:creator>
  <cp:keywords>DAElEkG4h9g,BAEGT8I7tNM</cp:keywords>
  <cp:lastModifiedBy>Sundus Reshid</cp:lastModifiedBy>
  <cp:revision>8</cp:revision>
  <dcterms:created xsi:type="dcterms:W3CDTF">2021-10-04T04:07:41Z</dcterms:created>
  <dcterms:modified xsi:type="dcterms:W3CDTF">2021-10-04T23:23:26Z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2021-09-20T00:00:00Z</vt:filetime>
  </property>
  <property fmtid="{D5CDD505-2E9C-101B-9397-08002B2CF9AE}" pid="3" name="Creator">
    <vt:lpwstr>Canva</vt:lpwstr>
  </property>
  <property fmtid="{D5CDD505-2E9C-101B-9397-08002B2CF9AE}" pid="4" name="LastSaved">
    <vt:filetime>2021-10-04T00:00:00Z</vt:filetime>
  </property>
</Properties>
</file>