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9" r:id="rId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50"/>
  </p:normalViewPr>
  <p:slideViewPr>
    <p:cSldViewPr>
      <p:cViewPr varScale="1">
        <p:scale>
          <a:sx n="75" d="100"/>
          <a:sy n="75" d="100"/>
        </p:scale>
        <p:origin x="192" y="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1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E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61010" y="4275612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09" h="4283709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25236" y="4445223"/>
            <a:ext cx="3955084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89838" y="274938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09" h="4283710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654065" y="444540"/>
            <a:ext cx="3955084" cy="394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507651" y="642329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09" h="4283710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71877" y="811946"/>
            <a:ext cx="3955084" cy="394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82104" y="3031010"/>
            <a:ext cx="3054985" cy="3054985"/>
          </a:xfrm>
          <a:custGeom>
            <a:avLst/>
            <a:gdLst/>
            <a:ahLst/>
            <a:cxnLst/>
            <a:rect l="l" t="t" r="r" b="b"/>
            <a:pathLst>
              <a:path w="3054984" h="3054985">
                <a:moveTo>
                  <a:pt x="1527482" y="3054964"/>
                </a:moveTo>
                <a:lnTo>
                  <a:pt x="1471262" y="3053931"/>
                </a:lnTo>
                <a:lnTo>
                  <a:pt x="1415113" y="3050825"/>
                </a:lnTo>
                <a:lnTo>
                  <a:pt x="1359119" y="3045656"/>
                </a:lnTo>
                <a:lnTo>
                  <a:pt x="1303351" y="3038431"/>
                </a:lnTo>
                <a:lnTo>
                  <a:pt x="1247891" y="3029156"/>
                </a:lnTo>
                <a:lnTo>
                  <a:pt x="1192810" y="3017849"/>
                </a:lnTo>
                <a:lnTo>
                  <a:pt x="1138177" y="3004523"/>
                </a:lnTo>
                <a:lnTo>
                  <a:pt x="1084078" y="2989191"/>
                </a:lnTo>
                <a:lnTo>
                  <a:pt x="1030580" y="2971879"/>
                </a:lnTo>
                <a:lnTo>
                  <a:pt x="977748" y="2952614"/>
                </a:lnTo>
                <a:lnTo>
                  <a:pt x="925664" y="2931412"/>
                </a:lnTo>
                <a:lnTo>
                  <a:pt x="874398" y="2908308"/>
                </a:lnTo>
                <a:lnTo>
                  <a:pt x="824019" y="2883336"/>
                </a:lnTo>
                <a:lnTo>
                  <a:pt x="774588" y="2856524"/>
                </a:lnTo>
                <a:lnTo>
                  <a:pt x="726178" y="2827911"/>
                </a:lnTo>
                <a:lnTo>
                  <a:pt x="678855" y="2797535"/>
                </a:lnTo>
                <a:lnTo>
                  <a:pt x="632686" y="2765441"/>
                </a:lnTo>
                <a:lnTo>
                  <a:pt x="587726" y="2731668"/>
                </a:lnTo>
                <a:lnTo>
                  <a:pt x="544039" y="2696261"/>
                </a:lnTo>
                <a:lnTo>
                  <a:pt x="501688" y="2659273"/>
                </a:lnTo>
                <a:lnTo>
                  <a:pt x="460725" y="2620750"/>
                </a:lnTo>
                <a:lnTo>
                  <a:pt x="421207" y="2580744"/>
                </a:lnTo>
                <a:lnTo>
                  <a:pt x="383188" y="2539309"/>
                </a:lnTo>
                <a:lnTo>
                  <a:pt x="346722" y="2496504"/>
                </a:lnTo>
                <a:lnTo>
                  <a:pt x="311856" y="2452391"/>
                </a:lnTo>
                <a:lnTo>
                  <a:pt x="278635" y="2407019"/>
                </a:lnTo>
                <a:lnTo>
                  <a:pt x="247108" y="2360457"/>
                </a:lnTo>
                <a:lnTo>
                  <a:pt x="217316" y="2312767"/>
                </a:lnTo>
                <a:lnTo>
                  <a:pt x="189301" y="2264008"/>
                </a:lnTo>
                <a:lnTo>
                  <a:pt x="163097" y="2214255"/>
                </a:lnTo>
                <a:lnTo>
                  <a:pt x="138743" y="2163570"/>
                </a:lnTo>
                <a:lnTo>
                  <a:pt x="116272" y="2112025"/>
                </a:lnTo>
                <a:lnTo>
                  <a:pt x="95713" y="2059686"/>
                </a:lnTo>
                <a:lnTo>
                  <a:pt x="77094" y="2006623"/>
                </a:lnTo>
                <a:lnTo>
                  <a:pt x="60441" y="1952914"/>
                </a:lnTo>
                <a:lnTo>
                  <a:pt x="45776" y="1898630"/>
                </a:lnTo>
                <a:lnTo>
                  <a:pt x="33120" y="1843842"/>
                </a:lnTo>
                <a:lnTo>
                  <a:pt x="22488" y="1788625"/>
                </a:lnTo>
                <a:lnTo>
                  <a:pt x="13895" y="1733050"/>
                </a:lnTo>
                <a:lnTo>
                  <a:pt x="7355" y="1677200"/>
                </a:lnTo>
                <a:lnTo>
                  <a:pt x="2874" y="1621149"/>
                </a:lnTo>
                <a:lnTo>
                  <a:pt x="459" y="1564966"/>
                </a:lnTo>
                <a:lnTo>
                  <a:pt x="0" y="1527482"/>
                </a:lnTo>
                <a:lnTo>
                  <a:pt x="114" y="1508737"/>
                </a:lnTo>
                <a:lnTo>
                  <a:pt x="1839" y="1452531"/>
                </a:lnTo>
                <a:lnTo>
                  <a:pt x="5632" y="1396429"/>
                </a:lnTo>
                <a:lnTo>
                  <a:pt x="11487" y="1340503"/>
                </a:lnTo>
                <a:lnTo>
                  <a:pt x="19397" y="1284826"/>
                </a:lnTo>
                <a:lnTo>
                  <a:pt x="29350" y="1229482"/>
                </a:lnTo>
                <a:lnTo>
                  <a:pt x="41333" y="1174547"/>
                </a:lnTo>
                <a:lnTo>
                  <a:pt x="55331" y="1120082"/>
                </a:lnTo>
                <a:lnTo>
                  <a:pt x="71324" y="1066173"/>
                </a:lnTo>
                <a:lnTo>
                  <a:pt x="89290" y="1012891"/>
                </a:lnTo>
                <a:lnTo>
                  <a:pt x="109205" y="960302"/>
                </a:lnTo>
                <a:lnTo>
                  <a:pt x="131043" y="908483"/>
                </a:lnTo>
                <a:lnTo>
                  <a:pt x="154773" y="857502"/>
                </a:lnTo>
                <a:lnTo>
                  <a:pt x="180363" y="807433"/>
                </a:lnTo>
                <a:lnTo>
                  <a:pt x="207778" y="758337"/>
                </a:lnTo>
                <a:lnTo>
                  <a:pt x="236983" y="710281"/>
                </a:lnTo>
                <a:lnTo>
                  <a:pt x="267937" y="663335"/>
                </a:lnTo>
                <a:lnTo>
                  <a:pt x="300596" y="617561"/>
                </a:lnTo>
                <a:lnTo>
                  <a:pt x="334919" y="573021"/>
                </a:lnTo>
                <a:lnTo>
                  <a:pt x="370859" y="529772"/>
                </a:lnTo>
                <a:lnTo>
                  <a:pt x="408366" y="487875"/>
                </a:lnTo>
                <a:lnTo>
                  <a:pt x="447389" y="447389"/>
                </a:lnTo>
                <a:lnTo>
                  <a:pt x="487875" y="408366"/>
                </a:lnTo>
                <a:lnTo>
                  <a:pt x="529772" y="370859"/>
                </a:lnTo>
                <a:lnTo>
                  <a:pt x="573021" y="334919"/>
                </a:lnTo>
                <a:lnTo>
                  <a:pt x="617561" y="300596"/>
                </a:lnTo>
                <a:lnTo>
                  <a:pt x="663335" y="267937"/>
                </a:lnTo>
                <a:lnTo>
                  <a:pt x="710281" y="236983"/>
                </a:lnTo>
                <a:lnTo>
                  <a:pt x="758337" y="207778"/>
                </a:lnTo>
                <a:lnTo>
                  <a:pt x="807433" y="180363"/>
                </a:lnTo>
                <a:lnTo>
                  <a:pt x="857502" y="154773"/>
                </a:lnTo>
                <a:lnTo>
                  <a:pt x="908483" y="131043"/>
                </a:lnTo>
                <a:lnTo>
                  <a:pt x="960302" y="109205"/>
                </a:lnTo>
                <a:lnTo>
                  <a:pt x="1012891" y="89290"/>
                </a:lnTo>
                <a:lnTo>
                  <a:pt x="1066173" y="71324"/>
                </a:lnTo>
                <a:lnTo>
                  <a:pt x="1120082" y="55331"/>
                </a:lnTo>
                <a:lnTo>
                  <a:pt x="1174547" y="41333"/>
                </a:lnTo>
                <a:lnTo>
                  <a:pt x="1229482" y="29350"/>
                </a:lnTo>
                <a:lnTo>
                  <a:pt x="1284826" y="19397"/>
                </a:lnTo>
                <a:lnTo>
                  <a:pt x="1340503" y="11487"/>
                </a:lnTo>
                <a:lnTo>
                  <a:pt x="1396429" y="5632"/>
                </a:lnTo>
                <a:lnTo>
                  <a:pt x="1452531" y="1839"/>
                </a:lnTo>
                <a:lnTo>
                  <a:pt x="1508737" y="114"/>
                </a:lnTo>
                <a:lnTo>
                  <a:pt x="1527482" y="0"/>
                </a:lnTo>
                <a:lnTo>
                  <a:pt x="1546226" y="114"/>
                </a:lnTo>
                <a:lnTo>
                  <a:pt x="1602432" y="1839"/>
                </a:lnTo>
                <a:lnTo>
                  <a:pt x="1658534" y="5632"/>
                </a:lnTo>
                <a:lnTo>
                  <a:pt x="1714461" y="11487"/>
                </a:lnTo>
                <a:lnTo>
                  <a:pt x="1770138" y="19397"/>
                </a:lnTo>
                <a:lnTo>
                  <a:pt x="1825481" y="29350"/>
                </a:lnTo>
                <a:lnTo>
                  <a:pt x="1880417" y="41333"/>
                </a:lnTo>
                <a:lnTo>
                  <a:pt x="1934881" y="55331"/>
                </a:lnTo>
                <a:lnTo>
                  <a:pt x="1988790" y="71324"/>
                </a:lnTo>
                <a:lnTo>
                  <a:pt x="2042072" y="89290"/>
                </a:lnTo>
                <a:lnTo>
                  <a:pt x="2094662" y="109205"/>
                </a:lnTo>
                <a:lnTo>
                  <a:pt x="2146481" y="131043"/>
                </a:lnTo>
                <a:lnTo>
                  <a:pt x="2197461" y="154773"/>
                </a:lnTo>
                <a:lnTo>
                  <a:pt x="2247531" y="180363"/>
                </a:lnTo>
                <a:lnTo>
                  <a:pt x="2296626" y="207778"/>
                </a:lnTo>
                <a:lnTo>
                  <a:pt x="2344683" y="236983"/>
                </a:lnTo>
                <a:lnTo>
                  <a:pt x="2391629" y="267937"/>
                </a:lnTo>
                <a:lnTo>
                  <a:pt x="2437403" y="300596"/>
                </a:lnTo>
                <a:lnTo>
                  <a:pt x="2481943" y="334919"/>
                </a:lnTo>
                <a:lnTo>
                  <a:pt x="2525191" y="370859"/>
                </a:lnTo>
                <a:lnTo>
                  <a:pt x="2567089" y="408366"/>
                </a:lnTo>
                <a:lnTo>
                  <a:pt x="2607577" y="447389"/>
                </a:lnTo>
                <a:lnTo>
                  <a:pt x="2646598" y="487875"/>
                </a:lnTo>
                <a:lnTo>
                  <a:pt x="2684104" y="529772"/>
                </a:lnTo>
                <a:lnTo>
                  <a:pt x="2720046" y="573021"/>
                </a:lnTo>
                <a:lnTo>
                  <a:pt x="2754368" y="617561"/>
                </a:lnTo>
                <a:lnTo>
                  <a:pt x="2787025" y="663335"/>
                </a:lnTo>
                <a:lnTo>
                  <a:pt x="2817980" y="710281"/>
                </a:lnTo>
                <a:lnTo>
                  <a:pt x="2847184" y="758337"/>
                </a:lnTo>
                <a:lnTo>
                  <a:pt x="2874599" y="807433"/>
                </a:lnTo>
                <a:lnTo>
                  <a:pt x="2900190" y="857502"/>
                </a:lnTo>
                <a:lnTo>
                  <a:pt x="2923921" y="908483"/>
                </a:lnTo>
                <a:lnTo>
                  <a:pt x="2945758" y="960302"/>
                </a:lnTo>
                <a:lnTo>
                  <a:pt x="2965674" y="1012891"/>
                </a:lnTo>
                <a:lnTo>
                  <a:pt x="2983638" y="1066173"/>
                </a:lnTo>
                <a:lnTo>
                  <a:pt x="2999634" y="1120082"/>
                </a:lnTo>
                <a:lnTo>
                  <a:pt x="3013631" y="1174547"/>
                </a:lnTo>
                <a:lnTo>
                  <a:pt x="3025612" y="1229482"/>
                </a:lnTo>
                <a:lnTo>
                  <a:pt x="3035567" y="1284826"/>
                </a:lnTo>
                <a:lnTo>
                  <a:pt x="3043475" y="1340503"/>
                </a:lnTo>
                <a:lnTo>
                  <a:pt x="3049331" y="1396429"/>
                </a:lnTo>
                <a:lnTo>
                  <a:pt x="3053125" y="1452531"/>
                </a:lnTo>
                <a:lnTo>
                  <a:pt x="3054850" y="1508737"/>
                </a:lnTo>
                <a:lnTo>
                  <a:pt x="3054964" y="1527482"/>
                </a:lnTo>
                <a:lnTo>
                  <a:pt x="3054850" y="1546226"/>
                </a:lnTo>
                <a:lnTo>
                  <a:pt x="3053125" y="1602432"/>
                </a:lnTo>
                <a:lnTo>
                  <a:pt x="3049331" y="1658534"/>
                </a:lnTo>
                <a:lnTo>
                  <a:pt x="3043475" y="1714461"/>
                </a:lnTo>
                <a:lnTo>
                  <a:pt x="3035567" y="1770138"/>
                </a:lnTo>
                <a:lnTo>
                  <a:pt x="3025612" y="1825481"/>
                </a:lnTo>
                <a:lnTo>
                  <a:pt x="3013631" y="1880417"/>
                </a:lnTo>
                <a:lnTo>
                  <a:pt x="2999634" y="1934881"/>
                </a:lnTo>
                <a:lnTo>
                  <a:pt x="2983638" y="1988790"/>
                </a:lnTo>
                <a:lnTo>
                  <a:pt x="2965674" y="2042072"/>
                </a:lnTo>
                <a:lnTo>
                  <a:pt x="2945761" y="2094662"/>
                </a:lnTo>
                <a:lnTo>
                  <a:pt x="2923921" y="2146481"/>
                </a:lnTo>
                <a:lnTo>
                  <a:pt x="2900190" y="2197461"/>
                </a:lnTo>
                <a:lnTo>
                  <a:pt x="2874599" y="2247531"/>
                </a:lnTo>
                <a:lnTo>
                  <a:pt x="2847184" y="2296626"/>
                </a:lnTo>
                <a:lnTo>
                  <a:pt x="2817980" y="2344683"/>
                </a:lnTo>
                <a:lnTo>
                  <a:pt x="2787025" y="2391629"/>
                </a:lnTo>
                <a:lnTo>
                  <a:pt x="2754368" y="2437403"/>
                </a:lnTo>
                <a:lnTo>
                  <a:pt x="2720046" y="2481943"/>
                </a:lnTo>
                <a:lnTo>
                  <a:pt x="2684104" y="2525191"/>
                </a:lnTo>
                <a:lnTo>
                  <a:pt x="2646598" y="2567089"/>
                </a:lnTo>
                <a:lnTo>
                  <a:pt x="2607577" y="2607577"/>
                </a:lnTo>
                <a:lnTo>
                  <a:pt x="2567089" y="2646598"/>
                </a:lnTo>
                <a:lnTo>
                  <a:pt x="2525191" y="2684104"/>
                </a:lnTo>
                <a:lnTo>
                  <a:pt x="2481943" y="2720046"/>
                </a:lnTo>
                <a:lnTo>
                  <a:pt x="2437403" y="2754368"/>
                </a:lnTo>
                <a:lnTo>
                  <a:pt x="2391629" y="2787025"/>
                </a:lnTo>
                <a:lnTo>
                  <a:pt x="2344683" y="2817980"/>
                </a:lnTo>
                <a:lnTo>
                  <a:pt x="2296626" y="2847184"/>
                </a:lnTo>
                <a:lnTo>
                  <a:pt x="2247531" y="2874599"/>
                </a:lnTo>
                <a:lnTo>
                  <a:pt x="2197461" y="2900190"/>
                </a:lnTo>
                <a:lnTo>
                  <a:pt x="2146481" y="2923921"/>
                </a:lnTo>
                <a:lnTo>
                  <a:pt x="2094662" y="2945758"/>
                </a:lnTo>
                <a:lnTo>
                  <a:pt x="2042072" y="2965674"/>
                </a:lnTo>
                <a:lnTo>
                  <a:pt x="1988790" y="2983638"/>
                </a:lnTo>
                <a:lnTo>
                  <a:pt x="1934881" y="2999634"/>
                </a:lnTo>
                <a:lnTo>
                  <a:pt x="1880417" y="3013631"/>
                </a:lnTo>
                <a:lnTo>
                  <a:pt x="1825481" y="3025612"/>
                </a:lnTo>
                <a:lnTo>
                  <a:pt x="1770138" y="3035567"/>
                </a:lnTo>
                <a:lnTo>
                  <a:pt x="1714461" y="3043475"/>
                </a:lnTo>
                <a:lnTo>
                  <a:pt x="1658534" y="3049331"/>
                </a:lnTo>
                <a:lnTo>
                  <a:pt x="1602432" y="3053125"/>
                </a:lnTo>
                <a:lnTo>
                  <a:pt x="1546226" y="3054850"/>
                </a:lnTo>
                <a:lnTo>
                  <a:pt x="1527482" y="3054964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399239" y="3148156"/>
            <a:ext cx="2820707" cy="282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68564" y="5188792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10" h="4283709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2802" y="5358403"/>
            <a:ext cx="3955072" cy="394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037643" y="6868576"/>
            <a:ext cx="3054985" cy="3054985"/>
          </a:xfrm>
          <a:custGeom>
            <a:avLst/>
            <a:gdLst/>
            <a:ahLst/>
            <a:cxnLst/>
            <a:rect l="l" t="t" r="r" b="b"/>
            <a:pathLst>
              <a:path w="3054984" h="3054984">
                <a:moveTo>
                  <a:pt x="1527482" y="3054964"/>
                </a:moveTo>
                <a:lnTo>
                  <a:pt x="1471262" y="3053931"/>
                </a:lnTo>
                <a:lnTo>
                  <a:pt x="1415113" y="3050825"/>
                </a:lnTo>
                <a:lnTo>
                  <a:pt x="1359119" y="3045656"/>
                </a:lnTo>
                <a:lnTo>
                  <a:pt x="1303351" y="3038431"/>
                </a:lnTo>
                <a:lnTo>
                  <a:pt x="1247891" y="3029156"/>
                </a:lnTo>
                <a:lnTo>
                  <a:pt x="1192810" y="3017849"/>
                </a:lnTo>
                <a:lnTo>
                  <a:pt x="1138177" y="3004523"/>
                </a:lnTo>
                <a:lnTo>
                  <a:pt x="1084078" y="2989191"/>
                </a:lnTo>
                <a:lnTo>
                  <a:pt x="1030580" y="2971879"/>
                </a:lnTo>
                <a:lnTo>
                  <a:pt x="977748" y="2952614"/>
                </a:lnTo>
                <a:lnTo>
                  <a:pt x="925664" y="2931412"/>
                </a:lnTo>
                <a:lnTo>
                  <a:pt x="874398" y="2908308"/>
                </a:lnTo>
                <a:lnTo>
                  <a:pt x="824019" y="2883336"/>
                </a:lnTo>
                <a:lnTo>
                  <a:pt x="774588" y="2856524"/>
                </a:lnTo>
                <a:lnTo>
                  <a:pt x="726178" y="2827911"/>
                </a:lnTo>
                <a:lnTo>
                  <a:pt x="678855" y="2797535"/>
                </a:lnTo>
                <a:lnTo>
                  <a:pt x="632686" y="2765441"/>
                </a:lnTo>
                <a:lnTo>
                  <a:pt x="587726" y="2731668"/>
                </a:lnTo>
                <a:lnTo>
                  <a:pt x="544039" y="2696261"/>
                </a:lnTo>
                <a:lnTo>
                  <a:pt x="501688" y="2659273"/>
                </a:lnTo>
                <a:lnTo>
                  <a:pt x="460725" y="2620750"/>
                </a:lnTo>
                <a:lnTo>
                  <a:pt x="421207" y="2580744"/>
                </a:lnTo>
                <a:lnTo>
                  <a:pt x="383188" y="2539309"/>
                </a:lnTo>
                <a:lnTo>
                  <a:pt x="346722" y="2496504"/>
                </a:lnTo>
                <a:lnTo>
                  <a:pt x="311856" y="2452391"/>
                </a:lnTo>
                <a:lnTo>
                  <a:pt x="278635" y="2407019"/>
                </a:lnTo>
                <a:lnTo>
                  <a:pt x="247108" y="2360457"/>
                </a:lnTo>
                <a:lnTo>
                  <a:pt x="217316" y="2312767"/>
                </a:lnTo>
                <a:lnTo>
                  <a:pt x="189301" y="2264008"/>
                </a:lnTo>
                <a:lnTo>
                  <a:pt x="163097" y="2214255"/>
                </a:lnTo>
                <a:lnTo>
                  <a:pt x="138743" y="2163570"/>
                </a:lnTo>
                <a:lnTo>
                  <a:pt x="116272" y="2112025"/>
                </a:lnTo>
                <a:lnTo>
                  <a:pt x="95713" y="2059686"/>
                </a:lnTo>
                <a:lnTo>
                  <a:pt x="77094" y="2006623"/>
                </a:lnTo>
                <a:lnTo>
                  <a:pt x="60441" y="1952914"/>
                </a:lnTo>
                <a:lnTo>
                  <a:pt x="45776" y="1898630"/>
                </a:lnTo>
                <a:lnTo>
                  <a:pt x="33120" y="1843842"/>
                </a:lnTo>
                <a:lnTo>
                  <a:pt x="22488" y="1788625"/>
                </a:lnTo>
                <a:lnTo>
                  <a:pt x="13895" y="1733050"/>
                </a:lnTo>
                <a:lnTo>
                  <a:pt x="7355" y="1677200"/>
                </a:lnTo>
                <a:lnTo>
                  <a:pt x="2874" y="1621149"/>
                </a:lnTo>
                <a:lnTo>
                  <a:pt x="459" y="1564966"/>
                </a:lnTo>
                <a:lnTo>
                  <a:pt x="0" y="1527482"/>
                </a:lnTo>
                <a:lnTo>
                  <a:pt x="114" y="1508737"/>
                </a:lnTo>
                <a:lnTo>
                  <a:pt x="1839" y="1452531"/>
                </a:lnTo>
                <a:lnTo>
                  <a:pt x="5632" y="1396429"/>
                </a:lnTo>
                <a:lnTo>
                  <a:pt x="11487" y="1340503"/>
                </a:lnTo>
                <a:lnTo>
                  <a:pt x="19397" y="1284826"/>
                </a:lnTo>
                <a:lnTo>
                  <a:pt x="29350" y="1229482"/>
                </a:lnTo>
                <a:lnTo>
                  <a:pt x="41333" y="1174547"/>
                </a:lnTo>
                <a:lnTo>
                  <a:pt x="55331" y="1120082"/>
                </a:lnTo>
                <a:lnTo>
                  <a:pt x="71324" y="1066173"/>
                </a:lnTo>
                <a:lnTo>
                  <a:pt x="89290" y="1012891"/>
                </a:lnTo>
                <a:lnTo>
                  <a:pt x="109205" y="960302"/>
                </a:lnTo>
                <a:lnTo>
                  <a:pt x="131043" y="908483"/>
                </a:lnTo>
                <a:lnTo>
                  <a:pt x="154773" y="857502"/>
                </a:lnTo>
                <a:lnTo>
                  <a:pt x="180363" y="807433"/>
                </a:lnTo>
                <a:lnTo>
                  <a:pt x="207778" y="758337"/>
                </a:lnTo>
                <a:lnTo>
                  <a:pt x="236983" y="710281"/>
                </a:lnTo>
                <a:lnTo>
                  <a:pt x="267937" y="663335"/>
                </a:lnTo>
                <a:lnTo>
                  <a:pt x="300596" y="617561"/>
                </a:lnTo>
                <a:lnTo>
                  <a:pt x="334919" y="573021"/>
                </a:lnTo>
                <a:lnTo>
                  <a:pt x="370859" y="529772"/>
                </a:lnTo>
                <a:lnTo>
                  <a:pt x="408366" y="487875"/>
                </a:lnTo>
                <a:lnTo>
                  <a:pt x="447389" y="447389"/>
                </a:lnTo>
                <a:lnTo>
                  <a:pt x="487875" y="408366"/>
                </a:lnTo>
                <a:lnTo>
                  <a:pt x="529772" y="370859"/>
                </a:lnTo>
                <a:lnTo>
                  <a:pt x="573021" y="334919"/>
                </a:lnTo>
                <a:lnTo>
                  <a:pt x="617561" y="300596"/>
                </a:lnTo>
                <a:lnTo>
                  <a:pt x="663335" y="267937"/>
                </a:lnTo>
                <a:lnTo>
                  <a:pt x="710281" y="236983"/>
                </a:lnTo>
                <a:lnTo>
                  <a:pt x="758337" y="207778"/>
                </a:lnTo>
                <a:lnTo>
                  <a:pt x="807433" y="180363"/>
                </a:lnTo>
                <a:lnTo>
                  <a:pt x="857502" y="154773"/>
                </a:lnTo>
                <a:lnTo>
                  <a:pt x="908483" y="131043"/>
                </a:lnTo>
                <a:lnTo>
                  <a:pt x="960302" y="109205"/>
                </a:lnTo>
                <a:lnTo>
                  <a:pt x="1012891" y="89290"/>
                </a:lnTo>
                <a:lnTo>
                  <a:pt x="1066173" y="71324"/>
                </a:lnTo>
                <a:lnTo>
                  <a:pt x="1120082" y="55331"/>
                </a:lnTo>
                <a:lnTo>
                  <a:pt x="1174547" y="41333"/>
                </a:lnTo>
                <a:lnTo>
                  <a:pt x="1229482" y="29350"/>
                </a:lnTo>
                <a:lnTo>
                  <a:pt x="1284826" y="19397"/>
                </a:lnTo>
                <a:lnTo>
                  <a:pt x="1340503" y="11487"/>
                </a:lnTo>
                <a:lnTo>
                  <a:pt x="1396429" y="5632"/>
                </a:lnTo>
                <a:lnTo>
                  <a:pt x="1452531" y="1839"/>
                </a:lnTo>
                <a:lnTo>
                  <a:pt x="1508737" y="114"/>
                </a:lnTo>
                <a:lnTo>
                  <a:pt x="1527482" y="0"/>
                </a:lnTo>
                <a:lnTo>
                  <a:pt x="1546226" y="114"/>
                </a:lnTo>
                <a:lnTo>
                  <a:pt x="1602432" y="1839"/>
                </a:lnTo>
                <a:lnTo>
                  <a:pt x="1658534" y="5632"/>
                </a:lnTo>
                <a:lnTo>
                  <a:pt x="1714461" y="11487"/>
                </a:lnTo>
                <a:lnTo>
                  <a:pt x="1770138" y="19397"/>
                </a:lnTo>
                <a:lnTo>
                  <a:pt x="1825481" y="29350"/>
                </a:lnTo>
                <a:lnTo>
                  <a:pt x="1880417" y="41333"/>
                </a:lnTo>
                <a:lnTo>
                  <a:pt x="1934881" y="55331"/>
                </a:lnTo>
                <a:lnTo>
                  <a:pt x="1988790" y="71324"/>
                </a:lnTo>
                <a:lnTo>
                  <a:pt x="2042072" y="89290"/>
                </a:lnTo>
                <a:lnTo>
                  <a:pt x="2094662" y="109205"/>
                </a:lnTo>
                <a:lnTo>
                  <a:pt x="2146481" y="131043"/>
                </a:lnTo>
                <a:lnTo>
                  <a:pt x="2197461" y="154773"/>
                </a:lnTo>
                <a:lnTo>
                  <a:pt x="2247531" y="180363"/>
                </a:lnTo>
                <a:lnTo>
                  <a:pt x="2296626" y="207778"/>
                </a:lnTo>
                <a:lnTo>
                  <a:pt x="2344683" y="236983"/>
                </a:lnTo>
                <a:lnTo>
                  <a:pt x="2391629" y="267937"/>
                </a:lnTo>
                <a:lnTo>
                  <a:pt x="2437403" y="300596"/>
                </a:lnTo>
                <a:lnTo>
                  <a:pt x="2481943" y="334919"/>
                </a:lnTo>
                <a:lnTo>
                  <a:pt x="2525191" y="370859"/>
                </a:lnTo>
                <a:lnTo>
                  <a:pt x="2567089" y="408366"/>
                </a:lnTo>
                <a:lnTo>
                  <a:pt x="2607577" y="447389"/>
                </a:lnTo>
                <a:lnTo>
                  <a:pt x="2646598" y="487875"/>
                </a:lnTo>
                <a:lnTo>
                  <a:pt x="2684104" y="529772"/>
                </a:lnTo>
                <a:lnTo>
                  <a:pt x="2720046" y="573021"/>
                </a:lnTo>
                <a:lnTo>
                  <a:pt x="2754368" y="617561"/>
                </a:lnTo>
                <a:lnTo>
                  <a:pt x="2787025" y="663335"/>
                </a:lnTo>
                <a:lnTo>
                  <a:pt x="2817980" y="710281"/>
                </a:lnTo>
                <a:lnTo>
                  <a:pt x="2847184" y="758337"/>
                </a:lnTo>
                <a:lnTo>
                  <a:pt x="2874599" y="807433"/>
                </a:lnTo>
                <a:lnTo>
                  <a:pt x="2900190" y="857502"/>
                </a:lnTo>
                <a:lnTo>
                  <a:pt x="2923921" y="908483"/>
                </a:lnTo>
                <a:lnTo>
                  <a:pt x="2945758" y="960302"/>
                </a:lnTo>
                <a:lnTo>
                  <a:pt x="2965674" y="1012891"/>
                </a:lnTo>
                <a:lnTo>
                  <a:pt x="2983638" y="1066173"/>
                </a:lnTo>
                <a:lnTo>
                  <a:pt x="2999634" y="1120082"/>
                </a:lnTo>
                <a:lnTo>
                  <a:pt x="3013631" y="1174547"/>
                </a:lnTo>
                <a:lnTo>
                  <a:pt x="3025612" y="1229482"/>
                </a:lnTo>
                <a:lnTo>
                  <a:pt x="3035567" y="1284826"/>
                </a:lnTo>
                <a:lnTo>
                  <a:pt x="3043475" y="1340503"/>
                </a:lnTo>
                <a:lnTo>
                  <a:pt x="3049331" y="1396429"/>
                </a:lnTo>
                <a:lnTo>
                  <a:pt x="3053125" y="1452531"/>
                </a:lnTo>
                <a:lnTo>
                  <a:pt x="3054850" y="1508737"/>
                </a:lnTo>
                <a:lnTo>
                  <a:pt x="3054964" y="1527482"/>
                </a:lnTo>
                <a:lnTo>
                  <a:pt x="3054850" y="1546226"/>
                </a:lnTo>
                <a:lnTo>
                  <a:pt x="3053125" y="1602432"/>
                </a:lnTo>
                <a:lnTo>
                  <a:pt x="3049331" y="1658534"/>
                </a:lnTo>
                <a:lnTo>
                  <a:pt x="3043475" y="1714461"/>
                </a:lnTo>
                <a:lnTo>
                  <a:pt x="3035567" y="1770138"/>
                </a:lnTo>
                <a:lnTo>
                  <a:pt x="3025612" y="1825481"/>
                </a:lnTo>
                <a:lnTo>
                  <a:pt x="3013631" y="1880417"/>
                </a:lnTo>
                <a:lnTo>
                  <a:pt x="2999634" y="1934881"/>
                </a:lnTo>
                <a:lnTo>
                  <a:pt x="2983638" y="1988790"/>
                </a:lnTo>
                <a:lnTo>
                  <a:pt x="2965674" y="2042072"/>
                </a:lnTo>
                <a:lnTo>
                  <a:pt x="2945761" y="2094662"/>
                </a:lnTo>
                <a:lnTo>
                  <a:pt x="2923921" y="2146481"/>
                </a:lnTo>
                <a:lnTo>
                  <a:pt x="2900190" y="2197461"/>
                </a:lnTo>
                <a:lnTo>
                  <a:pt x="2874599" y="2247531"/>
                </a:lnTo>
                <a:lnTo>
                  <a:pt x="2847184" y="2296626"/>
                </a:lnTo>
                <a:lnTo>
                  <a:pt x="2817980" y="2344683"/>
                </a:lnTo>
                <a:lnTo>
                  <a:pt x="2787025" y="2391629"/>
                </a:lnTo>
                <a:lnTo>
                  <a:pt x="2754368" y="2437403"/>
                </a:lnTo>
                <a:lnTo>
                  <a:pt x="2720046" y="2481943"/>
                </a:lnTo>
                <a:lnTo>
                  <a:pt x="2684104" y="2525191"/>
                </a:lnTo>
                <a:lnTo>
                  <a:pt x="2646598" y="2567089"/>
                </a:lnTo>
                <a:lnTo>
                  <a:pt x="2607577" y="2607577"/>
                </a:lnTo>
                <a:lnTo>
                  <a:pt x="2567089" y="2646598"/>
                </a:lnTo>
                <a:lnTo>
                  <a:pt x="2525191" y="2684104"/>
                </a:lnTo>
                <a:lnTo>
                  <a:pt x="2481943" y="2720046"/>
                </a:lnTo>
                <a:lnTo>
                  <a:pt x="2437403" y="2754368"/>
                </a:lnTo>
                <a:lnTo>
                  <a:pt x="2391629" y="2787025"/>
                </a:lnTo>
                <a:lnTo>
                  <a:pt x="2344683" y="2817980"/>
                </a:lnTo>
                <a:lnTo>
                  <a:pt x="2296626" y="2847184"/>
                </a:lnTo>
                <a:lnTo>
                  <a:pt x="2247531" y="2874599"/>
                </a:lnTo>
                <a:lnTo>
                  <a:pt x="2197461" y="2900190"/>
                </a:lnTo>
                <a:lnTo>
                  <a:pt x="2146481" y="2923921"/>
                </a:lnTo>
                <a:lnTo>
                  <a:pt x="2094662" y="2945758"/>
                </a:lnTo>
                <a:lnTo>
                  <a:pt x="2042072" y="2965674"/>
                </a:lnTo>
                <a:lnTo>
                  <a:pt x="1988790" y="2983638"/>
                </a:lnTo>
                <a:lnTo>
                  <a:pt x="1934881" y="2999634"/>
                </a:lnTo>
                <a:lnTo>
                  <a:pt x="1880417" y="3013631"/>
                </a:lnTo>
                <a:lnTo>
                  <a:pt x="1825481" y="3025612"/>
                </a:lnTo>
                <a:lnTo>
                  <a:pt x="1770138" y="3035567"/>
                </a:lnTo>
                <a:lnTo>
                  <a:pt x="1714461" y="3043475"/>
                </a:lnTo>
                <a:lnTo>
                  <a:pt x="1658534" y="3049331"/>
                </a:lnTo>
                <a:lnTo>
                  <a:pt x="1602432" y="3053125"/>
                </a:lnTo>
                <a:lnTo>
                  <a:pt x="1546226" y="3054850"/>
                </a:lnTo>
                <a:lnTo>
                  <a:pt x="1527482" y="3054964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154777" y="6985710"/>
            <a:ext cx="2820707" cy="2820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908231" y="6722028"/>
            <a:ext cx="3054985" cy="3054985"/>
          </a:xfrm>
          <a:custGeom>
            <a:avLst/>
            <a:gdLst/>
            <a:ahLst/>
            <a:cxnLst/>
            <a:rect l="l" t="t" r="r" b="b"/>
            <a:pathLst>
              <a:path w="3054984" h="3054984">
                <a:moveTo>
                  <a:pt x="1527482" y="3054964"/>
                </a:moveTo>
                <a:lnTo>
                  <a:pt x="1471262" y="3053931"/>
                </a:lnTo>
                <a:lnTo>
                  <a:pt x="1415113" y="3050825"/>
                </a:lnTo>
                <a:lnTo>
                  <a:pt x="1359119" y="3045656"/>
                </a:lnTo>
                <a:lnTo>
                  <a:pt x="1303351" y="3038431"/>
                </a:lnTo>
                <a:lnTo>
                  <a:pt x="1247891" y="3029156"/>
                </a:lnTo>
                <a:lnTo>
                  <a:pt x="1192810" y="3017849"/>
                </a:lnTo>
                <a:lnTo>
                  <a:pt x="1138177" y="3004523"/>
                </a:lnTo>
                <a:lnTo>
                  <a:pt x="1084078" y="2989191"/>
                </a:lnTo>
                <a:lnTo>
                  <a:pt x="1030580" y="2971879"/>
                </a:lnTo>
                <a:lnTo>
                  <a:pt x="977748" y="2952614"/>
                </a:lnTo>
                <a:lnTo>
                  <a:pt x="925664" y="2931412"/>
                </a:lnTo>
                <a:lnTo>
                  <a:pt x="874398" y="2908308"/>
                </a:lnTo>
                <a:lnTo>
                  <a:pt x="824019" y="2883336"/>
                </a:lnTo>
                <a:lnTo>
                  <a:pt x="774588" y="2856524"/>
                </a:lnTo>
                <a:lnTo>
                  <a:pt x="726178" y="2827911"/>
                </a:lnTo>
                <a:lnTo>
                  <a:pt x="678855" y="2797535"/>
                </a:lnTo>
                <a:lnTo>
                  <a:pt x="632686" y="2765441"/>
                </a:lnTo>
                <a:lnTo>
                  <a:pt x="587726" y="2731668"/>
                </a:lnTo>
                <a:lnTo>
                  <a:pt x="544039" y="2696261"/>
                </a:lnTo>
                <a:lnTo>
                  <a:pt x="501688" y="2659273"/>
                </a:lnTo>
                <a:lnTo>
                  <a:pt x="460725" y="2620750"/>
                </a:lnTo>
                <a:lnTo>
                  <a:pt x="421207" y="2580744"/>
                </a:lnTo>
                <a:lnTo>
                  <a:pt x="383188" y="2539309"/>
                </a:lnTo>
                <a:lnTo>
                  <a:pt x="346722" y="2496504"/>
                </a:lnTo>
                <a:lnTo>
                  <a:pt x="311856" y="2452391"/>
                </a:lnTo>
                <a:lnTo>
                  <a:pt x="278635" y="2407019"/>
                </a:lnTo>
                <a:lnTo>
                  <a:pt x="247108" y="2360457"/>
                </a:lnTo>
                <a:lnTo>
                  <a:pt x="217316" y="2312767"/>
                </a:lnTo>
                <a:lnTo>
                  <a:pt x="189301" y="2264008"/>
                </a:lnTo>
                <a:lnTo>
                  <a:pt x="163097" y="2214255"/>
                </a:lnTo>
                <a:lnTo>
                  <a:pt x="138743" y="2163570"/>
                </a:lnTo>
                <a:lnTo>
                  <a:pt x="116272" y="2112025"/>
                </a:lnTo>
                <a:lnTo>
                  <a:pt x="95713" y="2059686"/>
                </a:lnTo>
                <a:lnTo>
                  <a:pt x="77094" y="2006623"/>
                </a:lnTo>
                <a:lnTo>
                  <a:pt x="60441" y="1952914"/>
                </a:lnTo>
                <a:lnTo>
                  <a:pt x="45776" y="1898630"/>
                </a:lnTo>
                <a:lnTo>
                  <a:pt x="33120" y="1843842"/>
                </a:lnTo>
                <a:lnTo>
                  <a:pt x="22488" y="1788625"/>
                </a:lnTo>
                <a:lnTo>
                  <a:pt x="13895" y="1733050"/>
                </a:lnTo>
                <a:lnTo>
                  <a:pt x="7355" y="1677200"/>
                </a:lnTo>
                <a:lnTo>
                  <a:pt x="2874" y="1621149"/>
                </a:lnTo>
                <a:lnTo>
                  <a:pt x="459" y="1564966"/>
                </a:lnTo>
                <a:lnTo>
                  <a:pt x="0" y="1527482"/>
                </a:lnTo>
                <a:lnTo>
                  <a:pt x="114" y="1508737"/>
                </a:lnTo>
                <a:lnTo>
                  <a:pt x="1839" y="1452531"/>
                </a:lnTo>
                <a:lnTo>
                  <a:pt x="5632" y="1396429"/>
                </a:lnTo>
                <a:lnTo>
                  <a:pt x="11487" y="1340503"/>
                </a:lnTo>
                <a:lnTo>
                  <a:pt x="19397" y="1284826"/>
                </a:lnTo>
                <a:lnTo>
                  <a:pt x="29350" y="1229482"/>
                </a:lnTo>
                <a:lnTo>
                  <a:pt x="41333" y="1174547"/>
                </a:lnTo>
                <a:lnTo>
                  <a:pt x="55331" y="1120082"/>
                </a:lnTo>
                <a:lnTo>
                  <a:pt x="71324" y="1066173"/>
                </a:lnTo>
                <a:lnTo>
                  <a:pt x="89290" y="1012891"/>
                </a:lnTo>
                <a:lnTo>
                  <a:pt x="109205" y="960302"/>
                </a:lnTo>
                <a:lnTo>
                  <a:pt x="131043" y="908483"/>
                </a:lnTo>
                <a:lnTo>
                  <a:pt x="154773" y="857502"/>
                </a:lnTo>
                <a:lnTo>
                  <a:pt x="180363" y="807433"/>
                </a:lnTo>
                <a:lnTo>
                  <a:pt x="207778" y="758337"/>
                </a:lnTo>
                <a:lnTo>
                  <a:pt x="236983" y="710281"/>
                </a:lnTo>
                <a:lnTo>
                  <a:pt x="267937" y="663335"/>
                </a:lnTo>
                <a:lnTo>
                  <a:pt x="300596" y="617561"/>
                </a:lnTo>
                <a:lnTo>
                  <a:pt x="334919" y="573021"/>
                </a:lnTo>
                <a:lnTo>
                  <a:pt x="370859" y="529772"/>
                </a:lnTo>
                <a:lnTo>
                  <a:pt x="408366" y="487875"/>
                </a:lnTo>
                <a:lnTo>
                  <a:pt x="447389" y="447389"/>
                </a:lnTo>
                <a:lnTo>
                  <a:pt x="487875" y="408366"/>
                </a:lnTo>
                <a:lnTo>
                  <a:pt x="529772" y="370859"/>
                </a:lnTo>
                <a:lnTo>
                  <a:pt x="573021" y="334919"/>
                </a:lnTo>
                <a:lnTo>
                  <a:pt x="617561" y="300596"/>
                </a:lnTo>
                <a:lnTo>
                  <a:pt x="663335" y="267937"/>
                </a:lnTo>
                <a:lnTo>
                  <a:pt x="710281" y="236983"/>
                </a:lnTo>
                <a:lnTo>
                  <a:pt x="758337" y="207778"/>
                </a:lnTo>
                <a:lnTo>
                  <a:pt x="807433" y="180363"/>
                </a:lnTo>
                <a:lnTo>
                  <a:pt x="857502" y="154773"/>
                </a:lnTo>
                <a:lnTo>
                  <a:pt x="908483" y="131043"/>
                </a:lnTo>
                <a:lnTo>
                  <a:pt x="960302" y="109205"/>
                </a:lnTo>
                <a:lnTo>
                  <a:pt x="1012891" y="89290"/>
                </a:lnTo>
                <a:lnTo>
                  <a:pt x="1066173" y="71324"/>
                </a:lnTo>
                <a:lnTo>
                  <a:pt x="1120082" y="55331"/>
                </a:lnTo>
                <a:lnTo>
                  <a:pt x="1174547" y="41333"/>
                </a:lnTo>
                <a:lnTo>
                  <a:pt x="1229482" y="29350"/>
                </a:lnTo>
                <a:lnTo>
                  <a:pt x="1284826" y="19397"/>
                </a:lnTo>
                <a:lnTo>
                  <a:pt x="1340503" y="11487"/>
                </a:lnTo>
                <a:lnTo>
                  <a:pt x="1396429" y="5632"/>
                </a:lnTo>
                <a:lnTo>
                  <a:pt x="1452531" y="1839"/>
                </a:lnTo>
                <a:lnTo>
                  <a:pt x="1508737" y="114"/>
                </a:lnTo>
                <a:lnTo>
                  <a:pt x="1527482" y="0"/>
                </a:lnTo>
                <a:lnTo>
                  <a:pt x="1546226" y="114"/>
                </a:lnTo>
                <a:lnTo>
                  <a:pt x="1602432" y="1839"/>
                </a:lnTo>
                <a:lnTo>
                  <a:pt x="1658534" y="5632"/>
                </a:lnTo>
                <a:lnTo>
                  <a:pt x="1714461" y="11487"/>
                </a:lnTo>
                <a:lnTo>
                  <a:pt x="1770138" y="19397"/>
                </a:lnTo>
                <a:lnTo>
                  <a:pt x="1825481" y="29350"/>
                </a:lnTo>
                <a:lnTo>
                  <a:pt x="1880417" y="41333"/>
                </a:lnTo>
                <a:lnTo>
                  <a:pt x="1934881" y="55331"/>
                </a:lnTo>
                <a:lnTo>
                  <a:pt x="1988790" y="71324"/>
                </a:lnTo>
                <a:lnTo>
                  <a:pt x="2042072" y="89290"/>
                </a:lnTo>
                <a:lnTo>
                  <a:pt x="2094662" y="109205"/>
                </a:lnTo>
                <a:lnTo>
                  <a:pt x="2146481" y="131043"/>
                </a:lnTo>
                <a:lnTo>
                  <a:pt x="2197461" y="154773"/>
                </a:lnTo>
                <a:lnTo>
                  <a:pt x="2247531" y="180363"/>
                </a:lnTo>
                <a:lnTo>
                  <a:pt x="2296626" y="207778"/>
                </a:lnTo>
                <a:lnTo>
                  <a:pt x="2344683" y="236983"/>
                </a:lnTo>
                <a:lnTo>
                  <a:pt x="2391629" y="267937"/>
                </a:lnTo>
                <a:lnTo>
                  <a:pt x="2437403" y="300596"/>
                </a:lnTo>
                <a:lnTo>
                  <a:pt x="2481943" y="334919"/>
                </a:lnTo>
                <a:lnTo>
                  <a:pt x="2525191" y="370859"/>
                </a:lnTo>
                <a:lnTo>
                  <a:pt x="2567089" y="408366"/>
                </a:lnTo>
                <a:lnTo>
                  <a:pt x="2607577" y="447389"/>
                </a:lnTo>
                <a:lnTo>
                  <a:pt x="2646598" y="487875"/>
                </a:lnTo>
                <a:lnTo>
                  <a:pt x="2684104" y="529772"/>
                </a:lnTo>
                <a:lnTo>
                  <a:pt x="2720046" y="573021"/>
                </a:lnTo>
                <a:lnTo>
                  <a:pt x="2754368" y="617561"/>
                </a:lnTo>
                <a:lnTo>
                  <a:pt x="2787025" y="663335"/>
                </a:lnTo>
                <a:lnTo>
                  <a:pt x="2817980" y="710281"/>
                </a:lnTo>
                <a:lnTo>
                  <a:pt x="2847184" y="758337"/>
                </a:lnTo>
                <a:lnTo>
                  <a:pt x="2874599" y="807433"/>
                </a:lnTo>
                <a:lnTo>
                  <a:pt x="2900190" y="857502"/>
                </a:lnTo>
                <a:lnTo>
                  <a:pt x="2923921" y="908483"/>
                </a:lnTo>
                <a:lnTo>
                  <a:pt x="2945758" y="960302"/>
                </a:lnTo>
                <a:lnTo>
                  <a:pt x="2965674" y="1012891"/>
                </a:lnTo>
                <a:lnTo>
                  <a:pt x="2983638" y="1066173"/>
                </a:lnTo>
                <a:lnTo>
                  <a:pt x="2999634" y="1120082"/>
                </a:lnTo>
                <a:lnTo>
                  <a:pt x="3013631" y="1174547"/>
                </a:lnTo>
                <a:lnTo>
                  <a:pt x="3025612" y="1229482"/>
                </a:lnTo>
                <a:lnTo>
                  <a:pt x="3035567" y="1284826"/>
                </a:lnTo>
                <a:lnTo>
                  <a:pt x="3043475" y="1340503"/>
                </a:lnTo>
                <a:lnTo>
                  <a:pt x="3049331" y="1396429"/>
                </a:lnTo>
                <a:lnTo>
                  <a:pt x="3053125" y="1452531"/>
                </a:lnTo>
                <a:lnTo>
                  <a:pt x="3054850" y="1508737"/>
                </a:lnTo>
                <a:lnTo>
                  <a:pt x="3054964" y="1527482"/>
                </a:lnTo>
                <a:lnTo>
                  <a:pt x="3054850" y="1546226"/>
                </a:lnTo>
                <a:lnTo>
                  <a:pt x="3053125" y="1602432"/>
                </a:lnTo>
                <a:lnTo>
                  <a:pt x="3049331" y="1658534"/>
                </a:lnTo>
                <a:lnTo>
                  <a:pt x="3043475" y="1714461"/>
                </a:lnTo>
                <a:lnTo>
                  <a:pt x="3035567" y="1770138"/>
                </a:lnTo>
                <a:lnTo>
                  <a:pt x="3025612" y="1825481"/>
                </a:lnTo>
                <a:lnTo>
                  <a:pt x="3013631" y="1880417"/>
                </a:lnTo>
                <a:lnTo>
                  <a:pt x="2999634" y="1934881"/>
                </a:lnTo>
                <a:lnTo>
                  <a:pt x="2983638" y="1988790"/>
                </a:lnTo>
                <a:lnTo>
                  <a:pt x="2965674" y="2042072"/>
                </a:lnTo>
                <a:lnTo>
                  <a:pt x="2945761" y="2094662"/>
                </a:lnTo>
                <a:lnTo>
                  <a:pt x="2923921" y="2146481"/>
                </a:lnTo>
                <a:lnTo>
                  <a:pt x="2900190" y="2197461"/>
                </a:lnTo>
                <a:lnTo>
                  <a:pt x="2874599" y="2247531"/>
                </a:lnTo>
                <a:lnTo>
                  <a:pt x="2847184" y="2296626"/>
                </a:lnTo>
                <a:lnTo>
                  <a:pt x="2817980" y="2344683"/>
                </a:lnTo>
                <a:lnTo>
                  <a:pt x="2787025" y="2391629"/>
                </a:lnTo>
                <a:lnTo>
                  <a:pt x="2754368" y="2437403"/>
                </a:lnTo>
                <a:lnTo>
                  <a:pt x="2720046" y="2481943"/>
                </a:lnTo>
                <a:lnTo>
                  <a:pt x="2684104" y="2525191"/>
                </a:lnTo>
                <a:lnTo>
                  <a:pt x="2646598" y="2567089"/>
                </a:lnTo>
                <a:lnTo>
                  <a:pt x="2607577" y="2607577"/>
                </a:lnTo>
                <a:lnTo>
                  <a:pt x="2567089" y="2646598"/>
                </a:lnTo>
                <a:lnTo>
                  <a:pt x="2525191" y="2684104"/>
                </a:lnTo>
                <a:lnTo>
                  <a:pt x="2481943" y="2720046"/>
                </a:lnTo>
                <a:lnTo>
                  <a:pt x="2437403" y="2754368"/>
                </a:lnTo>
                <a:lnTo>
                  <a:pt x="2391629" y="2787025"/>
                </a:lnTo>
                <a:lnTo>
                  <a:pt x="2344683" y="2817980"/>
                </a:lnTo>
                <a:lnTo>
                  <a:pt x="2296626" y="2847184"/>
                </a:lnTo>
                <a:lnTo>
                  <a:pt x="2247531" y="2874599"/>
                </a:lnTo>
                <a:lnTo>
                  <a:pt x="2197461" y="2900190"/>
                </a:lnTo>
                <a:lnTo>
                  <a:pt x="2146481" y="2923921"/>
                </a:lnTo>
                <a:lnTo>
                  <a:pt x="2094662" y="2945758"/>
                </a:lnTo>
                <a:lnTo>
                  <a:pt x="2042072" y="2965674"/>
                </a:lnTo>
                <a:lnTo>
                  <a:pt x="1988790" y="2983638"/>
                </a:lnTo>
                <a:lnTo>
                  <a:pt x="1934881" y="2999634"/>
                </a:lnTo>
                <a:lnTo>
                  <a:pt x="1880417" y="3013631"/>
                </a:lnTo>
                <a:lnTo>
                  <a:pt x="1825481" y="3025612"/>
                </a:lnTo>
                <a:lnTo>
                  <a:pt x="1770138" y="3035567"/>
                </a:lnTo>
                <a:lnTo>
                  <a:pt x="1714461" y="3043475"/>
                </a:lnTo>
                <a:lnTo>
                  <a:pt x="1658534" y="3049331"/>
                </a:lnTo>
                <a:lnTo>
                  <a:pt x="1602432" y="3053125"/>
                </a:lnTo>
                <a:lnTo>
                  <a:pt x="1546226" y="3054850"/>
                </a:lnTo>
                <a:lnTo>
                  <a:pt x="1527482" y="3054964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025365" y="6839193"/>
            <a:ext cx="2820707" cy="2820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7766" y="2126494"/>
            <a:ext cx="204216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0696" y="3042113"/>
            <a:ext cx="15726606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1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5936" y="2213134"/>
            <a:ext cx="1393825" cy="1393825"/>
          </a:xfrm>
          <a:custGeom>
            <a:avLst/>
            <a:gdLst/>
            <a:ahLst/>
            <a:cxnLst/>
            <a:rect l="l" t="t" r="r" b="b"/>
            <a:pathLst>
              <a:path w="1393825" h="1393825">
                <a:moveTo>
                  <a:pt x="696676" y="1393352"/>
                </a:moveTo>
                <a:lnTo>
                  <a:pt x="645430" y="1391465"/>
                </a:lnTo>
                <a:lnTo>
                  <a:pt x="594452" y="1385812"/>
                </a:lnTo>
                <a:lnTo>
                  <a:pt x="544027" y="1376423"/>
                </a:lnTo>
                <a:lnTo>
                  <a:pt x="494442" y="1363353"/>
                </a:lnTo>
                <a:lnTo>
                  <a:pt x="445950" y="1346671"/>
                </a:lnTo>
                <a:lnTo>
                  <a:pt x="398809" y="1326463"/>
                </a:lnTo>
                <a:lnTo>
                  <a:pt x="353281" y="1302842"/>
                </a:lnTo>
                <a:lnTo>
                  <a:pt x="309622" y="1275939"/>
                </a:lnTo>
                <a:lnTo>
                  <a:pt x="268062" y="1245901"/>
                </a:lnTo>
                <a:lnTo>
                  <a:pt x="228816" y="1212878"/>
                </a:lnTo>
                <a:lnTo>
                  <a:pt x="192106" y="1177059"/>
                </a:lnTo>
                <a:lnTo>
                  <a:pt x="158138" y="1138641"/>
                </a:lnTo>
                <a:lnTo>
                  <a:pt x="127087" y="1097832"/>
                </a:lnTo>
                <a:lnTo>
                  <a:pt x="99116" y="1054839"/>
                </a:lnTo>
                <a:lnTo>
                  <a:pt x="74385" y="1009904"/>
                </a:lnTo>
                <a:lnTo>
                  <a:pt x="53031" y="963282"/>
                </a:lnTo>
                <a:lnTo>
                  <a:pt x="35163" y="915214"/>
                </a:lnTo>
                <a:lnTo>
                  <a:pt x="20878" y="865954"/>
                </a:lnTo>
                <a:lnTo>
                  <a:pt x="10255" y="815776"/>
                </a:lnTo>
                <a:lnTo>
                  <a:pt x="3354" y="764961"/>
                </a:lnTo>
                <a:lnTo>
                  <a:pt x="209" y="713778"/>
                </a:lnTo>
                <a:lnTo>
                  <a:pt x="0" y="696676"/>
                </a:lnTo>
                <a:lnTo>
                  <a:pt x="209" y="679573"/>
                </a:lnTo>
                <a:lnTo>
                  <a:pt x="3354" y="628390"/>
                </a:lnTo>
                <a:lnTo>
                  <a:pt x="10255" y="577575"/>
                </a:lnTo>
                <a:lnTo>
                  <a:pt x="20878" y="527397"/>
                </a:lnTo>
                <a:lnTo>
                  <a:pt x="35163" y="478137"/>
                </a:lnTo>
                <a:lnTo>
                  <a:pt x="53031" y="430069"/>
                </a:lnTo>
                <a:lnTo>
                  <a:pt x="74385" y="383447"/>
                </a:lnTo>
                <a:lnTo>
                  <a:pt x="99116" y="338512"/>
                </a:lnTo>
                <a:lnTo>
                  <a:pt x="127087" y="295519"/>
                </a:lnTo>
                <a:lnTo>
                  <a:pt x="158138" y="254709"/>
                </a:lnTo>
                <a:lnTo>
                  <a:pt x="192106" y="216293"/>
                </a:lnTo>
                <a:lnTo>
                  <a:pt x="228816" y="180472"/>
                </a:lnTo>
                <a:lnTo>
                  <a:pt x="268062" y="147450"/>
                </a:lnTo>
                <a:lnTo>
                  <a:pt x="309622" y="117411"/>
                </a:lnTo>
                <a:lnTo>
                  <a:pt x="353281" y="90509"/>
                </a:lnTo>
                <a:lnTo>
                  <a:pt x="398809" y="66887"/>
                </a:lnTo>
                <a:lnTo>
                  <a:pt x="445950" y="46680"/>
                </a:lnTo>
                <a:lnTo>
                  <a:pt x="494442" y="29998"/>
                </a:lnTo>
                <a:lnTo>
                  <a:pt x="544027" y="16928"/>
                </a:lnTo>
                <a:lnTo>
                  <a:pt x="594452" y="7539"/>
                </a:lnTo>
                <a:lnTo>
                  <a:pt x="645430" y="1887"/>
                </a:lnTo>
                <a:lnTo>
                  <a:pt x="696676" y="0"/>
                </a:lnTo>
                <a:lnTo>
                  <a:pt x="713778" y="209"/>
                </a:lnTo>
                <a:lnTo>
                  <a:pt x="764961" y="3354"/>
                </a:lnTo>
                <a:lnTo>
                  <a:pt x="815776" y="10255"/>
                </a:lnTo>
                <a:lnTo>
                  <a:pt x="865954" y="20878"/>
                </a:lnTo>
                <a:lnTo>
                  <a:pt x="915214" y="35163"/>
                </a:lnTo>
                <a:lnTo>
                  <a:pt x="963282" y="53031"/>
                </a:lnTo>
                <a:lnTo>
                  <a:pt x="1009904" y="74385"/>
                </a:lnTo>
                <a:lnTo>
                  <a:pt x="1054839" y="99116"/>
                </a:lnTo>
                <a:lnTo>
                  <a:pt x="1097832" y="127087"/>
                </a:lnTo>
                <a:lnTo>
                  <a:pt x="1138641" y="158138"/>
                </a:lnTo>
                <a:lnTo>
                  <a:pt x="1177059" y="192106"/>
                </a:lnTo>
                <a:lnTo>
                  <a:pt x="1212878" y="228816"/>
                </a:lnTo>
                <a:lnTo>
                  <a:pt x="1245901" y="268062"/>
                </a:lnTo>
                <a:lnTo>
                  <a:pt x="1275939" y="309622"/>
                </a:lnTo>
                <a:lnTo>
                  <a:pt x="1302842" y="353281"/>
                </a:lnTo>
                <a:lnTo>
                  <a:pt x="1326463" y="398809"/>
                </a:lnTo>
                <a:lnTo>
                  <a:pt x="1346671" y="445950"/>
                </a:lnTo>
                <a:lnTo>
                  <a:pt x="1363353" y="494442"/>
                </a:lnTo>
                <a:lnTo>
                  <a:pt x="1376423" y="544027"/>
                </a:lnTo>
                <a:lnTo>
                  <a:pt x="1385812" y="594452"/>
                </a:lnTo>
                <a:lnTo>
                  <a:pt x="1391465" y="645430"/>
                </a:lnTo>
                <a:lnTo>
                  <a:pt x="1393352" y="696676"/>
                </a:lnTo>
                <a:lnTo>
                  <a:pt x="1393142" y="713778"/>
                </a:lnTo>
                <a:lnTo>
                  <a:pt x="1389996" y="764961"/>
                </a:lnTo>
                <a:lnTo>
                  <a:pt x="1383096" y="815776"/>
                </a:lnTo>
                <a:lnTo>
                  <a:pt x="1372474" y="865954"/>
                </a:lnTo>
                <a:lnTo>
                  <a:pt x="1358187" y="915214"/>
                </a:lnTo>
                <a:lnTo>
                  <a:pt x="1340321" y="963282"/>
                </a:lnTo>
                <a:lnTo>
                  <a:pt x="1318965" y="1009904"/>
                </a:lnTo>
                <a:lnTo>
                  <a:pt x="1294235" y="1054839"/>
                </a:lnTo>
                <a:lnTo>
                  <a:pt x="1266263" y="1097832"/>
                </a:lnTo>
                <a:lnTo>
                  <a:pt x="1235214" y="1138641"/>
                </a:lnTo>
                <a:lnTo>
                  <a:pt x="1201245" y="1177059"/>
                </a:lnTo>
                <a:lnTo>
                  <a:pt x="1164535" y="1212878"/>
                </a:lnTo>
                <a:lnTo>
                  <a:pt x="1125288" y="1245901"/>
                </a:lnTo>
                <a:lnTo>
                  <a:pt x="1083729" y="1275939"/>
                </a:lnTo>
                <a:lnTo>
                  <a:pt x="1040070" y="1302842"/>
                </a:lnTo>
                <a:lnTo>
                  <a:pt x="994542" y="1326463"/>
                </a:lnTo>
                <a:lnTo>
                  <a:pt x="947401" y="1346671"/>
                </a:lnTo>
                <a:lnTo>
                  <a:pt x="898909" y="1363353"/>
                </a:lnTo>
                <a:lnTo>
                  <a:pt x="849324" y="1376423"/>
                </a:lnTo>
                <a:lnTo>
                  <a:pt x="798899" y="1385812"/>
                </a:lnTo>
                <a:lnTo>
                  <a:pt x="747921" y="1391465"/>
                </a:lnTo>
                <a:lnTo>
                  <a:pt x="696676" y="1393352"/>
                </a:lnTo>
                <a:close/>
              </a:path>
            </a:pathLst>
          </a:custGeom>
          <a:solidFill>
            <a:srgbClr val="FAA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2818" y="6119164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2818" y="6576364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3893" y="1829432"/>
            <a:ext cx="5655945" cy="498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685" algn="just">
              <a:lnSpc>
                <a:spcPct val="115799"/>
              </a:lnSpc>
              <a:spcBef>
                <a:spcPts val="95"/>
              </a:spcBef>
            </a:pPr>
            <a:r>
              <a:rPr sz="6100" b="1" spc="15" dirty="0">
                <a:solidFill>
                  <a:srgbClr val="860D0D"/>
                </a:solidFill>
                <a:latin typeface="Arial"/>
                <a:cs typeface="Arial"/>
              </a:rPr>
              <a:t>Annual</a:t>
            </a:r>
            <a:r>
              <a:rPr sz="6100" b="1" spc="-235" dirty="0">
                <a:solidFill>
                  <a:srgbClr val="860D0D"/>
                </a:solidFill>
                <a:latin typeface="Arial"/>
                <a:cs typeface="Arial"/>
              </a:rPr>
              <a:t> </a:t>
            </a:r>
            <a:r>
              <a:rPr sz="6100" b="1" spc="-170" dirty="0">
                <a:solidFill>
                  <a:srgbClr val="860D0D"/>
                </a:solidFill>
                <a:latin typeface="Arial"/>
                <a:cs typeface="Arial"/>
              </a:rPr>
              <a:t>Events:  </a:t>
            </a:r>
            <a:r>
              <a:rPr sz="6100" b="1" spc="-85" dirty="0">
                <a:solidFill>
                  <a:srgbClr val="860D0D"/>
                </a:solidFill>
                <a:latin typeface="Arial"/>
                <a:cs typeface="Arial"/>
              </a:rPr>
              <a:t>The </a:t>
            </a:r>
            <a:r>
              <a:rPr sz="6100" b="1" spc="-105" dirty="0">
                <a:solidFill>
                  <a:srgbClr val="860D0D"/>
                </a:solidFill>
                <a:latin typeface="Arial"/>
                <a:cs typeface="Arial"/>
              </a:rPr>
              <a:t>Banquet </a:t>
            </a:r>
            <a:r>
              <a:rPr sz="6100" b="1" spc="70" dirty="0">
                <a:solidFill>
                  <a:srgbClr val="860D0D"/>
                </a:solidFill>
                <a:latin typeface="Arial"/>
                <a:cs typeface="Arial"/>
              </a:rPr>
              <a:t>&amp;  </a:t>
            </a:r>
            <a:r>
              <a:rPr sz="6100" b="1" spc="-140" dirty="0">
                <a:solidFill>
                  <a:srgbClr val="860D0D"/>
                </a:solidFill>
                <a:latin typeface="Arial"/>
                <a:cs typeface="Arial"/>
              </a:rPr>
              <a:t>Fashion</a:t>
            </a:r>
            <a:r>
              <a:rPr sz="6100" b="1" spc="-190" dirty="0">
                <a:solidFill>
                  <a:srgbClr val="860D0D"/>
                </a:solidFill>
                <a:latin typeface="Arial"/>
                <a:cs typeface="Arial"/>
              </a:rPr>
              <a:t> </a:t>
            </a:r>
            <a:r>
              <a:rPr sz="6100" b="1" spc="-235" dirty="0">
                <a:solidFill>
                  <a:srgbClr val="860D0D"/>
                </a:solidFill>
                <a:latin typeface="Arial"/>
                <a:cs typeface="Arial"/>
              </a:rPr>
              <a:t>Show</a:t>
            </a:r>
            <a:endParaRPr sz="6100" dirty="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6930"/>
              </a:spcBef>
            </a:pPr>
            <a:r>
              <a:rPr sz="2600" spc="-95" dirty="0">
                <a:solidFill>
                  <a:srgbClr val="013333"/>
                </a:solidFill>
                <a:latin typeface="Verdana"/>
                <a:cs typeface="Verdana"/>
              </a:rPr>
              <a:t>Banquet: </a:t>
            </a:r>
            <a:r>
              <a:rPr sz="2600" spc="-15" dirty="0">
                <a:solidFill>
                  <a:srgbClr val="013333"/>
                </a:solidFill>
                <a:latin typeface="Verdana"/>
                <a:cs typeface="Verdana"/>
              </a:rPr>
              <a:t>Fall</a:t>
            </a:r>
            <a:r>
              <a:rPr sz="2600" spc="-135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013333"/>
                </a:solidFill>
                <a:latin typeface="Verdana"/>
                <a:cs typeface="Verdana"/>
              </a:rPr>
              <a:t>Semester</a:t>
            </a:r>
            <a:endParaRPr sz="2600" dirty="0">
              <a:latin typeface="Verdana"/>
              <a:cs typeface="Verdana"/>
            </a:endParaRPr>
          </a:p>
          <a:p>
            <a:pPr marL="573405">
              <a:lnSpc>
                <a:spcPct val="100000"/>
              </a:lnSpc>
              <a:spcBef>
                <a:spcPts val="480"/>
              </a:spcBef>
            </a:pPr>
            <a:r>
              <a:rPr sz="2600" spc="-25" dirty="0">
                <a:solidFill>
                  <a:srgbClr val="013333"/>
                </a:solidFill>
                <a:latin typeface="Verdana"/>
                <a:cs typeface="Verdana"/>
              </a:rPr>
              <a:t>Fashion </a:t>
            </a:r>
            <a:r>
              <a:rPr sz="2600" spc="-120" dirty="0">
                <a:solidFill>
                  <a:srgbClr val="013333"/>
                </a:solidFill>
                <a:latin typeface="Verdana"/>
                <a:cs typeface="Verdana"/>
              </a:rPr>
              <a:t>Show: </a:t>
            </a:r>
            <a:r>
              <a:rPr sz="2600" spc="-60" dirty="0">
                <a:solidFill>
                  <a:srgbClr val="013333"/>
                </a:solidFill>
                <a:latin typeface="Verdana"/>
                <a:cs typeface="Verdana"/>
              </a:rPr>
              <a:t>Spring</a:t>
            </a:r>
            <a:r>
              <a:rPr sz="2600" spc="-229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013333"/>
                </a:solidFill>
                <a:latin typeface="Verdana"/>
                <a:cs typeface="Verdana"/>
              </a:rPr>
              <a:t>Semester</a:t>
            </a:r>
            <a:endParaRPr sz="26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16869" y="407785"/>
            <a:ext cx="8843010" cy="9339580"/>
            <a:chOff x="8416869" y="407785"/>
            <a:chExt cx="8843010" cy="9339580"/>
          </a:xfrm>
        </p:grpSpPr>
        <p:sp>
          <p:nvSpPr>
            <p:cNvPr id="7" name="object 7"/>
            <p:cNvSpPr/>
            <p:nvPr/>
          </p:nvSpPr>
          <p:spPr>
            <a:xfrm>
              <a:off x="8416869" y="407785"/>
              <a:ext cx="5004435" cy="5004435"/>
            </a:xfrm>
            <a:custGeom>
              <a:avLst/>
              <a:gdLst/>
              <a:ahLst/>
              <a:cxnLst/>
              <a:rect l="l" t="t" r="r" b="b"/>
              <a:pathLst>
                <a:path w="5004434" h="5004435">
                  <a:moveTo>
                    <a:pt x="2502019" y="5004038"/>
                  </a:moveTo>
                  <a:lnTo>
                    <a:pt x="2440619" y="5003286"/>
                  </a:lnTo>
                  <a:lnTo>
                    <a:pt x="2379250" y="5001026"/>
                  </a:lnTo>
                  <a:lnTo>
                    <a:pt x="2317959" y="4997258"/>
                  </a:lnTo>
                  <a:lnTo>
                    <a:pt x="2256781" y="4991989"/>
                  </a:lnTo>
                  <a:lnTo>
                    <a:pt x="2195747" y="4985219"/>
                  </a:lnTo>
                  <a:lnTo>
                    <a:pt x="2134893" y="4976956"/>
                  </a:lnTo>
                  <a:lnTo>
                    <a:pt x="2074266" y="4967201"/>
                  </a:lnTo>
                  <a:lnTo>
                    <a:pt x="2013895" y="4955959"/>
                  </a:lnTo>
                  <a:lnTo>
                    <a:pt x="1953825" y="4943244"/>
                  </a:lnTo>
                  <a:lnTo>
                    <a:pt x="1894078" y="4929058"/>
                  </a:lnTo>
                  <a:lnTo>
                    <a:pt x="1834698" y="4913408"/>
                  </a:lnTo>
                  <a:lnTo>
                    <a:pt x="1775723" y="4896301"/>
                  </a:lnTo>
                  <a:lnTo>
                    <a:pt x="1717184" y="4877754"/>
                  </a:lnTo>
                  <a:lnTo>
                    <a:pt x="1659119" y="4857780"/>
                  </a:lnTo>
                  <a:lnTo>
                    <a:pt x="1601553" y="4836388"/>
                  </a:lnTo>
                  <a:lnTo>
                    <a:pt x="1544536" y="4813585"/>
                  </a:lnTo>
                  <a:lnTo>
                    <a:pt x="1488097" y="4789390"/>
                  </a:lnTo>
                  <a:lnTo>
                    <a:pt x="1432265" y="4763814"/>
                  </a:lnTo>
                  <a:lnTo>
                    <a:pt x="1377083" y="4736883"/>
                  </a:lnTo>
                  <a:lnTo>
                    <a:pt x="1322577" y="4708600"/>
                  </a:lnTo>
                  <a:lnTo>
                    <a:pt x="1268777" y="4678992"/>
                  </a:lnTo>
                  <a:lnTo>
                    <a:pt x="1215721" y="4648071"/>
                  </a:lnTo>
                  <a:lnTo>
                    <a:pt x="1163442" y="4615857"/>
                  </a:lnTo>
                  <a:lnTo>
                    <a:pt x="1111967" y="4582368"/>
                  </a:lnTo>
                  <a:lnTo>
                    <a:pt x="1061335" y="4547630"/>
                  </a:lnTo>
                  <a:lnTo>
                    <a:pt x="1011566" y="4511661"/>
                  </a:lnTo>
                  <a:lnTo>
                    <a:pt x="962697" y="4474478"/>
                  </a:lnTo>
                  <a:lnTo>
                    <a:pt x="914755" y="4436110"/>
                  </a:lnTo>
                  <a:lnTo>
                    <a:pt x="867767" y="4396569"/>
                  </a:lnTo>
                  <a:lnTo>
                    <a:pt x="821766" y="4355895"/>
                  </a:lnTo>
                  <a:lnTo>
                    <a:pt x="776775" y="4314100"/>
                  </a:lnTo>
                  <a:lnTo>
                    <a:pt x="732824" y="4271217"/>
                  </a:lnTo>
                  <a:lnTo>
                    <a:pt x="689938" y="4227264"/>
                  </a:lnTo>
                  <a:lnTo>
                    <a:pt x="648145" y="4182275"/>
                  </a:lnTo>
                  <a:lnTo>
                    <a:pt x="607468" y="4136269"/>
                  </a:lnTo>
                  <a:lnTo>
                    <a:pt x="567932" y="4089280"/>
                  </a:lnTo>
                  <a:lnTo>
                    <a:pt x="529561" y="4041341"/>
                  </a:lnTo>
                  <a:lnTo>
                    <a:pt x="492378" y="3992472"/>
                  </a:lnTo>
                  <a:lnTo>
                    <a:pt x="456406" y="3942703"/>
                  </a:lnTo>
                  <a:lnTo>
                    <a:pt x="421666" y="3892071"/>
                  </a:lnTo>
                  <a:lnTo>
                    <a:pt x="388179" y="3840595"/>
                  </a:lnTo>
                  <a:lnTo>
                    <a:pt x="355965" y="3788317"/>
                  </a:lnTo>
                  <a:lnTo>
                    <a:pt x="325044" y="3735257"/>
                  </a:lnTo>
                  <a:lnTo>
                    <a:pt x="295435" y="3681461"/>
                  </a:lnTo>
                  <a:lnTo>
                    <a:pt x="267154" y="3626954"/>
                  </a:lnTo>
                  <a:lnTo>
                    <a:pt x="240220" y="3571772"/>
                  </a:lnTo>
                  <a:lnTo>
                    <a:pt x="214648" y="3515941"/>
                  </a:lnTo>
                  <a:lnTo>
                    <a:pt x="190454" y="3459502"/>
                  </a:lnTo>
                  <a:lnTo>
                    <a:pt x="167653" y="3402484"/>
                  </a:lnTo>
                  <a:lnTo>
                    <a:pt x="146258" y="3344919"/>
                  </a:lnTo>
                  <a:lnTo>
                    <a:pt x="126281" y="3286854"/>
                  </a:lnTo>
                  <a:lnTo>
                    <a:pt x="107735" y="3228315"/>
                  </a:lnTo>
                  <a:lnTo>
                    <a:pt x="90632" y="3169340"/>
                  </a:lnTo>
                  <a:lnTo>
                    <a:pt x="74982" y="3109960"/>
                  </a:lnTo>
                  <a:lnTo>
                    <a:pt x="60793" y="3050213"/>
                  </a:lnTo>
                  <a:lnTo>
                    <a:pt x="48075" y="2990143"/>
                  </a:lnTo>
                  <a:lnTo>
                    <a:pt x="36835" y="2929772"/>
                  </a:lnTo>
                  <a:lnTo>
                    <a:pt x="27080" y="2869145"/>
                  </a:lnTo>
                  <a:lnTo>
                    <a:pt x="18816" y="2808291"/>
                  </a:lnTo>
                  <a:lnTo>
                    <a:pt x="12047" y="2747257"/>
                  </a:lnTo>
                  <a:lnTo>
                    <a:pt x="6779" y="2686079"/>
                  </a:lnTo>
                  <a:lnTo>
                    <a:pt x="3013" y="2624788"/>
                  </a:lnTo>
                  <a:lnTo>
                    <a:pt x="753" y="2563418"/>
                  </a:lnTo>
                  <a:lnTo>
                    <a:pt x="0" y="2502019"/>
                  </a:lnTo>
                  <a:lnTo>
                    <a:pt x="188" y="2471315"/>
                  </a:lnTo>
                  <a:lnTo>
                    <a:pt x="1695" y="2409931"/>
                  </a:lnTo>
                  <a:lnTo>
                    <a:pt x="4708" y="2348592"/>
                  </a:lnTo>
                  <a:lnTo>
                    <a:pt x="9225" y="2287355"/>
                  </a:lnTo>
                  <a:lnTo>
                    <a:pt x="15245" y="2226240"/>
                  </a:lnTo>
                  <a:lnTo>
                    <a:pt x="22761" y="2165298"/>
                  </a:lnTo>
                  <a:lnTo>
                    <a:pt x="31772" y="2104547"/>
                  </a:lnTo>
                  <a:lnTo>
                    <a:pt x="42269" y="2044049"/>
                  </a:lnTo>
                  <a:lnTo>
                    <a:pt x="54250" y="1983820"/>
                  </a:lnTo>
                  <a:lnTo>
                    <a:pt x="67704" y="1923911"/>
                  </a:lnTo>
                  <a:lnTo>
                    <a:pt x="82626" y="1864337"/>
                  </a:lnTo>
                  <a:lnTo>
                    <a:pt x="99002" y="1805160"/>
                  </a:lnTo>
                  <a:lnTo>
                    <a:pt x="116829" y="1746395"/>
                  </a:lnTo>
                  <a:lnTo>
                    <a:pt x="136090" y="1688092"/>
                  </a:lnTo>
                  <a:lnTo>
                    <a:pt x="156779" y="1630267"/>
                  </a:lnTo>
                  <a:lnTo>
                    <a:pt x="178878" y="1572977"/>
                  </a:lnTo>
                  <a:lnTo>
                    <a:pt x="202379" y="1516240"/>
                  </a:lnTo>
                  <a:lnTo>
                    <a:pt x="227262" y="1460106"/>
                  </a:lnTo>
                  <a:lnTo>
                    <a:pt x="253519" y="1404591"/>
                  </a:lnTo>
                  <a:lnTo>
                    <a:pt x="281126" y="1349745"/>
                  </a:lnTo>
                  <a:lnTo>
                    <a:pt x="310076" y="1295583"/>
                  </a:lnTo>
                  <a:lnTo>
                    <a:pt x="340341" y="1242158"/>
                  </a:lnTo>
                  <a:lnTo>
                    <a:pt x="371913" y="1189482"/>
                  </a:lnTo>
                  <a:lnTo>
                    <a:pt x="404763" y="1137604"/>
                  </a:lnTo>
                  <a:lnTo>
                    <a:pt x="438882" y="1086544"/>
                  </a:lnTo>
                  <a:lnTo>
                    <a:pt x="474238" y="1036341"/>
                  </a:lnTo>
                  <a:lnTo>
                    <a:pt x="510821" y="987016"/>
                  </a:lnTo>
                  <a:lnTo>
                    <a:pt x="548598" y="938610"/>
                  </a:lnTo>
                  <a:lnTo>
                    <a:pt x="587557" y="891138"/>
                  </a:lnTo>
                  <a:lnTo>
                    <a:pt x="627664" y="844643"/>
                  </a:lnTo>
                  <a:lnTo>
                    <a:pt x="668905" y="799140"/>
                  </a:lnTo>
                  <a:lnTo>
                    <a:pt x="711245" y="754670"/>
                  </a:lnTo>
                  <a:lnTo>
                    <a:pt x="754670" y="711245"/>
                  </a:lnTo>
                  <a:lnTo>
                    <a:pt x="799140" y="668905"/>
                  </a:lnTo>
                  <a:lnTo>
                    <a:pt x="844643" y="627664"/>
                  </a:lnTo>
                  <a:lnTo>
                    <a:pt x="891138" y="587557"/>
                  </a:lnTo>
                  <a:lnTo>
                    <a:pt x="938610" y="548598"/>
                  </a:lnTo>
                  <a:lnTo>
                    <a:pt x="987016" y="510821"/>
                  </a:lnTo>
                  <a:lnTo>
                    <a:pt x="1036341" y="474238"/>
                  </a:lnTo>
                  <a:lnTo>
                    <a:pt x="1086544" y="438882"/>
                  </a:lnTo>
                  <a:lnTo>
                    <a:pt x="1137604" y="404763"/>
                  </a:lnTo>
                  <a:lnTo>
                    <a:pt x="1189482" y="371913"/>
                  </a:lnTo>
                  <a:lnTo>
                    <a:pt x="1242158" y="340341"/>
                  </a:lnTo>
                  <a:lnTo>
                    <a:pt x="1295583" y="310076"/>
                  </a:lnTo>
                  <a:lnTo>
                    <a:pt x="1349745" y="281126"/>
                  </a:lnTo>
                  <a:lnTo>
                    <a:pt x="1404591" y="253519"/>
                  </a:lnTo>
                  <a:lnTo>
                    <a:pt x="1460106" y="227262"/>
                  </a:lnTo>
                  <a:lnTo>
                    <a:pt x="1516240" y="202379"/>
                  </a:lnTo>
                  <a:lnTo>
                    <a:pt x="1572977" y="178878"/>
                  </a:lnTo>
                  <a:lnTo>
                    <a:pt x="1630267" y="156779"/>
                  </a:lnTo>
                  <a:lnTo>
                    <a:pt x="1688092" y="136090"/>
                  </a:lnTo>
                  <a:lnTo>
                    <a:pt x="1746395" y="116829"/>
                  </a:lnTo>
                  <a:lnTo>
                    <a:pt x="1805160" y="99002"/>
                  </a:lnTo>
                  <a:lnTo>
                    <a:pt x="1864337" y="82626"/>
                  </a:lnTo>
                  <a:lnTo>
                    <a:pt x="1923911" y="67704"/>
                  </a:lnTo>
                  <a:lnTo>
                    <a:pt x="1983820" y="54250"/>
                  </a:lnTo>
                  <a:lnTo>
                    <a:pt x="2044049" y="42269"/>
                  </a:lnTo>
                  <a:lnTo>
                    <a:pt x="2104547" y="31772"/>
                  </a:lnTo>
                  <a:lnTo>
                    <a:pt x="2165298" y="22761"/>
                  </a:lnTo>
                  <a:lnTo>
                    <a:pt x="2226240" y="15245"/>
                  </a:lnTo>
                  <a:lnTo>
                    <a:pt x="2287355" y="9225"/>
                  </a:lnTo>
                  <a:lnTo>
                    <a:pt x="2348592" y="4708"/>
                  </a:lnTo>
                  <a:lnTo>
                    <a:pt x="2409931" y="1695"/>
                  </a:lnTo>
                  <a:lnTo>
                    <a:pt x="2471315" y="188"/>
                  </a:lnTo>
                  <a:lnTo>
                    <a:pt x="2502019" y="0"/>
                  </a:lnTo>
                  <a:lnTo>
                    <a:pt x="2532722" y="188"/>
                  </a:lnTo>
                  <a:lnTo>
                    <a:pt x="2594107" y="1695"/>
                  </a:lnTo>
                  <a:lnTo>
                    <a:pt x="2655446" y="4708"/>
                  </a:lnTo>
                  <a:lnTo>
                    <a:pt x="2716683" y="9225"/>
                  </a:lnTo>
                  <a:lnTo>
                    <a:pt x="2777797" y="15245"/>
                  </a:lnTo>
                  <a:lnTo>
                    <a:pt x="2838740" y="22761"/>
                  </a:lnTo>
                  <a:lnTo>
                    <a:pt x="2899490" y="31772"/>
                  </a:lnTo>
                  <a:lnTo>
                    <a:pt x="2959989" y="42269"/>
                  </a:lnTo>
                  <a:lnTo>
                    <a:pt x="3020218" y="54250"/>
                  </a:lnTo>
                  <a:lnTo>
                    <a:pt x="3080127" y="67704"/>
                  </a:lnTo>
                  <a:lnTo>
                    <a:pt x="3139700" y="82626"/>
                  </a:lnTo>
                  <a:lnTo>
                    <a:pt x="3198878" y="99002"/>
                  </a:lnTo>
                  <a:lnTo>
                    <a:pt x="3257643" y="116829"/>
                  </a:lnTo>
                  <a:lnTo>
                    <a:pt x="3315946" y="136090"/>
                  </a:lnTo>
                  <a:lnTo>
                    <a:pt x="3373771" y="156779"/>
                  </a:lnTo>
                  <a:lnTo>
                    <a:pt x="3431061" y="178878"/>
                  </a:lnTo>
                  <a:lnTo>
                    <a:pt x="3487798" y="202379"/>
                  </a:lnTo>
                  <a:lnTo>
                    <a:pt x="3543932" y="227262"/>
                  </a:lnTo>
                  <a:lnTo>
                    <a:pt x="3599447" y="253519"/>
                  </a:lnTo>
                  <a:lnTo>
                    <a:pt x="3654293" y="281126"/>
                  </a:lnTo>
                  <a:lnTo>
                    <a:pt x="3708451" y="310076"/>
                  </a:lnTo>
                  <a:lnTo>
                    <a:pt x="3761879" y="340341"/>
                  </a:lnTo>
                  <a:lnTo>
                    <a:pt x="3814556" y="371913"/>
                  </a:lnTo>
                  <a:lnTo>
                    <a:pt x="3866434" y="404763"/>
                  </a:lnTo>
                  <a:lnTo>
                    <a:pt x="3917493" y="438882"/>
                  </a:lnTo>
                  <a:lnTo>
                    <a:pt x="3967697" y="474238"/>
                  </a:lnTo>
                  <a:lnTo>
                    <a:pt x="4017022" y="510821"/>
                  </a:lnTo>
                  <a:lnTo>
                    <a:pt x="4065428" y="548598"/>
                  </a:lnTo>
                  <a:lnTo>
                    <a:pt x="4112898" y="587557"/>
                  </a:lnTo>
                  <a:lnTo>
                    <a:pt x="4159395" y="627664"/>
                  </a:lnTo>
                  <a:lnTo>
                    <a:pt x="4204898" y="668905"/>
                  </a:lnTo>
                  <a:lnTo>
                    <a:pt x="4249371" y="711245"/>
                  </a:lnTo>
                  <a:lnTo>
                    <a:pt x="4292795" y="754670"/>
                  </a:lnTo>
                  <a:lnTo>
                    <a:pt x="4335133" y="799140"/>
                  </a:lnTo>
                  <a:lnTo>
                    <a:pt x="4376373" y="844643"/>
                  </a:lnTo>
                  <a:lnTo>
                    <a:pt x="4416482" y="891138"/>
                  </a:lnTo>
                  <a:lnTo>
                    <a:pt x="4455441" y="938610"/>
                  </a:lnTo>
                  <a:lnTo>
                    <a:pt x="4493219" y="987016"/>
                  </a:lnTo>
                  <a:lnTo>
                    <a:pt x="4529799" y="1036341"/>
                  </a:lnTo>
                  <a:lnTo>
                    <a:pt x="4565153" y="1086544"/>
                  </a:lnTo>
                  <a:lnTo>
                    <a:pt x="4599271" y="1137604"/>
                  </a:lnTo>
                  <a:lnTo>
                    <a:pt x="4632125" y="1189482"/>
                  </a:lnTo>
                  <a:lnTo>
                    <a:pt x="4663694" y="1242158"/>
                  </a:lnTo>
                  <a:lnTo>
                    <a:pt x="4693962" y="1295583"/>
                  </a:lnTo>
                  <a:lnTo>
                    <a:pt x="4722910" y="1349745"/>
                  </a:lnTo>
                  <a:lnTo>
                    <a:pt x="4750517" y="1404591"/>
                  </a:lnTo>
                  <a:lnTo>
                    <a:pt x="4776776" y="1460106"/>
                  </a:lnTo>
                  <a:lnTo>
                    <a:pt x="4801659" y="1516240"/>
                  </a:lnTo>
                  <a:lnTo>
                    <a:pt x="4825158" y="1572977"/>
                  </a:lnTo>
                  <a:lnTo>
                    <a:pt x="4847259" y="1630267"/>
                  </a:lnTo>
                  <a:lnTo>
                    <a:pt x="4867945" y="1688092"/>
                  </a:lnTo>
                  <a:lnTo>
                    <a:pt x="4887206" y="1746395"/>
                  </a:lnTo>
                  <a:lnTo>
                    <a:pt x="4905036" y="1805160"/>
                  </a:lnTo>
                  <a:lnTo>
                    <a:pt x="4921415" y="1864337"/>
                  </a:lnTo>
                  <a:lnTo>
                    <a:pt x="4936335" y="1923911"/>
                  </a:lnTo>
                  <a:lnTo>
                    <a:pt x="4949786" y="1983820"/>
                  </a:lnTo>
                  <a:lnTo>
                    <a:pt x="4961765" y="2044049"/>
                  </a:lnTo>
                  <a:lnTo>
                    <a:pt x="4972265" y="2104547"/>
                  </a:lnTo>
                  <a:lnTo>
                    <a:pt x="4981274" y="2165298"/>
                  </a:lnTo>
                  <a:lnTo>
                    <a:pt x="4988791" y="2226240"/>
                  </a:lnTo>
                  <a:lnTo>
                    <a:pt x="4994811" y="2287355"/>
                  </a:lnTo>
                  <a:lnTo>
                    <a:pt x="4999329" y="2348592"/>
                  </a:lnTo>
                  <a:lnTo>
                    <a:pt x="5002345" y="2409931"/>
                  </a:lnTo>
                  <a:lnTo>
                    <a:pt x="5003850" y="2471315"/>
                  </a:lnTo>
                  <a:lnTo>
                    <a:pt x="5004038" y="2502019"/>
                  </a:lnTo>
                  <a:lnTo>
                    <a:pt x="5003850" y="2532722"/>
                  </a:lnTo>
                  <a:lnTo>
                    <a:pt x="5002345" y="2594107"/>
                  </a:lnTo>
                  <a:lnTo>
                    <a:pt x="4999329" y="2655446"/>
                  </a:lnTo>
                  <a:lnTo>
                    <a:pt x="4994811" y="2716683"/>
                  </a:lnTo>
                  <a:lnTo>
                    <a:pt x="4988791" y="2777797"/>
                  </a:lnTo>
                  <a:lnTo>
                    <a:pt x="4981274" y="2838740"/>
                  </a:lnTo>
                  <a:lnTo>
                    <a:pt x="4972265" y="2899490"/>
                  </a:lnTo>
                  <a:lnTo>
                    <a:pt x="4961765" y="2959989"/>
                  </a:lnTo>
                  <a:lnTo>
                    <a:pt x="4949786" y="3020218"/>
                  </a:lnTo>
                  <a:lnTo>
                    <a:pt x="4936335" y="3080127"/>
                  </a:lnTo>
                  <a:lnTo>
                    <a:pt x="4921415" y="3139700"/>
                  </a:lnTo>
                  <a:lnTo>
                    <a:pt x="4905036" y="3198878"/>
                  </a:lnTo>
                  <a:lnTo>
                    <a:pt x="4887206" y="3257643"/>
                  </a:lnTo>
                  <a:lnTo>
                    <a:pt x="4867945" y="3315946"/>
                  </a:lnTo>
                  <a:lnTo>
                    <a:pt x="4847260" y="3373771"/>
                  </a:lnTo>
                  <a:lnTo>
                    <a:pt x="4825163" y="3431061"/>
                  </a:lnTo>
                  <a:lnTo>
                    <a:pt x="4801659" y="3487798"/>
                  </a:lnTo>
                  <a:lnTo>
                    <a:pt x="4776776" y="3543932"/>
                  </a:lnTo>
                  <a:lnTo>
                    <a:pt x="4750517" y="3599447"/>
                  </a:lnTo>
                  <a:lnTo>
                    <a:pt x="4722910" y="3654293"/>
                  </a:lnTo>
                  <a:lnTo>
                    <a:pt x="4693962" y="3708451"/>
                  </a:lnTo>
                  <a:lnTo>
                    <a:pt x="4663694" y="3761879"/>
                  </a:lnTo>
                  <a:lnTo>
                    <a:pt x="4632125" y="3814556"/>
                  </a:lnTo>
                  <a:lnTo>
                    <a:pt x="4599271" y="3866434"/>
                  </a:lnTo>
                  <a:lnTo>
                    <a:pt x="4565153" y="3917493"/>
                  </a:lnTo>
                  <a:lnTo>
                    <a:pt x="4529799" y="3967697"/>
                  </a:lnTo>
                  <a:lnTo>
                    <a:pt x="4493219" y="4017022"/>
                  </a:lnTo>
                  <a:lnTo>
                    <a:pt x="4455441" y="4065428"/>
                  </a:lnTo>
                  <a:lnTo>
                    <a:pt x="4416482" y="4112898"/>
                  </a:lnTo>
                  <a:lnTo>
                    <a:pt x="4376373" y="4159395"/>
                  </a:lnTo>
                  <a:lnTo>
                    <a:pt x="4335133" y="4204898"/>
                  </a:lnTo>
                  <a:lnTo>
                    <a:pt x="4292795" y="4249371"/>
                  </a:lnTo>
                  <a:lnTo>
                    <a:pt x="4249371" y="4292795"/>
                  </a:lnTo>
                  <a:lnTo>
                    <a:pt x="4204898" y="4335133"/>
                  </a:lnTo>
                  <a:lnTo>
                    <a:pt x="4159395" y="4376373"/>
                  </a:lnTo>
                  <a:lnTo>
                    <a:pt x="4112898" y="4416482"/>
                  </a:lnTo>
                  <a:lnTo>
                    <a:pt x="4065428" y="4455441"/>
                  </a:lnTo>
                  <a:lnTo>
                    <a:pt x="4017022" y="4493219"/>
                  </a:lnTo>
                  <a:lnTo>
                    <a:pt x="3967697" y="4529799"/>
                  </a:lnTo>
                  <a:lnTo>
                    <a:pt x="3917493" y="4565153"/>
                  </a:lnTo>
                  <a:lnTo>
                    <a:pt x="3866434" y="4599271"/>
                  </a:lnTo>
                  <a:lnTo>
                    <a:pt x="3814556" y="4632125"/>
                  </a:lnTo>
                  <a:lnTo>
                    <a:pt x="3761879" y="4663694"/>
                  </a:lnTo>
                  <a:lnTo>
                    <a:pt x="3708451" y="4693962"/>
                  </a:lnTo>
                  <a:lnTo>
                    <a:pt x="3654293" y="4722910"/>
                  </a:lnTo>
                  <a:lnTo>
                    <a:pt x="3599447" y="4750517"/>
                  </a:lnTo>
                  <a:lnTo>
                    <a:pt x="3543932" y="4776776"/>
                  </a:lnTo>
                  <a:lnTo>
                    <a:pt x="3487798" y="4801659"/>
                  </a:lnTo>
                  <a:lnTo>
                    <a:pt x="3431061" y="4825158"/>
                  </a:lnTo>
                  <a:lnTo>
                    <a:pt x="3373771" y="4847259"/>
                  </a:lnTo>
                  <a:lnTo>
                    <a:pt x="3315946" y="4867945"/>
                  </a:lnTo>
                  <a:lnTo>
                    <a:pt x="3257643" y="4887206"/>
                  </a:lnTo>
                  <a:lnTo>
                    <a:pt x="3198878" y="4905036"/>
                  </a:lnTo>
                  <a:lnTo>
                    <a:pt x="3139700" y="4921415"/>
                  </a:lnTo>
                  <a:lnTo>
                    <a:pt x="3080127" y="4936335"/>
                  </a:lnTo>
                  <a:lnTo>
                    <a:pt x="3020218" y="4949786"/>
                  </a:lnTo>
                  <a:lnTo>
                    <a:pt x="2959989" y="4961765"/>
                  </a:lnTo>
                  <a:lnTo>
                    <a:pt x="2899490" y="4972265"/>
                  </a:lnTo>
                  <a:lnTo>
                    <a:pt x="2838740" y="4981274"/>
                  </a:lnTo>
                  <a:lnTo>
                    <a:pt x="2777797" y="4988791"/>
                  </a:lnTo>
                  <a:lnTo>
                    <a:pt x="2716683" y="4994811"/>
                  </a:lnTo>
                  <a:lnTo>
                    <a:pt x="2655446" y="4999329"/>
                  </a:lnTo>
                  <a:lnTo>
                    <a:pt x="2594107" y="5002345"/>
                  </a:lnTo>
                  <a:lnTo>
                    <a:pt x="2532722" y="5003850"/>
                  </a:lnTo>
                  <a:lnTo>
                    <a:pt x="2502019" y="5004038"/>
                  </a:lnTo>
                  <a:close/>
                </a:path>
              </a:pathLst>
            </a:custGeom>
            <a:solidFill>
              <a:srgbClr val="FE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08740" y="609843"/>
              <a:ext cx="4620310" cy="4609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99137" y="4787188"/>
              <a:ext cx="4960620" cy="4960620"/>
            </a:xfrm>
            <a:custGeom>
              <a:avLst/>
              <a:gdLst/>
              <a:ahLst/>
              <a:cxnLst/>
              <a:rect l="l" t="t" r="r" b="b"/>
              <a:pathLst>
                <a:path w="4960619" h="4960620">
                  <a:moveTo>
                    <a:pt x="2480073" y="4960147"/>
                  </a:moveTo>
                  <a:lnTo>
                    <a:pt x="2419212" y="4959402"/>
                  </a:lnTo>
                  <a:lnTo>
                    <a:pt x="2358381" y="4957161"/>
                  </a:lnTo>
                  <a:lnTo>
                    <a:pt x="2297628" y="4953426"/>
                  </a:lnTo>
                  <a:lnTo>
                    <a:pt x="2236986" y="4948203"/>
                  </a:lnTo>
                  <a:lnTo>
                    <a:pt x="2176487" y="4941493"/>
                  </a:lnTo>
                  <a:lnTo>
                    <a:pt x="2116167" y="4933303"/>
                  </a:lnTo>
                  <a:lnTo>
                    <a:pt x="2056072" y="4923633"/>
                  </a:lnTo>
                  <a:lnTo>
                    <a:pt x="1996231" y="4912490"/>
                  </a:lnTo>
                  <a:lnTo>
                    <a:pt x="1936688" y="4899886"/>
                  </a:lnTo>
                  <a:lnTo>
                    <a:pt x="1877465" y="4885824"/>
                  </a:lnTo>
                  <a:lnTo>
                    <a:pt x="1818605" y="4870311"/>
                  </a:lnTo>
                  <a:lnTo>
                    <a:pt x="1760148" y="4853355"/>
                  </a:lnTo>
                  <a:lnTo>
                    <a:pt x="1702123" y="4834970"/>
                  </a:lnTo>
                  <a:lnTo>
                    <a:pt x="1644566" y="4815172"/>
                  </a:lnTo>
                  <a:lnTo>
                    <a:pt x="1587506" y="4793967"/>
                  </a:lnTo>
                  <a:lnTo>
                    <a:pt x="1530989" y="4771364"/>
                  </a:lnTo>
                  <a:lnTo>
                    <a:pt x="1475044" y="4747382"/>
                  </a:lnTo>
                  <a:lnTo>
                    <a:pt x="1419703" y="4722030"/>
                  </a:lnTo>
                  <a:lnTo>
                    <a:pt x="1365005" y="4695335"/>
                  </a:lnTo>
                  <a:lnTo>
                    <a:pt x="1310976" y="4667300"/>
                  </a:lnTo>
                  <a:lnTo>
                    <a:pt x="1257649" y="4637952"/>
                  </a:lnTo>
                  <a:lnTo>
                    <a:pt x="1205057" y="4607302"/>
                  </a:lnTo>
                  <a:lnTo>
                    <a:pt x="1153238" y="4575371"/>
                  </a:lnTo>
                  <a:lnTo>
                    <a:pt x="1102214" y="4542175"/>
                  </a:lnTo>
                  <a:lnTo>
                    <a:pt x="1052026" y="4507742"/>
                  </a:lnTo>
                  <a:lnTo>
                    <a:pt x="1002693" y="4472088"/>
                  </a:lnTo>
                  <a:lnTo>
                    <a:pt x="954253" y="4435232"/>
                  </a:lnTo>
                  <a:lnTo>
                    <a:pt x="906731" y="4397200"/>
                  </a:lnTo>
                  <a:lnTo>
                    <a:pt x="860156" y="4358006"/>
                  </a:lnTo>
                  <a:lnTo>
                    <a:pt x="814558" y="4317689"/>
                  </a:lnTo>
                  <a:lnTo>
                    <a:pt x="769962" y="4276261"/>
                  </a:lnTo>
                  <a:lnTo>
                    <a:pt x="726396" y="4233753"/>
                  </a:lnTo>
                  <a:lnTo>
                    <a:pt x="683887" y="4190186"/>
                  </a:lnTo>
                  <a:lnTo>
                    <a:pt x="642460" y="4145592"/>
                  </a:lnTo>
                  <a:lnTo>
                    <a:pt x="602140" y="4099989"/>
                  </a:lnTo>
                  <a:lnTo>
                    <a:pt x="562950" y="4053412"/>
                  </a:lnTo>
                  <a:lnTo>
                    <a:pt x="524916" y="4005894"/>
                  </a:lnTo>
                  <a:lnTo>
                    <a:pt x="488059" y="3957453"/>
                  </a:lnTo>
                  <a:lnTo>
                    <a:pt x="452402" y="3908121"/>
                  </a:lnTo>
                  <a:lnTo>
                    <a:pt x="417967" y="3857933"/>
                  </a:lnTo>
                  <a:lnTo>
                    <a:pt x="384774" y="3806909"/>
                  </a:lnTo>
                  <a:lnTo>
                    <a:pt x="352843" y="3755089"/>
                  </a:lnTo>
                  <a:lnTo>
                    <a:pt x="322193" y="3702494"/>
                  </a:lnTo>
                  <a:lnTo>
                    <a:pt x="292844" y="3649170"/>
                  </a:lnTo>
                  <a:lnTo>
                    <a:pt x="264811" y="3595142"/>
                  </a:lnTo>
                  <a:lnTo>
                    <a:pt x="238113" y="3540444"/>
                  </a:lnTo>
                  <a:lnTo>
                    <a:pt x="212766" y="3485102"/>
                  </a:lnTo>
                  <a:lnTo>
                    <a:pt x="188784" y="3429158"/>
                  </a:lnTo>
                  <a:lnTo>
                    <a:pt x="166182" y="3372641"/>
                  </a:lnTo>
                  <a:lnTo>
                    <a:pt x="144975" y="3315580"/>
                  </a:lnTo>
                  <a:lnTo>
                    <a:pt x="125173" y="3258024"/>
                  </a:lnTo>
                  <a:lnTo>
                    <a:pt x="106790" y="3199999"/>
                  </a:lnTo>
                  <a:lnTo>
                    <a:pt x="89837" y="3141541"/>
                  </a:lnTo>
                  <a:lnTo>
                    <a:pt x="74324" y="3082682"/>
                  </a:lnTo>
                  <a:lnTo>
                    <a:pt x="60260" y="3023459"/>
                  </a:lnTo>
                  <a:lnTo>
                    <a:pt x="47653" y="2963916"/>
                  </a:lnTo>
                  <a:lnTo>
                    <a:pt x="36512" y="2904074"/>
                  </a:lnTo>
                  <a:lnTo>
                    <a:pt x="26843" y="2843979"/>
                  </a:lnTo>
                  <a:lnTo>
                    <a:pt x="18651" y="2783659"/>
                  </a:lnTo>
                  <a:lnTo>
                    <a:pt x="11942" y="2723160"/>
                  </a:lnTo>
                  <a:lnTo>
                    <a:pt x="6719" y="2662519"/>
                  </a:lnTo>
                  <a:lnTo>
                    <a:pt x="2987" y="2601766"/>
                  </a:lnTo>
                  <a:lnTo>
                    <a:pt x="746" y="2540934"/>
                  </a:lnTo>
                  <a:lnTo>
                    <a:pt x="0" y="2480073"/>
                  </a:lnTo>
                  <a:lnTo>
                    <a:pt x="186" y="2449639"/>
                  </a:lnTo>
                  <a:lnTo>
                    <a:pt x="1680" y="2388793"/>
                  </a:lnTo>
                  <a:lnTo>
                    <a:pt x="4667" y="2327992"/>
                  </a:lnTo>
                  <a:lnTo>
                    <a:pt x="9144" y="2267292"/>
                  </a:lnTo>
                  <a:lnTo>
                    <a:pt x="15111" y="2206714"/>
                  </a:lnTo>
                  <a:lnTo>
                    <a:pt x="22561" y="2146306"/>
                  </a:lnTo>
                  <a:lnTo>
                    <a:pt x="31493" y="2086088"/>
                  </a:lnTo>
                  <a:lnTo>
                    <a:pt x="41899" y="2026120"/>
                  </a:lnTo>
                  <a:lnTo>
                    <a:pt x="53774" y="1966420"/>
                  </a:lnTo>
                  <a:lnTo>
                    <a:pt x="67110" y="1907036"/>
                  </a:lnTo>
                  <a:lnTo>
                    <a:pt x="81901" y="1847985"/>
                  </a:lnTo>
                  <a:lnTo>
                    <a:pt x="98134" y="1789326"/>
                  </a:lnTo>
                  <a:lnTo>
                    <a:pt x="115805" y="1731077"/>
                  </a:lnTo>
                  <a:lnTo>
                    <a:pt x="134897" y="1673285"/>
                  </a:lnTo>
                  <a:lnTo>
                    <a:pt x="155404" y="1615968"/>
                  </a:lnTo>
                  <a:lnTo>
                    <a:pt x="177309" y="1559180"/>
                  </a:lnTo>
                  <a:lnTo>
                    <a:pt x="200604" y="1502941"/>
                  </a:lnTo>
                  <a:lnTo>
                    <a:pt x="225269" y="1447299"/>
                  </a:lnTo>
                  <a:lnTo>
                    <a:pt x="251295" y="1392271"/>
                  </a:lnTo>
                  <a:lnTo>
                    <a:pt x="278661" y="1337906"/>
                  </a:lnTo>
                  <a:lnTo>
                    <a:pt x="307356" y="1284219"/>
                  </a:lnTo>
                  <a:lnTo>
                    <a:pt x="337355" y="1231262"/>
                  </a:lnTo>
                  <a:lnTo>
                    <a:pt x="368651" y="1179048"/>
                  </a:lnTo>
                  <a:lnTo>
                    <a:pt x="401213" y="1127626"/>
                  </a:lnTo>
                  <a:lnTo>
                    <a:pt x="435032" y="1077014"/>
                  </a:lnTo>
                  <a:lnTo>
                    <a:pt x="470078" y="1027251"/>
                  </a:lnTo>
                  <a:lnTo>
                    <a:pt x="506340" y="978359"/>
                  </a:lnTo>
                  <a:lnTo>
                    <a:pt x="543786" y="930377"/>
                  </a:lnTo>
                  <a:lnTo>
                    <a:pt x="582404" y="883322"/>
                  </a:lnTo>
                  <a:lnTo>
                    <a:pt x="622158" y="837235"/>
                  </a:lnTo>
                  <a:lnTo>
                    <a:pt x="663038" y="792131"/>
                  </a:lnTo>
                  <a:lnTo>
                    <a:pt x="705006" y="748050"/>
                  </a:lnTo>
                  <a:lnTo>
                    <a:pt x="748050" y="705006"/>
                  </a:lnTo>
                  <a:lnTo>
                    <a:pt x="792131" y="663038"/>
                  </a:lnTo>
                  <a:lnTo>
                    <a:pt x="837235" y="622158"/>
                  </a:lnTo>
                  <a:lnTo>
                    <a:pt x="883322" y="582404"/>
                  </a:lnTo>
                  <a:lnTo>
                    <a:pt x="930377" y="543786"/>
                  </a:lnTo>
                  <a:lnTo>
                    <a:pt x="978359" y="506340"/>
                  </a:lnTo>
                  <a:lnTo>
                    <a:pt x="1027251" y="470078"/>
                  </a:lnTo>
                  <a:lnTo>
                    <a:pt x="1077014" y="435032"/>
                  </a:lnTo>
                  <a:lnTo>
                    <a:pt x="1127626" y="401213"/>
                  </a:lnTo>
                  <a:lnTo>
                    <a:pt x="1179048" y="368651"/>
                  </a:lnTo>
                  <a:lnTo>
                    <a:pt x="1231262" y="337355"/>
                  </a:lnTo>
                  <a:lnTo>
                    <a:pt x="1284219" y="307356"/>
                  </a:lnTo>
                  <a:lnTo>
                    <a:pt x="1337906" y="278661"/>
                  </a:lnTo>
                  <a:lnTo>
                    <a:pt x="1392271" y="251295"/>
                  </a:lnTo>
                  <a:lnTo>
                    <a:pt x="1447299" y="225269"/>
                  </a:lnTo>
                  <a:lnTo>
                    <a:pt x="1502941" y="200604"/>
                  </a:lnTo>
                  <a:lnTo>
                    <a:pt x="1559180" y="177309"/>
                  </a:lnTo>
                  <a:lnTo>
                    <a:pt x="1615968" y="155404"/>
                  </a:lnTo>
                  <a:lnTo>
                    <a:pt x="1673285" y="134897"/>
                  </a:lnTo>
                  <a:lnTo>
                    <a:pt x="1731077" y="115805"/>
                  </a:lnTo>
                  <a:lnTo>
                    <a:pt x="1789326" y="98134"/>
                  </a:lnTo>
                  <a:lnTo>
                    <a:pt x="1847985" y="81901"/>
                  </a:lnTo>
                  <a:lnTo>
                    <a:pt x="1907036" y="67110"/>
                  </a:lnTo>
                  <a:lnTo>
                    <a:pt x="1966420" y="53774"/>
                  </a:lnTo>
                  <a:lnTo>
                    <a:pt x="2026120" y="41899"/>
                  </a:lnTo>
                  <a:lnTo>
                    <a:pt x="2086088" y="31493"/>
                  </a:lnTo>
                  <a:lnTo>
                    <a:pt x="2146306" y="22561"/>
                  </a:lnTo>
                  <a:lnTo>
                    <a:pt x="2206714" y="15111"/>
                  </a:lnTo>
                  <a:lnTo>
                    <a:pt x="2267292" y="9144"/>
                  </a:lnTo>
                  <a:lnTo>
                    <a:pt x="2327992" y="4667"/>
                  </a:lnTo>
                  <a:lnTo>
                    <a:pt x="2388793" y="1680"/>
                  </a:lnTo>
                  <a:lnTo>
                    <a:pt x="2449639" y="186"/>
                  </a:lnTo>
                  <a:lnTo>
                    <a:pt x="2480073" y="0"/>
                  </a:lnTo>
                  <a:lnTo>
                    <a:pt x="2510508" y="186"/>
                  </a:lnTo>
                  <a:lnTo>
                    <a:pt x="2571354" y="1680"/>
                  </a:lnTo>
                  <a:lnTo>
                    <a:pt x="2632155" y="4667"/>
                  </a:lnTo>
                  <a:lnTo>
                    <a:pt x="2692855" y="9144"/>
                  </a:lnTo>
                  <a:lnTo>
                    <a:pt x="2753433" y="15111"/>
                  </a:lnTo>
                  <a:lnTo>
                    <a:pt x="2813841" y="22561"/>
                  </a:lnTo>
                  <a:lnTo>
                    <a:pt x="2874058" y="31493"/>
                  </a:lnTo>
                  <a:lnTo>
                    <a:pt x="2934027" y="41899"/>
                  </a:lnTo>
                  <a:lnTo>
                    <a:pt x="2993727" y="53774"/>
                  </a:lnTo>
                  <a:lnTo>
                    <a:pt x="3053111" y="67110"/>
                  </a:lnTo>
                  <a:lnTo>
                    <a:pt x="3112162" y="81901"/>
                  </a:lnTo>
                  <a:lnTo>
                    <a:pt x="3170820" y="98134"/>
                  </a:lnTo>
                  <a:lnTo>
                    <a:pt x="3229070" y="115805"/>
                  </a:lnTo>
                  <a:lnTo>
                    <a:pt x="3286861" y="134897"/>
                  </a:lnTo>
                  <a:lnTo>
                    <a:pt x="3344179" y="155404"/>
                  </a:lnTo>
                  <a:lnTo>
                    <a:pt x="3400967" y="177309"/>
                  </a:lnTo>
                  <a:lnTo>
                    <a:pt x="3457206" y="200604"/>
                  </a:lnTo>
                  <a:lnTo>
                    <a:pt x="3512848" y="225269"/>
                  </a:lnTo>
                  <a:lnTo>
                    <a:pt x="3567876" y="251295"/>
                  </a:lnTo>
                  <a:lnTo>
                    <a:pt x="3622241" y="278661"/>
                  </a:lnTo>
                  <a:lnTo>
                    <a:pt x="3675923" y="307356"/>
                  </a:lnTo>
                  <a:lnTo>
                    <a:pt x="3728883" y="337355"/>
                  </a:lnTo>
                  <a:lnTo>
                    <a:pt x="3781098" y="368651"/>
                  </a:lnTo>
                  <a:lnTo>
                    <a:pt x="3832521" y="401213"/>
                  </a:lnTo>
                  <a:lnTo>
                    <a:pt x="3883132" y="435032"/>
                  </a:lnTo>
                  <a:lnTo>
                    <a:pt x="3932895" y="470078"/>
                  </a:lnTo>
                  <a:lnTo>
                    <a:pt x="3981788" y="506340"/>
                  </a:lnTo>
                  <a:lnTo>
                    <a:pt x="4029769" y="543786"/>
                  </a:lnTo>
                  <a:lnTo>
                    <a:pt x="4076823" y="582404"/>
                  </a:lnTo>
                  <a:lnTo>
                    <a:pt x="4122912" y="622158"/>
                  </a:lnTo>
                  <a:lnTo>
                    <a:pt x="4168016" y="663038"/>
                  </a:lnTo>
                  <a:lnTo>
                    <a:pt x="4212099" y="705006"/>
                  </a:lnTo>
                  <a:lnTo>
                    <a:pt x="4255142" y="748050"/>
                  </a:lnTo>
                  <a:lnTo>
                    <a:pt x="4297109" y="792131"/>
                  </a:lnTo>
                  <a:lnTo>
                    <a:pt x="4337988" y="837235"/>
                  </a:lnTo>
                  <a:lnTo>
                    <a:pt x="4377744" y="883322"/>
                  </a:lnTo>
                  <a:lnTo>
                    <a:pt x="4416362" y="930377"/>
                  </a:lnTo>
                  <a:lnTo>
                    <a:pt x="4453808" y="978359"/>
                  </a:lnTo>
                  <a:lnTo>
                    <a:pt x="4490068" y="1027251"/>
                  </a:lnTo>
                  <a:lnTo>
                    <a:pt x="4525111" y="1077014"/>
                  </a:lnTo>
                  <a:lnTo>
                    <a:pt x="4558930" y="1127626"/>
                  </a:lnTo>
                  <a:lnTo>
                    <a:pt x="4591496" y="1179048"/>
                  </a:lnTo>
                  <a:lnTo>
                    <a:pt x="4622788" y="1231262"/>
                  </a:lnTo>
                  <a:lnTo>
                    <a:pt x="4652790" y="1284219"/>
                  </a:lnTo>
                  <a:lnTo>
                    <a:pt x="4681485" y="1337906"/>
                  </a:lnTo>
                  <a:lnTo>
                    <a:pt x="4708850" y="1392271"/>
                  </a:lnTo>
                  <a:lnTo>
                    <a:pt x="4734878" y="1447299"/>
                  </a:lnTo>
                  <a:lnTo>
                    <a:pt x="4759543" y="1502941"/>
                  </a:lnTo>
                  <a:lnTo>
                    <a:pt x="4782836" y="1559180"/>
                  </a:lnTo>
                  <a:lnTo>
                    <a:pt x="4804743" y="1615968"/>
                  </a:lnTo>
                  <a:lnTo>
                    <a:pt x="4825248" y="1673285"/>
                  </a:lnTo>
                  <a:lnTo>
                    <a:pt x="4844339" y="1731077"/>
                  </a:lnTo>
                  <a:lnTo>
                    <a:pt x="4862014" y="1789326"/>
                  </a:lnTo>
                  <a:lnTo>
                    <a:pt x="4878248" y="1847985"/>
                  </a:lnTo>
                  <a:lnTo>
                    <a:pt x="4893038" y="1907036"/>
                  </a:lnTo>
                  <a:lnTo>
                    <a:pt x="4906370" y="1966420"/>
                  </a:lnTo>
                  <a:lnTo>
                    <a:pt x="4918245" y="2026120"/>
                  </a:lnTo>
                  <a:lnTo>
                    <a:pt x="4928653" y="2086088"/>
                  </a:lnTo>
                  <a:lnTo>
                    <a:pt x="4937583" y="2146306"/>
                  </a:lnTo>
                  <a:lnTo>
                    <a:pt x="4945034" y="2206714"/>
                  </a:lnTo>
                  <a:lnTo>
                    <a:pt x="4951001" y="2267292"/>
                  </a:lnTo>
                  <a:lnTo>
                    <a:pt x="4955480" y="2327992"/>
                  </a:lnTo>
                  <a:lnTo>
                    <a:pt x="4958469" y="2388793"/>
                  </a:lnTo>
                  <a:lnTo>
                    <a:pt x="4959961" y="2449639"/>
                  </a:lnTo>
                  <a:lnTo>
                    <a:pt x="4960147" y="2480073"/>
                  </a:lnTo>
                  <a:lnTo>
                    <a:pt x="4959961" y="2510508"/>
                  </a:lnTo>
                  <a:lnTo>
                    <a:pt x="4958469" y="2571354"/>
                  </a:lnTo>
                  <a:lnTo>
                    <a:pt x="4955480" y="2632155"/>
                  </a:lnTo>
                  <a:lnTo>
                    <a:pt x="4951001" y="2692855"/>
                  </a:lnTo>
                  <a:lnTo>
                    <a:pt x="4945034" y="2753433"/>
                  </a:lnTo>
                  <a:lnTo>
                    <a:pt x="4937583" y="2813841"/>
                  </a:lnTo>
                  <a:lnTo>
                    <a:pt x="4928653" y="2874058"/>
                  </a:lnTo>
                  <a:lnTo>
                    <a:pt x="4918245" y="2934027"/>
                  </a:lnTo>
                  <a:lnTo>
                    <a:pt x="4906370" y="2993727"/>
                  </a:lnTo>
                  <a:lnTo>
                    <a:pt x="4893038" y="3053111"/>
                  </a:lnTo>
                  <a:lnTo>
                    <a:pt x="4878248" y="3112162"/>
                  </a:lnTo>
                  <a:lnTo>
                    <a:pt x="4862014" y="3170820"/>
                  </a:lnTo>
                  <a:lnTo>
                    <a:pt x="4844339" y="3229070"/>
                  </a:lnTo>
                  <a:lnTo>
                    <a:pt x="4825248" y="3286861"/>
                  </a:lnTo>
                  <a:lnTo>
                    <a:pt x="4804744" y="3344179"/>
                  </a:lnTo>
                  <a:lnTo>
                    <a:pt x="4782840" y="3400967"/>
                  </a:lnTo>
                  <a:lnTo>
                    <a:pt x="4759543" y="3457206"/>
                  </a:lnTo>
                  <a:lnTo>
                    <a:pt x="4734878" y="3512848"/>
                  </a:lnTo>
                  <a:lnTo>
                    <a:pt x="4708850" y="3567876"/>
                  </a:lnTo>
                  <a:lnTo>
                    <a:pt x="4681485" y="3622241"/>
                  </a:lnTo>
                  <a:lnTo>
                    <a:pt x="4652790" y="3675923"/>
                  </a:lnTo>
                  <a:lnTo>
                    <a:pt x="4622788" y="3728883"/>
                  </a:lnTo>
                  <a:lnTo>
                    <a:pt x="4591496" y="3781098"/>
                  </a:lnTo>
                  <a:lnTo>
                    <a:pt x="4558930" y="3832521"/>
                  </a:lnTo>
                  <a:lnTo>
                    <a:pt x="4525111" y="3883132"/>
                  </a:lnTo>
                  <a:lnTo>
                    <a:pt x="4490068" y="3932895"/>
                  </a:lnTo>
                  <a:lnTo>
                    <a:pt x="4453808" y="3981788"/>
                  </a:lnTo>
                  <a:lnTo>
                    <a:pt x="4416362" y="4029769"/>
                  </a:lnTo>
                  <a:lnTo>
                    <a:pt x="4377744" y="4076823"/>
                  </a:lnTo>
                  <a:lnTo>
                    <a:pt x="4337988" y="4122912"/>
                  </a:lnTo>
                  <a:lnTo>
                    <a:pt x="4297109" y="4168016"/>
                  </a:lnTo>
                  <a:lnTo>
                    <a:pt x="4255142" y="4212099"/>
                  </a:lnTo>
                  <a:lnTo>
                    <a:pt x="4212099" y="4255142"/>
                  </a:lnTo>
                  <a:lnTo>
                    <a:pt x="4168016" y="4297109"/>
                  </a:lnTo>
                  <a:lnTo>
                    <a:pt x="4122912" y="4337988"/>
                  </a:lnTo>
                  <a:lnTo>
                    <a:pt x="4076823" y="4377744"/>
                  </a:lnTo>
                  <a:lnTo>
                    <a:pt x="4029769" y="4416362"/>
                  </a:lnTo>
                  <a:lnTo>
                    <a:pt x="3981788" y="4453808"/>
                  </a:lnTo>
                  <a:lnTo>
                    <a:pt x="3932895" y="4490068"/>
                  </a:lnTo>
                  <a:lnTo>
                    <a:pt x="3883132" y="4525111"/>
                  </a:lnTo>
                  <a:lnTo>
                    <a:pt x="3832521" y="4558930"/>
                  </a:lnTo>
                  <a:lnTo>
                    <a:pt x="3781098" y="4591496"/>
                  </a:lnTo>
                  <a:lnTo>
                    <a:pt x="3728883" y="4622788"/>
                  </a:lnTo>
                  <a:lnTo>
                    <a:pt x="3675923" y="4652790"/>
                  </a:lnTo>
                  <a:lnTo>
                    <a:pt x="3622241" y="4681485"/>
                  </a:lnTo>
                  <a:lnTo>
                    <a:pt x="3567876" y="4708850"/>
                  </a:lnTo>
                  <a:lnTo>
                    <a:pt x="3512848" y="4734878"/>
                  </a:lnTo>
                  <a:lnTo>
                    <a:pt x="3457206" y="4759543"/>
                  </a:lnTo>
                  <a:lnTo>
                    <a:pt x="3400967" y="4782836"/>
                  </a:lnTo>
                  <a:lnTo>
                    <a:pt x="3344179" y="4804743"/>
                  </a:lnTo>
                  <a:lnTo>
                    <a:pt x="3286861" y="4825248"/>
                  </a:lnTo>
                  <a:lnTo>
                    <a:pt x="3229070" y="4844339"/>
                  </a:lnTo>
                  <a:lnTo>
                    <a:pt x="3170820" y="4862014"/>
                  </a:lnTo>
                  <a:lnTo>
                    <a:pt x="3112162" y="4878248"/>
                  </a:lnTo>
                  <a:lnTo>
                    <a:pt x="3053111" y="4893038"/>
                  </a:lnTo>
                  <a:lnTo>
                    <a:pt x="2993727" y="4906370"/>
                  </a:lnTo>
                  <a:lnTo>
                    <a:pt x="2934027" y="4918245"/>
                  </a:lnTo>
                  <a:lnTo>
                    <a:pt x="2874058" y="4928653"/>
                  </a:lnTo>
                  <a:lnTo>
                    <a:pt x="2813841" y="4937583"/>
                  </a:lnTo>
                  <a:lnTo>
                    <a:pt x="2753433" y="4945034"/>
                  </a:lnTo>
                  <a:lnTo>
                    <a:pt x="2692855" y="4951001"/>
                  </a:lnTo>
                  <a:lnTo>
                    <a:pt x="2632155" y="4955480"/>
                  </a:lnTo>
                  <a:lnTo>
                    <a:pt x="2571354" y="4958469"/>
                  </a:lnTo>
                  <a:lnTo>
                    <a:pt x="2510508" y="4959961"/>
                  </a:lnTo>
                  <a:lnTo>
                    <a:pt x="2480073" y="4960147"/>
                  </a:lnTo>
                  <a:close/>
                </a:path>
              </a:pathLst>
            </a:custGeom>
            <a:solidFill>
              <a:srgbClr val="FE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89332" y="4985125"/>
              <a:ext cx="4579772" cy="457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156726" y="1594584"/>
            <a:ext cx="31305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" algn="just">
              <a:lnSpc>
                <a:spcPct val="115900"/>
              </a:lnSpc>
              <a:spcBef>
                <a:spcPts val="95"/>
              </a:spcBef>
            </a:pPr>
            <a:r>
              <a:rPr sz="3450" spc="-130" dirty="0">
                <a:solidFill>
                  <a:srgbClr val="202833"/>
                </a:solidFill>
                <a:latin typeface="Arial"/>
                <a:cs typeface="Arial"/>
              </a:rPr>
              <a:t>F  </a:t>
            </a:r>
            <a:r>
              <a:rPr sz="3450" spc="-140" dirty="0">
                <a:solidFill>
                  <a:srgbClr val="202833"/>
                </a:solidFill>
                <a:latin typeface="Arial"/>
                <a:cs typeface="Arial"/>
              </a:rPr>
              <a:t>A  </a:t>
            </a:r>
            <a:r>
              <a:rPr sz="3450" spc="-120" dirty="0">
                <a:solidFill>
                  <a:srgbClr val="202833"/>
                </a:solidFill>
                <a:latin typeface="Arial"/>
                <a:cs typeface="Arial"/>
              </a:rPr>
              <a:t>L  L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49468" y="5821579"/>
            <a:ext cx="36576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895" algn="just">
              <a:lnSpc>
                <a:spcPct val="115900"/>
              </a:lnSpc>
              <a:spcBef>
                <a:spcPts val="95"/>
              </a:spcBef>
            </a:pPr>
            <a:r>
              <a:rPr sz="3450" b="1" spc="-405" dirty="0">
                <a:solidFill>
                  <a:srgbClr val="202833"/>
                </a:solidFill>
                <a:latin typeface="Arial"/>
                <a:cs typeface="Arial"/>
              </a:rPr>
              <a:t>S  </a:t>
            </a:r>
            <a:r>
              <a:rPr sz="3450" b="1" spc="-185" dirty="0">
                <a:solidFill>
                  <a:srgbClr val="202833"/>
                </a:solidFill>
                <a:latin typeface="Arial"/>
                <a:cs typeface="Arial"/>
              </a:rPr>
              <a:t>P  </a:t>
            </a:r>
            <a:r>
              <a:rPr sz="3450" b="1" spc="-60" dirty="0">
                <a:solidFill>
                  <a:srgbClr val="202833"/>
                </a:solidFill>
                <a:latin typeface="Arial"/>
                <a:cs typeface="Arial"/>
              </a:rPr>
              <a:t>R  </a:t>
            </a:r>
            <a:r>
              <a:rPr sz="3450" b="1" spc="365" dirty="0">
                <a:solidFill>
                  <a:srgbClr val="202833"/>
                </a:solidFill>
                <a:latin typeface="Arial"/>
                <a:cs typeface="Arial"/>
              </a:rPr>
              <a:t>I  </a:t>
            </a:r>
            <a:r>
              <a:rPr sz="3450" b="1" spc="105" dirty="0">
                <a:solidFill>
                  <a:srgbClr val="202833"/>
                </a:solidFill>
                <a:latin typeface="Arial"/>
                <a:cs typeface="Arial"/>
              </a:rPr>
              <a:t>N  </a:t>
            </a:r>
            <a:r>
              <a:rPr sz="3450" b="1" spc="-204" dirty="0">
                <a:solidFill>
                  <a:srgbClr val="202833"/>
                </a:solidFill>
                <a:latin typeface="Arial"/>
                <a:cs typeface="Arial"/>
              </a:rPr>
              <a:t>G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E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1200" y="114300"/>
            <a:ext cx="63246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100" dirty="0">
                <a:latin typeface="Arial"/>
                <a:cs typeface="Arial"/>
              </a:rPr>
              <a:t>Costs &amp;Funding </a:t>
            </a:r>
            <a:endParaRPr sz="6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62618" y="8127065"/>
            <a:ext cx="1393825" cy="1393825"/>
          </a:xfrm>
          <a:custGeom>
            <a:avLst/>
            <a:gdLst/>
            <a:ahLst/>
            <a:cxnLst/>
            <a:rect l="l" t="t" r="r" b="b"/>
            <a:pathLst>
              <a:path w="1393825" h="1393825">
                <a:moveTo>
                  <a:pt x="696676" y="1393352"/>
                </a:moveTo>
                <a:lnTo>
                  <a:pt x="645430" y="1391465"/>
                </a:lnTo>
                <a:lnTo>
                  <a:pt x="594452" y="1385812"/>
                </a:lnTo>
                <a:lnTo>
                  <a:pt x="544027" y="1376423"/>
                </a:lnTo>
                <a:lnTo>
                  <a:pt x="494442" y="1363353"/>
                </a:lnTo>
                <a:lnTo>
                  <a:pt x="445950" y="1346671"/>
                </a:lnTo>
                <a:lnTo>
                  <a:pt x="398809" y="1326463"/>
                </a:lnTo>
                <a:lnTo>
                  <a:pt x="353281" y="1302842"/>
                </a:lnTo>
                <a:lnTo>
                  <a:pt x="309622" y="1275939"/>
                </a:lnTo>
                <a:lnTo>
                  <a:pt x="268062" y="1245901"/>
                </a:lnTo>
                <a:lnTo>
                  <a:pt x="228816" y="1212878"/>
                </a:lnTo>
                <a:lnTo>
                  <a:pt x="192106" y="1177059"/>
                </a:lnTo>
                <a:lnTo>
                  <a:pt x="158138" y="1138641"/>
                </a:lnTo>
                <a:lnTo>
                  <a:pt x="127087" y="1097832"/>
                </a:lnTo>
                <a:lnTo>
                  <a:pt x="99116" y="1054839"/>
                </a:lnTo>
                <a:lnTo>
                  <a:pt x="74385" y="1009904"/>
                </a:lnTo>
                <a:lnTo>
                  <a:pt x="53031" y="963282"/>
                </a:lnTo>
                <a:lnTo>
                  <a:pt x="35163" y="915214"/>
                </a:lnTo>
                <a:lnTo>
                  <a:pt x="20878" y="865954"/>
                </a:lnTo>
                <a:lnTo>
                  <a:pt x="10255" y="815776"/>
                </a:lnTo>
                <a:lnTo>
                  <a:pt x="3354" y="764961"/>
                </a:lnTo>
                <a:lnTo>
                  <a:pt x="209" y="713778"/>
                </a:lnTo>
                <a:lnTo>
                  <a:pt x="0" y="696676"/>
                </a:lnTo>
                <a:lnTo>
                  <a:pt x="209" y="679573"/>
                </a:lnTo>
                <a:lnTo>
                  <a:pt x="3354" y="628390"/>
                </a:lnTo>
                <a:lnTo>
                  <a:pt x="10255" y="577575"/>
                </a:lnTo>
                <a:lnTo>
                  <a:pt x="20878" y="527397"/>
                </a:lnTo>
                <a:lnTo>
                  <a:pt x="35163" y="478137"/>
                </a:lnTo>
                <a:lnTo>
                  <a:pt x="53031" y="430069"/>
                </a:lnTo>
                <a:lnTo>
                  <a:pt x="74385" y="383447"/>
                </a:lnTo>
                <a:lnTo>
                  <a:pt x="99116" y="338512"/>
                </a:lnTo>
                <a:lnTo>
                  <a:pt x="127087" y="295519"/>
                </a:lnTo>
                <a:lnTo>
                  <a:pt x="158138" y="254709"/>
                </a:lnTo>
                <a:lnTo>
                  <a:pt x="192106" y="216293"/>
                </a:lnTo>
                <a:lnTo>
                  <a:pt x="228816" y="180472"/>
                </a:lnTo>
                <a:lnTo>
                  <a:pt x="268062" y="147450"/>
                </a:lnTo>
                <a:lnTo>
                  <a:pt x="309622" y="117411"/>
                </a:lnTo>
                <a:lnTo>
                  <a:pt x="353281" y="90509"/>
                </a:lnTo>
                <a:lnTo>
                  <a:pt x="398809" y="66887"/>
                </a:lnTo>
                <a:lnTo>
                  <a:pt x="445950" y="46680"/>
                </a:lnTo>
                <a:lnTo>
                  <a:pt x="494442" y="29998"/>
                </a:lnTo>
                <a:lnTo>
                  <a:pt x="544027" y="16928"/>
                </a:lnTo>
                <a:lnTo>
                  <a:pt x="594452" y="7539"/>
                </a:lnTo>
                <a:lnTo>
                  <a:pt x="645430" y="1887"/>
                </a:lnTo>
                <a:lnTo>
                  <a:pt x="696676" y="0"/>
                </a:lnTo>
                <a:lnTo>
                  <a:pt x="713778" y="209"/>
                </a:lnTo>
                <a:lnTo>
                  <a:pt x="764961" y="3354"/>
                </a:lnTo>
                <a:lnTo>
                  <a:pt x="815776" y="10255"/>
                </a:lnTo>
                <a:lnTo>
                  <a:pt x="865954" y="20878"/>
                </a:lnTo>
                <a:lnTo>
                  <a:pt x="915214" y="35163"/>
                </a:lnTo>
                <a:lnTo>
                  <a:pt x="963282" y="53031"/>
                </a:lnTo>
                <a:lnTo>
                  <a:pt x="1009904" y="74385"/>
                </a:lnTo>
                <a:lnTo>
                  <a:pt x="1054839" y="99116"/>
                </a:lnTo>
                <a:lnTo>
                  <a:pt x="1097832" y="127087"/>
                </a:lnTo>
                <a:lnTo>
                  <a:pt x="1138641" y="158138"/>
                </a:lnTo>
                <a:lnTo>
                  <a:pt x="1177059" y="192106"/>
                </a:lnTo>
                <a:lnTo>
                  <a:pt x="1212878" y="228816"/>
                </a:lnTo>
                <a:lnTo>
                  <a:pt x="1245901" y="268062"/>
                </a:lnTo>
                <a:lnTo>
                  <a:pt x="1275939" y="309622"/>
                </a:lnTo>
                <a:lnTo>
                  <a:pt x="1302842" y="353281"/>
                </a:lnTo>
                <a:lnTo>
                  <a:pt x="1326463" y="398809"/>
                </a:lnTo>
                <a:lnTo>
                  <a:pt x="1346671" y="445950"/>
                </a:lnTo>
                <a:lnTo>
                  <a:pt x="1363353" y="494442"/>
                </a:lnTo>
                <a:lnTo>
                  <a:pt x="1376423" y="544027"/>
                </a:lnTo>
                <a:lnTo>
                  <a:pt x="1385812" y="594452"/>
                </a:lnTo>
                <a:lnTo>
                  <a:pt x="1391465" y="645430"/>
                </a:lnTo>
                <a:lnTo>
                  <a:pt x="1393352" y="696676"/>
                </a:lnTo>
                <a:lnTo>
                  <a:pt x="1393142" y="713778"/>
                </a:lnTo>
                <a:lnTo>
                  <a:pt x="1389996" y="764961"/>
                </a:lnTo>
                <a:lnTo>
                  <a:pt x="1383096" y="815776"/>
                </a:lnTo>
                <a:lnTo>
                  <a:pt x="1372474" y="865954"/>
                </a:lnTo>
                <a:lnTo>
                  <a:pt x="1358187" y="915214"/>
                </a:lnTo>
                <a:lnTo>
                  <a:pt x="1340321" y="963282"/>
                </a:lnTo>
                <a:lnTo>
                  <a:pt x="1318965" y="1009904"/>
                </a:lnTo>
                <a:lnTo>
                  <a:pt x="1294235" y="1054839"/>
                </a:lnTo>
                <a:lnTo>
                  <a:pt x="1266263" y="1097832"/>
                </a:lnTo>
                <a:lnTo>
                  <a:pt x="1235214" y="1138641"/>
                </a:lnTo>
                <a:lnTo>
                  <a:pt x="1201245" y="1177059"/>
                </a:lnTo>
                <a:lnTo>
                  <a:pt x="1164535" y="1212878"/>
                </a:lnTo>
                <a:lnTo>
                  <a:pt x="1125288" y="1245901"/>
                </a:lnTo>
                <a:lnTo>
                  <a:pt x="1083729" y="1275939"/>
                </a:lnTo>
                <a:lnTo>
                  <a:pt x="1040070" y="1302842"/>
                </a:lnTo>
                <a:lnTo>
                  <a:pt x="994542" y="1326463"/>
                </a:lnTo>
                <a:lnTo>
                  <a:pt x="947401" y="1346671"/>
                </a:lnTo>
                <a:lnTo>
                  <a:pt x="898909" y="1363353"/>
                </a:lnTo>
                <a:lnTo>
                  <a:pt x="849324" y="1376423"/>
                </a:lnTo>
                <a:lnTo>
                  <a:pt x="798899" y="1385812"/>
                </a:lnTo>
                <a:lnTo>
                  <a:pt x="747921" y="1391465"/>
                </a:lnTo>
                <a:lnTo>
                  <a:pt x="696676" y="1393352"/>
                </a:lnTo>
                <a:close/>
              </a:path>
            </a:pathLst>
          </a:custGeom>
          <a:solidFill>
            <a:srgbClr val="FAA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4" y="804"/>
            <a:ext cx="2279015" cy="1609090"/>
          </a:xfrm>
          <a:custGeom>
            <a:avLst/>
            <a:gdLst/>
            <a:ahLst/>
            <a:cxnLst/>
            <a:rect l="l" t="t" r="r" b="b"/>
            <a:pathLst>
              <a:path w="2279015" h="1609090">
                <a:moveTo>
                  <a:pt x="2235856" y="1608462"/>
                </a:moveTo>
                <a:lnTo>
                  <a:pt x="2219749" y="1607416"/>
                </a:lnTo>
                <a:lnTo>
                  <a:pt x="2187534" y="1604464"/>
                </a:lnTo>
                <a:lnTo>
                  <a:pt x="2171426" y="1603418"/>
                </a:lnTo>
                <a:lnTo>
                  <a:pt x="2120284" y="1601120"/>
                </a:lnTo>
                <a:lnTo>
                  <a:pt x="2069205" y="1598171"/>
                </a:lnTo>
                <a:lnTo>
                  <a:pt x="2018177" y="1594994"/>
                </a:lnTo>
                <a:lnTo>
                  <a:pt x="1967186" y="1592007"/>
                </a:lnTo>
                <a:lnTo>
                  <a:pt x="1916222" y="1589632"/>
                </a:lnTo>
                <a:lnTo>
                  <a:pt x="1865270" y="1588288"/>
                </a:lnTo>
                <a:lnTo>
                  <a:pt x="1819617" y="1586970"/>
                </a:lnTo>
                <a:lnTo>
                  <a:pt x="1773880" y="1584621"/>
                </a:lnTo>
                <a:lnTo>
                  <a:pt x="1728142" y="1581583"/>
                </a:lnTo>
                <a:lnTo>
                  <a:pt x="1636429" y="1574739"/>
                </a:lnTo>
                <a:lnTo>
                  <a:pt x="1590369" y="1570969"/>
                </a:lnTo>
                <a:lnTo>
                  <a:pt x="1544308" y="1566912"/>
                </a:lnTo>
                <a:lnTo>
                  <a:pt x="1498247" y="1562592"/>
                </a:lnTo>
                <a:lnTo>
                  <a:pt x="1452187" y="1558029"/>
                </a:lnTo>
                <a:lnTo>
                  <a:pt x="1401294" y="1553329"/>
                </a:lnTo>
                <a:lnTo>
                  <a:pt x="1375912" y="1550808"/>
                </a:lnTo>
                <a:lnTo>
                  <a:pt x="1313317" y="1543701"/>
                </a:lnTo>
                <a:lnTo>
                  <a:pt x="1238291" y="1536595"/>
                </a:lnTo>
                <a:lnTo>
                  <a:pt x="1200864" y="1532354"/>
                </a:lnTo>
                <a:lnTo>
                  <a:pt x="1184757" y="1530398"/>
                </a:lnTo>
                <a:lnTo>
                  <a:pt x="1168649" y="1528743"/>
                </a:lnTo>
                <a:lnTo>
                  <a:pt x="1152542" y="1527518"/>
                </a:lnTo>
                <a:lnTo>
                  <a:pt x="1136434" y="1526852"/>
                </a:lnTo>
                <a:lnTo>
                  <a:pt x="1110809" y="1525541"/>
                </a:lnTo>
                <a:lnTo>
                  <a:pt x="1085313" y="1523585"/>
                </a:lnTo>
                <a:lnTo>
                  <a:pt x="1059902" y="1520856"/>
                </a:lnTo>
                <a:lnTo>
                  <a:pt x="1034534" y="1517224"/>
                </a:lnTo>
                <a:lnTo>
                  <a:pt x="1006696" y="1512919"/>
                </a:lnTo>
                <a:lnTo>
                  <a:pt x="978729" y="1508914"/>
                </a:lnTo>
                <a:lnTo>
                  <a:pt x="922582" y="1501636"/>
                </a:lnTo>
                <a:lnTo>
                  <a:pt x="858152" y="1495217"/>
                </a:lnTo>
                <a:lnTo>
                  <a:pt x="805724" y="1491599"/>
                </a:lnTo>
                <a:lnTo>
                  <a:pt x="701039" y="1486255"/>
                </a:lnTo>
                <a:lnTo>
                  <a:pt x="648869" y="1482380"/>
                </a:lnTo>
                <a:lnTo>
                  <a:pt x="595341" y="1477687"/>
                </a:lnTo>
                <a:lnTo>
                  <a:pt x="541771" y="1472694"/>
                </a:lnTo>
                <a:lnTo>
                  <a:pt x="488286" y="1466583"/>
                </a:lnTo>
                <a:lnTo>
                  <a:pt x="435016" y="1458539"/>
                </a:lnTo>
                <a:lnTo>
                  <a:pt x="416431" y="1455988"/>
                </a:lnTo>
                <a:lnTo>
                  <a:pt x="397717" y="1454298"/>
                </a:lnTo>
                <a:lnTo>
                  <a:pt x="378918" y="1453123"/>
                </a:lnTo>
                <a:lnTo>
                  <a:pt x="360076" y="1452120"/>
                </a:lnTo>
                <a:lnTo>
                  <a:pt x="310383" y="1448889"/>
                </a:lnTo>
                <a:lnTo>
                  <a:pt x="210996" y="1442771"/>
                </a:lnTo>
                <a:lnTo>
                  <a:pt x="161303" y="1439282"/>
                </a:lnTo>
                <a:lnTo>
                  <a:pt x="135935" y="1436668"/>
                </a:lnTo>
                <a:lnTo>
                  <a:pt x="110524" y="1433494"/>
                </a:lnTo>
                <a:lnTo>
                  <a:pt x="85028" y="1430578"/>
                </a:lnTo>
                <a:lnTo>
                  <a:pt x="59403" y="1428737"/>
                </a:lnTo>
                <a:lnTo>
                  <a:pt x="46501" y="1426889"/>
                </a:lnTo>
                <a:lnTo>
                  <a:pt x="33642" y="1423579"/>
                </a:lnTo>
                <a:lnTo>
                  <a:pt x="20526" y="1421129"/>
                </a:lnTo>
                <a:lnTo>
                  <a:pt x="6854" y="1421860"/>
                </a:lnTo>
                <a:lnTo>
                  <a:pt x="5483" y="1422319"/>
                </a:lnTo>
                <a:lnTo>
                  <a:pt x="1370" y="1417275"/>
                </a:lnTo>
                <a:lnTo>
                  <a:pt x="0" y="1409481"/>
                </a:lnTo>
                <a:lnTo>
                  <a:pt x="0" y="1403521"/>
                </a:lnTo>
                <a:lnTo>
                  <a:pt x="456" y="1398478"/>
                </a:lnTo>
                <a:lnTo>
                  <a:pt x="3955" y="1366226"/>
                </a:lnTo>
                <a:lnTo>
                  <a:pt x="11123" y="1301896"/>
                </a:lnTo>
                <a:lnTo>
                  <a:pt x="14622" y="1269645"/>
                </a:lnTo>
                <a:lnTo>
                  <a:pt x="15536" y="1262309"/>
                </a:lnTo>
                <a:lnTo>
                  <a:pt x="17364" y="1254973"/>
                </a:lnTo>
                <a:lnTo>
                  <a:pt x="16450" y="1248096"/>
                </a:lnTo>
                <a:lnTo>
                  <a:pt x="12644" y="1210537"/>
                </a:lnTo>
                <a:lnTo>
                  <a:pt x="11366" y="1172848"/>
                </a:lnTo>
                <a:lnTo>
                  <a:pt x="11423" y="1097256"/>
                </a:lnTo>
                <a:lnTo>
                  <a:pt x="10566" y="997308"/>
                </a:lnTo>
                <a:lnTo>
                  <a:pt x="10588" y="947290"/>
                </a:lnTo>
                <a:lnTo>
                  <a:pt x="11423" y="897359"/>
                </a:lnTo>
                <a:lnTo>
                  <a:pt x="12094" y="848803"/>
                </a:lnTo>
                <a:lnTo>
                  <a:pt x="11652" y="800161"/>
                </a:lnTo>
                <a:lnTo>
                  <a:pt x="10524" y="751519"/>
                </a:lnTo>
                <a:lnTo>
                  <a:pt x="9139" y="702963"/>
                </a:lnTo>
                <a:lnTo>
                  <a:pt x="7892" y="653400"/>
                </a:lnTo>
                <a:lnTo>
                  <a:pt x="6952" y="603770"/>
                </a:lnTo>
                <a:lnTo>
                  <a:pt x="6408" y="554119"/>
                </a:lnTo>
                <a:lnTo>
                  <a:pt x="6346" y="504489"/>
                </a:lnTo>
                <a:lnTo>
                  <a:pt x="6854" y="454926"/>
                </a:lnTo>
                <a:lnTo>
                  <a:pt x="7511" y="425282"/>
                </a:lnTo>
                <a:lnTo>
                  <a:pt x="7653" y="395552"/>
                </a:lnTo>
                <a:lnTo>
                  <a:pt x="6597" y="365823"/>
                </a:lnTo>
                <a:lnTo>
                  <a:pt x="3655" y="336179"/>
                </a:lnTo>
                <a:lnTo>
                  <a:pt x="4533" y="297051"/>
                </a:lnTo>
                <a:lnTo>
                  <a:pt x="1663" y="218966"/>
                </a:lnTo>
                <a:lnTo>
                  <a:pt x="2284" y="179837"/>
                </a:lnTo>
                <a:lnTo>
                  <a:pt x="3441" y="148818"/>
                </a:lnTo>
                <a:lnTo>
                  <a:pt x="3312" y="117713"/>
                </a:lnTo>
                <a:lnTo>
                  <a:pt x="2670" y="86608"/>
                </a:lnTo>
                <a:lnTo>
                  <a:pt x="2284" y="55589"/>
                </a:lnTo>
                <a:lnTo>
                  <a:pt x="2284" y="41376"/>
                </a:lnTo>
                <a:lnTo>
                  <a:pt x="28330" y="4698"/>
                </a:lnTo>
                <a:lnTo>
                  <a:pt x="68713" y="1431"/>
                </a:lnTo>
                <a:lnTo>
                  <a:pt x="88798" y="507"/>
                </a:lnTo>
                <a:lnTo>
                  <a:pt x="108754" y="572"/>
                </a:lnTo>
                <a:lnTo>
                  <a:pt x="157147" y="1947"/>
                </a:lnTo>
                <a:lnTo>
                  <a:pt x="205627" y="2635"/>
                </a:lnTo>
                <a:lnTo>
                  <a:pt x="254106" y="2635"/>
                </a:lnTo>
                <a:lnTo>
                  <a:pt x="302500" y="1947"/>
                </a:lnTo>
                <a:lnTo>
                  <a:pt x="355360" y="799"/>
                </a:lnTo>
                <a:lnTo>
                  <a:pt x="407233" y="135"/>
                </a:lnTo>
                <a:lnTo>
                  <a:pt x="456803" y="0"/>
                </a:lnTo>
                <a:lnTo>
                  <a:pt x="502754" y="436"/>
                </a:lnTo>
                <a:lnTo>
                  <a:pt x="543770" y="1489"/>
                </a:lnTo>
                <a:lnTo>
                  <a:pt x="737923" y="1692"/>
                </a:lnTo>
                <a:lnTo>
                  <a:pt x="781035" y="1648"/>
                </a:lnTo>
                <a:lnTo>
                  <a:pt x="823424" y="1489"/>
                </a:lnTo>
                <a:lnTo>
                  <a:pt x="890595" y="400"/>
                </a:lnTo>
                <a:lnTo>
                  <a:pt x="924181" y="264"/>
                </a:lnTo>
                <a:lnTo>
                  <a:pt x="957767" y="1030"/>
                </a:lnTo>
                <a:lnTo>
                  <a:pt x="1000677" y="2441"/>
                </a:lnTo>
                <a:lnTo>
                  <a:pt x="1043673" y="3724"/>
                </a:lnTo>
                <a:lnTo>
                  <a:pt x="1086670" y="5608"/>
                </a:lnTo>
                <a:lnTo>
                  <a:pt x="1142953" y="9820"/>
                </a:lnTo>
                <a:lnTo>
                  <a:pt x="1156369" y="10257"/>
                </a:lnTo>
                <a:lnTo>
                  <a:pt x="1280374" y="12435"/>
                </a:lnTo>
                <a:lnTo>
                  <a:pt x="1328853" y="13560"/>
                </a:lnTo>
                <a:lnTo>
                  <a:pt x="1377247" y="15243"/>
                </a:lnTo>
                <a:lnTo>
                  <a:pt x="1438935" y="19885"/>
                </a:lnTo>
                <a:lnTo>
                  <a:pt x="1500624" y="26247"/>
                </a:lnTo>
                <a:lnTo>
                  <a:pt x="1519401" y="28038"/>
                </a:lnTo>
                <a:lnTo>
                  <a:pt x="1556786" y="31791"/>
                </a:lnTo>
                <a:lnTo>
                  <a:pt x="1575563" y="33582"/>
                </a:lnTo>
                <a:lnTo>
                  <a:pt x="1579219" y="34041"/>
                </a:lnTo>
                <a:lnTo>
                  <a:pt x="1582875" y="34041"/>
                </a:lnTo>
                <a:lnTo>
                  <a:pt x="1586073" y="35875"/>
                </a:lnTo>
                <a:lnTo>
                  <a:pt x="1590643" y="38167"/>
                </a:lnTo>
                <a:lnTo>
                  <a:pt x="1618745" y="95362"/>
                </a:lnTo>
                <a:lnTo>
                  <a:pt x="1637709" y="145910"/>
                </a:lnTo>
                <a:lnTo>
                  <a:pt x="1645427" y="167487"/>
                </a:lnTo>
                <a:lnTo>
                  <a:pt x="1653530" y="188892"/>
                </a:lnTo>
                <a:lnTo>
                  <a:pt x="1662063" y="210126"/>
                </a:lnTo>
                <a:lnTo>
                  <a:pt x="1671066" y="231187"/>
                </a:lnTo>
                <a:lnTo>
                  <a:pt x="1684182" y="260845"/>
                </a:lnTo>
                <a:lnTo>
                  <a:pt x="1696826" y="290675"/>
                </a:lnTo>
                <a:lnTo>
                  <a:pt x="1709043" y="320677"/>
                </a:lnTo>
                <a:lnTo>
                  <a:pt x="1720873" y="350851"/>
                </a:lnTo>
                <a:lnTo>
                  <a:pt x="1733832" y="383553"/>
                </a:lnTo>
                <a:lnTo>
                  <a:pt x="1747776" y="415783"/>
                </a:lnTo>
                <a:lnTo>
                  <a:pt x="1762320" y="447755"/>
                </a:lnTo>
                <a:lnTo>
                  <a:pt x="1777078" y="479683"/>
                </a:lnTo>
                <a:lnTo>
                  <a:pt x="1799555" y="528877"/>
                </a:lnTo>
                <a:lnTo>
                  <a:pt x="1821517" y="578199"/>
                </a:lnTo>
                <a:lnTo>
                  <a:pt x="1842622" y="627780"/>
                </a:lnTo>
                <a:lnTo>
                  <a:pt x="1862528" y="677747"/>
                </a:lnTo>
                <a:lnTo>
                  <a:pt x="1865427" y="685305"/>
                </a:lnTo>
                <a:lnTo>
                  <a:pt x="1868583" y="692819"/>
                </a:lnTo>
                <a:lnTo>
                  <a:pt x="1871910" y="700248"/>
                </a:lnTo>
                <a:lnTo>
                  <a:pt x="1875323" y="707548"/>
                </a:lnTo>
                <a:lnTo>
                  <a:pt x="1897966" y="754989"/>
                </a:lnTo>
                <a:lnTo>
                  <a:pt x="1920068" y="802704"/>
                </a:lnTo>
                <a:lnTo>
                  <a:pt x="1941774" y="850623"/>
                </a:lnTo>
                <a:lnTo>
                  <a:pt x="1963228" y="898677"/>
                </a:lnTo>
                <a:lnTo>
                  <a:pt x="2005960" y="994908"/>
                </a:lnTo>
                <a:lnTo>
                  <a:pt x="2027527" y="1042945"/>
                </a:lnTo>
                <a:lnTo>
                  <a:pt x="2067399" y="1130123"/>
                </a:lnTo>
                <a:lnTo>
                  <a:pt x="2084948" y="1169581"/>
                </a:lnTo>
                <a:lnTo>
                  <a:pt x="2101984" y="1209211"/>
                </a:lnTo>
                <a:lnTo>
                  <a:pt x="2118420" y="1249013"/>
                </a:lnTo>
                <a:lnTo>
                  <a:pt x="2126874" y="1268878"/>
                </a:lnTo>
                <a:lnTo>
                  <a:pt x="2135670" y="1288614"/>
                </a:lnTo>
                <a:lnTo>
                  <a:pt x="2153605" y="1327872"/>
                </a:lnTo>
                <a:lnTo>
                  <a:pt x="2174282" y="1374809"/>
                </a:lnTo>
                <a:lnTo>
                  <a:pt x="2195645" y="1421402"/>
                </a:lnTo>
                <a:lnTo>
                  <a:pt x="2227003" y="1487136"/>
                </a:lnTo>
                <a:lnTo>
                  <a:pt x="2258704" y="1552527"/>
                </a:lnTo>
                <a:lnTo>
                  <a:pt x="2263766" y="1563538"/>
                </a:lnTo>
                <a:lnTo>
                  <a:pt x="2268699" y="1574591"/>
                </a:lnTo>
                <a:lnTo>
                  <a:pt x="2278353" y="1597000"/>
                </a:lnTo>
                <a:lnTo>
                  <a:pt x="2278809" y="1598833"/>
                </a:lnTo>
                <a:lnTo>
                  <a:pt x="2275154" y="1604335"/>
                </a:lnTo>
                <a:lnTo>
                  <a:pt x="2272869" y="1604794"/>
                </a:lnTo>
                <a:lnTo>
                  <a:pt x="2263616" y="1606205"/>
                </a:lnTo>
                <a:lnTo>
                  <a:pt x="2254363" y="1607487"/>
                </a:lnTo>
                <a:lnTo>
                  <a:pt x="2245109" y="1608340"/>
                </a:lnTo>
                <a:lnTo>
                  <a:pt x="2235856" y="1608462"/>
                </a:lnTo>
                <a:close/>
              </a:path>
            </a:pathLst>
          </a:custGeom>
          <a:solidFill>
            <a:srgbClr val="C7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8802"/>
              </p:ext>
            </p:extLst>
          </p:nvPr>
        </p:nvGraphicFramePr>
        <p:xfrm>
          <a:off x="4800600" y="1029991"/>
          <a:ext cx="8153400" cy="10610959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Expense Distribution</a:t>
                      </a:r>
                      <a:endParaRPr lang="en-US" sz="18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Cost</a:t>
                      </a:r>
                      <a:endParaRPr lang="en-US" sz="18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Advertising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$500</a:t>
                      </a: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Room Rental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$1200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9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Entertainment</a:t>
                      </a: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$700 (DJ)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$4000 (Performances)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Cultural Food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1200 (cocktail hour)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Decorations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$3000 (stage)</a:t>
                      </a:r>
                    </a:p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$500 (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Vip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Supplies)</a:t>
                      </a:r>
                    </a:p>
                    <a:p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Costumes/Props</a:t>
                      </a:r>
                      <a:endParaRPr lang="en-US" sz="2000">
                        <a:effectLst/>
                      </a:endParaRPr>
                    </a:p>
                    <a:p>
                      <a:pPr fontAlgn="t"/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$3000 (designers)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Other (Explain)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Makeup Artists $1000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Hair: $500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$2000 (host)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$600 (photographer) </a:t>
                      </a:r>
                    </a:p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$700 (videographer) 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$600 (coordinator) </a:t>
                      </a:r>
                    </a:p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$200 (hangers/racks)</a:t>
                      </a:r>
                    </a:p>
                    <a:p>
                      <a:pPr rtl="0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$2000 (cont.)</a:t>
                      </a:r>
                      <a:b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5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TOTAL PROGRAM COST:</a:t>
                      </a:r>
                    </a:p>
                    <a:p>
                      <a:pPr fontAlgn="t"/>
                      <a:b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$21,700</a:t>
                      </a: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488238" y="297497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138</Words>
  <Application>Microsoft Macintosh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Verdana</vt:lpstr>
      <vt:lpstr>Office Theme</vt:lpstr>
      <vt:lpstr>F  A  L  L</vt:lpstr>
      <vt:lpstr>Costs &amp;Funding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Twese</dc:title>
  <dc:creator>IKMATU IBRAHIM</dc:creator>
  <cp:keywords>DAElEkG4h9g,BAEGT8I7tNM</cp:keywords>
  <cp:lastModifiedBy>Sandra Ulokameje</cp:lastModifiedBy>
  <cp:revision>8</cp:revision>
  <dcterms:created xsi:type="dcterms:W3CDTF">2021-10-04T04:07:41Z</dcterms:created>
  <dcterms:modified xsi:type="dcterms:W3CDTF">2021-10-19T03:09:28Z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Canva</vt:lpwstr>
  </property>
  <property fmtid="{D5CDD505-2E9C-101B-9397-08002B2CF9AE}" pid="4" name="LastSaved">
    <vt:filetime>2021-10-04T00:00:00Z</vt:filetime>
  </property>
</Properties>
</file>