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N+rqXqHTKk8QnRrF9ifykKS0n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group of people standing in front of a crowd&#10;&#10;Description automatically generated"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2377"/>
            <a:ext cx="12192000" cy="6959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group of people standing in front of a crowd&#10;&#10;Description automatically generated" id="93" name="Google Shape;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2002" cy="6876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A group of people that are talking to each other&#10;&#10;Description automatically generated" id="99" name="Google Shape;9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2706"/>
            <a:ext cx="12192000" cy="6920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6" name="Google Shape;1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2" name="Google Shape;112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4316" y="0"/>
            <a:ext cx="72033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2019-09-26T14:50:10Z</dcterms:created>
  <dc:creator>Vanessa Owusu</dc:creator>
</cp:coreProperties>
</file>