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00350"/>
            <a:ext cx="8520600" cy="21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Winter 2020 Takeback Research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125" y="4174825"/>
            <a:ext cx="1706050" cy="88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0" y="1487600"/>
            <a:ext cx="9237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-10500" y="3611300"/>
            <a:ext cx="9248100" cy="9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Considerations due to COVID-19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COVID-19 restrictions have led to abnormal </a:t>
            </a:r>
            <a:r>
              <a:rPr b="1" lang="en"/>
              <a:t>take back</a:t>
            </a:r>
            <a:r>
              <a:rPr b="1" lang="en"/>
              <a:t> amounts for the Spring 2020 and Fall 2020 semesters.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All categorical and absolute analysis has been conducted in this context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Analysis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23" y="1017725"/>
            <a:ext cx="8252153" cy="20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45925" y="3290475"/>
            <a:ext cx="427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Spring 2020: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153% increase in takebacks, due to unanticipated shutdown.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Most categories saw significant percentage increase in takebacks, especially Geek with 457%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944350" y="3290475"/>
            <a:ext cx="381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Fall 2020: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Sharp decline in takebacks, 69% lower than pre-pandemic levels.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Attributed</a:t>
            </a:r>
            <a:r>
              <a:rPr lang="en">
                <a:solidFill>
                  <a:srgbClr val="FFFFFF"/>
                </a:solidFill>
              </a:rPr>
              <a:t> much lower requests, along with no requests in costly categories such as room rental/food/equipment.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Trends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510875" y="2356075"/>
            <a:ext cx="82608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2100">
                <a:solidFill>
                  <a:schemeClr val="dk1"/>
                </a:solidFill>
              </a:rPr>
              <a:t>As discussed in previous research, take backs were increasing semesterly, and the past two semesters serve as an </a:t>
            </a:r>
            <a:r>
              <a:rPr b="1" lang="en" sz="2100">
                <a:solidFill>
                  <a:schemeClr val="dk1"/>
                </a:solidFill>
              </a:rPr>
              <a:t>anomaly</a:t>
            </a:r>
            <a:r>
              <a:rPr b="1" lang="en" sz="2100">
                <a:solidFill>
                  <a:schemeClr val="dk1"/>
                </a:solidFill>
              </a:rPr>
              <a:t>. </a:t>
            </a:r>
            <a:endParaRPr sz="1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1437"/>
            <a:ext cx="8839197" cy="410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Frequencies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5375"/>
            <a:ext cx="4199675" cy="2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91050"/>
            <a:ext cx="4199675" cy="260910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20375" y="390525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Spring 2020 saw more clubs with higher takebacks, and in the Fall most clubs fell within $0-447. Outliers with very large take backs remain in both semesters.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5316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interpret COVID-era takebacks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575850" y="1324850"/>
            <a:ext cx="799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In the event of the need for remote programming again, implementing a two-application system prevents large takebacks.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Takebacks are significantly smaller during a fully remote semester, which can possibly be attributed to no requests for room rental/equipment/food.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It should be assumed that upon coming back to campus policies should continue to be </a:t>
            </a:r>
            <a:r>
              <a:rPr lang="en">
                <a:solidFill>
                  <a:srgbClr val="FFFFFF"/>
                </a:solidFill>
              </a:rPr>
              <a:t>implemented</a:t>
            </a:r>
            <a:r>
              <a:rPr lang="en">
                <a:solidFill>
                  <a:srgbClr val="FFFFFF"/>
                </a:solidFill>
              </a:rPr>
              <a:t> in order to reduce takebacks(i.e. Dynamic cap system, attendance tracking)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