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regular.fntdata"/><Relationship Id="rId25" Type="http://schemas.openxmlformats.org/officeDocument/2006/relationships/font" Target="fonts/Montserrat-boldItalic.fntdata"/><Relationship Id="rId27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ccf0745f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ccf0745f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fb15232b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fb15232b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b15232b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fb15232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fadf85a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fadf85a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efea625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efea625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ccf0745f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ccf0745f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efea625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efea625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ccf0745f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ccf0745f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adf85a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adf85a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efea6252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efea6252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fb15232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fb15232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fb15232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fb15232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flask.pocoo.org/" TargetMode="External"/><Relationship Id="rId4" Type="http://schemas.openxmlformats.org/officeDocument/2006/relationships/hyperlink" Target="https://flask-wtf.readthedocs.io/en/stable/index.html" TargetMode="External"/><Relationship Id="rId5" Type="http://schemas.openxmlformats.org/officeDocument/2006/relationships/hyperlink" Target="https://pythonhosted.org/flask-mail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Web Con Python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Jorge Monge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monge.xyz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</a:t>
            </a:r>
            <a:r>
              <a:rPr lang="es"/>
              <a:t> lo podemos hacer?</a:t>
            </a:r>
            <a:endParaRPr/>
          </a:p>
        </p:txBody>
      </p:sp>
      <p:sp>
        <p:nvSpPr>
          <p:cNvPr id="112" name="Google Shape;112;p22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675" y="1319125"/>
            <a:ext cx="4211375" cy="27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125" y="2338490"/>
            <a:ext cx="6508425" cy="4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75" y="2190025"/>
            <a:ext cx="7444175" cy="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173475" y="580100"/>
            <a:ext cx="8656800" cy="26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Sitio </a:t>
            </a:r>
            <a:r>
              <a:rPr lang="es" sz="2400" u="sng">
                <a:solidFill>
                  <a:schemeClr val="hlink"/>
                </a:solidFill>
                <a:hlinkClick r:id="rId3"/>
              </a:rPr>
              <a:t>oficial</a:t>
            </a:r>
            <a:r>
              <a:rPr lang="es" sz="2400"/>
              <a:t> de Flask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Documentación</a:t>
            </a:r>
            <a:r>
              <a:rPr lang="es" sz="2400"/>
              <a:t>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u="sng">
                <a:solidFill>
                  <a:schemeClr val="hlink"/>
                </a:solidFill>
                <a:hlinkClick r:id="rId4"/>
              </a:rPr>
              <a:t>Flask-wtf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u="sng">
                <a:solidFill>
                  <a:schemeClr val="hlink"/>
                </a:solidFill>
                <a:hlinkClick r:id="rId5"/>
              </a:rPr>
              <a:t>Flask-mail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 es Flask?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7350" y="1833225"/>
            <a:ext cx="1440056" cy="12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00" y="1838395"/>
            <a:ext cx="22994826" cy="10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50" y="1571825"/>
            <a:ext cx="8564524" cy="18108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632025" y="321475"/>
            <a:ext cx="35664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layfair Display"/>
                <a:ea typeface="Playfair Display"/>
                <a:cs typeface="Playfair Display"/>
                <a:sym typeface="Playfair Display"/>
              </a:rPr>
              <a:t>Hello World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75" y="1828775"/>
            <a:ext cx="10333925" cy="12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553" y="1320690"/>
            <a:ext cx="5903700" cy="23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lo podemos hacer?</a:t>
            </a:r>
            <a:endParaRPr/>
          </a:p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575" y="724200"/>
            <a:ext cx="3890851" cy="34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CSS Y JS?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					DRY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