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9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2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4057-C439-4A47-88EA-6A278C510BB7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8DD6-BDF2-4EDA-8419-1EB88D03C8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REII </a:t>
            </a:r>
            <a:r>
              <a:rPr lang="en-ZA" dirty="0" smtClean="0"/>
              <a:t>LAB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CHARTS</a:t>
            </a:r>
          </a:p>
          <a:p>
            <a:endParaRPr lang="en-ZA" dirty="0"/>
          </a:p>
          <a:p>
            <a:r>
              <a:rPr lang="en-ZA" dirty="0" smtClean="0"/>
              <a:t>AM Pretorius 25022563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41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Pie Chart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would typically use a pie chart </a:t>
            </a:r>
            <a:br>
              <a:rPr lang="en-ZA" dirty="0" smtClean="0"/>
            </a:br>
            <a:r>
              <a:rPr lang="en-ZA" dirty="0" smtClean="0"/>
              <a:t>to visualize percentages or segments</a:t>
            </a:r>
            <a:br>
              <a:rPr lang="en-ZA" dirty="0" smtClean="0"/>
            </a:br>
            <a:r>
              <a:rPr lang="en-ZA" dirty="0" smtClean="0"/>
              <a:t>of a whole.</a:t>
            </a:r>
          </a:p>
          <a:p>
            <a:r>
              <a:rPr lang="en-ZA" dirty="0" smtClean="0"/>
              <a:t>Important elements include the use of </a:t>
            </a:r>
            <a:br>
              <a:rPr lang="en-ZA" dirty="0" smtClean="0"/>
            </a:br>
            <a:r>
              <a:rPr lang="en-ZA" dirty="0" smtClean="0"/>
              <a:t>colour and labels. The size of each</a:t>
            </a:r>
            <a:br>
              <a:rPr lang="en-ZA" dirty="0" smtClean="0"/>
            </a:br>
            <a:r>
              <a:rPr lang="en-ZA" dirty="0" smtClean="0"/>
              <a:t>segment represents it’s percentage.</a:t>
            </a:r>
          </a:p>
          <a:p>
            <a:r>
              <a:rPr lang="en-ZA" dirty="0" smtClean="0"/>
              <a:t>This example shows the food </a:t>
            </a:r>
            <a:br>
              <a:rPr lang="en-ZA" dirty="0" smtClean="0"/>
            </a:br>
            <a:r>
              <a:rPr lang="en-ZA" dirty="0" smtClean="0"/>
              <a:t>consumption of the average person.</a:t>
            </a:r>
          </a:p>
          <a:p>
            <a:endParaRPr lang="en-ZA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58" y="1968843"/>
            <a:ext cx="4241925" cy="34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Bar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would typically use a bar</a:t>
            </a:r>
            <a:br>
              <a:rPr lang="en-ZA" dirty="0" smtClean="0"/>
            </a:br>
            <a:r>
              <a:rPr lang="en-ZA" dirty="0" smtClean="0"/>
              <a:t>chart to show the magnitude of</a:t>
            </a:r>
            <a:br>
              <a:rPr lang="en-ZA" dirty="0" smtClean="0"/>
            </a:br>
            <a:r>
              <a:rPr lang="en-ZA" dirty="0" smtClean="0"/>
              <a:t>a specific series. Easily read and</a:t>
            </a:r>
            <a:br>
              <a:rPr lang="en-ZA" dirty="0" smtClean="0"/>
            </a:br>
            <a:r>
              <a:rPr lang="en-ZA" dirty="0" smtClean="0"/>
              <a:t>understood.</a:t>
            </a:r>
          </a:p>
          <a:p>
            <a:r>
              <a:rPr lang="en-ZA" dirty="0" smtClean="0"/>
              <a:t>Important elements include the </a:t>
            </a:r>
            <a:br>
              <a:rPr lang="en-ZA" dirty="0" smtClean="0"/>
            </a:br>
            <a:r>
              <a:rPr lang="en-ZA" dirty="0" smtClean="0"/>
              <a:t>axis labels and the title. As well</a:t>
            </a:r>
            <a:br>
              <a:rPr lang="en-ZA" dirty="0" smtClean="0"/>
            </a:br>
            <a:r>
              <a:rPr lang="en-ZA" dirty="0" smtClean="0"/>
              <a:t>as an index if more than one</a:t>
            </a:r>
            <a:br>
              <a:rPr lang="en-ZA" dirty="0" smtClean="0"/>
            </a:br>
            <a:r>
              <a:rPr lang="en-ZA" dirty="0" smtClean="0"/>
              <a:t>element is portrayed.</a:t>
            </a:r>
          </a:p>
          <a:p>
            <a:endParaRPr lang="en-ZA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690688"/>
            <a:ext cx="512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 histogram works in much the </a:t>
            </a:r>
            <a:br>
              <a:rPr lang="en-ZA" dirty="0" smtClean="0"/>
            </a:br>
            <a:r>
              <a:rPr lang="en-ZA" dirty="0" smtClean="0"/>
              <a:t>same way as a bar chart.</a:t>
            </a:r>
          </a:p>
          <a:p>
            <a:r>
              <a:rPr lang="en-ZA" dirty="0" smtClean="0"/>
              <a:t>Important elements include:</a:t>
            </a:r>
            <a:br>
              <a:rPr lang="en-ZA" dirty="0" smtClean="0"/>
            </a:br>
            <a:r>
              <a:rPr lang="en-ZA" dirty="0" smtClean="0"/>
              <a:t>no spaces between bars, axis </a:t>
            </a:r>
            <a:br>
              <a:rPr lang="en-ZA" dirty="0" smtClean="0"/>
            </a:br>
            <a:r>
              <a:rPr lang="en-ZA" dirty="0" smtClean="0"/>
              <a:t>labels and a title.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62" y="1483841"/>
            <a:ext cx="5191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4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Box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boxplot is used typically to</a:t>
            </a:r>
            <a:br>
              <a:rPr lang="en-ZA" dirty="0" smtClean="0"/>
            </a:br>
            <a:r>
              <a:rPr lang="en-ZA" dirty="0" smtClean="0"/>
              <a:t>view the distribution of a data</a:t>
            </a:r>
            <a:br>
              <a:rPr lang="en-ZA" dirty="0" smtClean="0"/>
            </a:br>
            <a:r>
              <a:rPr lang="en-ZA" dirty="0" smtClean="0"/>
              <a:t>set and to see what the median,</a:t>
            </a:r>
            <a:br>
              <a:rPr lang="en-ZA" dirty="0" smtClean="0"/>
            </a:br>
            <a:r>
              <a:rPr lang="en-ZA" dirty="0" smtClean="0"/>
              <a:t>first quartile and third quartile is.</a:t>
            </a:r>
          </a:p>
          <a:p>
            <a:r>
              <a:rPr lang="en-ZA" dirty="0" smtClean="0"/>
              <a:t>Important elements are the</a:t>
            </a:r>
            <a:br>
              <a:rPr lang="en-ZA" dirty="0" smtClean="0"/>
            </a:br>
            <a:r>
              <a:rPr lang="en-ZA" dirty="0" smtClean="0"/>
              <a:t>largest and smallest values, the</a:t>
            </a:r>
            <a:br>
              <a:rPr lang="en-ZA" dirty="0" smtClean="0"/>
            </a:br>
            <a:r>
              <a:rPr lang="en-ZA" dirty="0" smtClean="0"/>
              <a:t>quartiles</a:t>
            </a:r>
            <a:r>
              <a:rPr lang="en-ZA" dirty="0"/>
              <a:t> </a:t>
            </a:r>
            <a:r>
              <a:rPr lang="en-ZA" dirty="0" smtClean="0"/>
              <a:t>and the median.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04" y="1750025"/>
            <a:ext cx="5210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Scatter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Scatter plot is typically used to</a:t>
            </a:r>
            <a:br>
              <a:rPr lang="en-ZA" dirty="0" smtClean="0"/>
            </a:br>
            <a:r>
              <a:rPr lang="en-ZA" dirty="0" smtClean="0"/>
              <a:t>visualize the density and</a:t>
            </a:r>
            <a:br>
              <a:rPr lang="en-ZA" dirty="0" smtClean="0"/>
            </a:br>
            <a:r>
              <a:rPr lang="en-ZA" dirty="0" smtClean="0"/>
              <a:t>distribution of a data</a:t>
            </a:r>
            <a:br>
              <a:rPr lang="en-ZA" dirty="0" smtClean="0"/>
            </a:br>
            <a:r>
              <a:rPr lang="en-ZA" dirty="0" smtClean="0"/>
              <a:t>series.</a:t>
            </a:r>
            <a:endParaRPr lang="en-ZA" dirty="0" smtClean="0"/>
          </a:p>
          <a:p>
            <a:r>
              <a:rPr lang="en-ZA" dirty="0" smtClean="0"/>
              <a:t>Important elements include:</a:t>
            </a:r>
            <a:br>
              <a:rPr lang="en-ZA" dirty="0" smtClean="0"/>
            </a:br>
            <a:r>
              <a:rPr lang="en-ZA" dirty="0" smtClean="0"/>
              <a:t>Axis legends, title and data</a:t>
            </a:r>
            <a:br>
              <a:rPr lang="en-ZA" dirty="0" smtClean="0"/>
            </a:br>
            <a:r>
              <a:rPr lang="en-ZA" dirty="0" smtClean="0"/>
              <a:t>points that can cross over</a:t>
            </a:r>
            <a:br>
              <a:rPr lang="en-ZA" dirty="0" smtClean="0"/>
            </a:br>
            <a:r>
              <a:rPr lang="en-ZA" dirty="0" err="1" smtClean="0"/>
              <a:t>eachother</a:t>
            </a:r>
            <a:r>
              <a:rPr lang="en-ZA" dirty="0"/>
              <a:t>.</a:t>
            </a:r>
            <a:endParaRPr lang="en-ZA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21" y="1690688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 heat map is used to visualize the</a:t>
            </a:r>
            <a:br>
              <a:rPr lang="en-ZA" dirty="0" smtClean="0"/>
            </a:br>
            <a:r>
              <a:rPr lang="en-ZA" dirty="0" smtClean="0"/>
              <a:t>differences in data density between</a:t>
            </a:r>
            <a:br>
              <a:rPr lang="en-ZA" dirty="0" smtClean="0"/>
            </a:br>
            <a:r>
              <a:rPr lang="en-ZA" dirty="0" smtClean="0"/>
              <a:t>data sets.</a:t>
            </a:r>
          </a:p>
          <a:p>
            <a:r>
              <a:rPr lang="en-ZA" dirty="0" smtClean="0"/>
              <a:t>Important elements include</a:t>
            </a:r>
            <a:br>
              <a:rPr lang="en-ZA" dirty="0" smtClean="0"/>
            </a:br>
            <a:r>
              <a:rPr lang="en-ZA" dirty="0" smtClean="0"/>
              <a:t>colour and the shape of the graph.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17" y="1690688"/>
            <a:ext cx="4943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time series is used to show</a:t>
            </a:r>
            <a:br>
              <a:rPr lang="en-ZA" dirty="0" smtClean="0"/>
            </a:br>
            <a:r>
              <a:rPr lang="en-ZA" dirty="0" smtClean="0"/>
              <a:t>a change in data over time. It </a:t>
            </a:r>
            <a:br>
              <a:rPr lang="en-ZA" dirty="0" smtClean="0"/>
            </a:br>
            <a:r>
              <a:rPr lang="en-ZA" dirty="0" smtClean="0"/>
              <a:t>is a common graph that is easily</a:t>
            </a:r>
            <a:br>
              <a:rPr lang="en-ZA" dirty="0" smtClean="0"/>
            </a:br>
            <a:r>
              <a:rPr lang="en-ZA" dirty="0" smtClean="0"/>
              <a:t>understandable.</a:t>
            </a:r>
          </a:p>
          <a:p>
            <a:r>
              <a:rPr lang="en-ZA" dirty="0" smtClean="0"/>
              <a:t>Elements include: Axis legends, title</a:t>
            </a:r>
            <a:br>
              <a:rPr lang="en-ZA" dirty="0" smtClean="0"/>
            </a:br>
            <a:r>
              <a:rPr lang="en-ZA" dirty="0" smtClean="0"/>
              <a:t>and lines connecting data points</a:t>
            </a:r>
            <a:br>
              <a:rPr lang="en-ZA" dirty="0" smtClean="0"/>
            </a:br>
            <a:r>
              <a:rPr lang="en-ZA" dirty="0" smtClean="0"/>
              <a:t>for each value on the x-axis.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36" y="1573426"/>
            <a:ext cx="5473106" cy="3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REII LAB 4</vt:lpstr>
      <vt:lpstr>Pie Chart</vt:lpstr>
      <vt:lpstr>Bar Chart</vt:lpstr>
      <vt:lpstr>Histogram</vt:lpstr>
      <vt:lpstr>Box Plot</vt:lpstr>
      <vt:lpstr>Scatter plot</vt:lpstr>
      <vt:lpstr>Heatmap</vt:lpstr>
      <vt:lpstr>Time Series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</dc:creator>
  <cp:lastModifiedBy>Arnold</cp:lastModifiedBy>
  <cp:revision>15</cp:revision>
  <dcterms:created xsi:type="dcterms:W3CDTF">2017-08-25T10:47:08Z</dcterms:created>
  <dcterms:modified xsi:type="dcterms:W3CDTF">2017-08-25T13:09:58Z</dcterms:modified>
</cp:coreProperties>
</file>