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57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09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3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50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50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80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2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9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5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DFF1-4EE2-4764-88D3-21F377763AEA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BA3F5B-3E1A-4A5B-8550-8CDCD5228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842F-766C-9BA2-36E3-90A5ED7E8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24254"/>
            <a:ext cx="6476348" cy="1301261"/>
          </a:xfrm>
        </p:spPr>
        <p:txBody>
          <a:bodyPr/>
          <a:lstStyle/>
          <a:p>
            <a:r>
              <a:rPr lang="en-IN" b="1" dirty="0"/>
              <a:t>Investment Advisor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28E90-160C-43C6-5AD3-56C9D084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735" y="3720276"/>
            <a:ext cx="7766936" cy="1586847"/>
          </a:xfrm>
        </p:spPr>
        <p:txBody>
          <a:bodyPr tIns="0" rIns="144000" anchor="b" anchorCtr="0">
            <a:noAutofit/>
          </a:bodyPr>
          <a:lstStyle/>
          <a:p>
            <a:r>
              <a:rPr lang="en-IN" sz="2800" b="1" dirty="0"/>
              <a:t>Arnold P Sunny</a:t>
            </a:r>
          </a:p>
          <a:p>
            <a:r>
              <a:rPr lang="en-IN" sz="2800" b="1" dirty="0"/>
              <a:t>Aman Kumar</a:t>
            </a:r>
          </a:p>
          <a:p>
            <a:r>
              <a:rPr lang="en-IN" sz="2800" b="1" dirty="0"/>
              <a:t>Sumit Roy </a:t>
            </a:r>
          </a:p>
          <a:p>
            <a:r>
              <a:rPr lang="en-IN" sz="2800" b="1" dirty="0"/>
              <a:t>Shankar Pradhan</a:t>
            </a:r>
          </a:p>
        </p:txBody>
      </p:sp>
    </p:spTree>
    <p:extLst>
      <p:ext uri="{BB962C8B-B14F-4D97-AF65-F5344CB8AC3E}">
        <p14:creationId xmlns:p14="http://schemas.microsoft.com/office/powerpoint/2010/main" val="390438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80FC-FEE1-45B0-A7C0-86C39935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Knowledge Acquired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7383-FAC9-42FB-BA8F-02D96581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Operating spreadsheets in python using Gspread.</a:t>
            </a:r>
          </a:p>
          <a:p>
            <a:endParaRPr lang="en-IN" sz="2400" dirty="0"/>
          </a:p>
          <a:p>
            <a:r>
              <a:rPr lang="en-IN" sz="2400" dirty="0"/>
              <a:t>Hands-on experience on Pandas and NumPy.</a:t>
            </a:r>
          </a:p>
          <a:p>
            <a:endParaRPr lang="en-IN" sz="2400" dirty="0"/>
          </a:p>
          <a:p>
            <a:r>
              <a:rPr lang="en-IN" sz="2400" dirty="0"/>
              <a:t>Creating graphical representations using matplotlib.</a:t>
            </a:r>
          </a:p>
          <a:p>
            <a:endParaRPr lang="en-IN" sz="2400" dirty="0"/>
          </a:p>
          <a:p>
            <a:r>
              <a:rPr lang="en-IN" sz="2400" dirty="0"/>
              <a:t>Team work management.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81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5D74-2751-4FE4-894D-7C9E22C9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CF73-5CFD-41C5-BBE4-1B98796B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32377"/>
            <a:ext cx="8596668" cy="1555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Thankyou !</a:t>
            </a:r>
          </a:p>
          <a:p>
            <a:pPr marL="0" indent="0">
              <a:buNone/>
            </a:pPr>
            <a:r>
              <a:rPr lang="en-IN" sz="3200" dirty="0"/>
              <a:t>Project built by DA-17 batch students.</a:t>
            </a:r>
          </a:p>
        </p:txBody>
      </p:sp>
    </p:spTree>
    <p:extLst>
      <p:ext uri="{BB962C8B-B14F-4D97-AF65-F5344CB8AC3E}">
        <p14:creationId xmlns:p14="http://schemas.microsoft.com/office/powerpoint/2010/main" val="194260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2D91-4FA4-E607-0FD6-287A7C22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dirty="0"/>
              <a:t>Aim</a:t>
            </a:r>
            <a:r>
              <a:rPr lang="en-IN" sz="3200" dirty="0"/>
              <a:t>: </a:t>
            </a:r>
            <a:br>
              <a:rPr lang="en-IN" sz="1600" dirty="0"/>
            </a:br>
            <a:br>
              <a:rPr lang="en-IN" sz="1600" dirty="0"/>
            </a:br>
            <a:r>
              <a:rPr lang="en-IN" sz="2000" dirty="0"/>
              <a:t>Create a program that can guide the user/client for their investment planning from the income &amp; expense data and BSE daily spreadsheet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E94B-A176-8E57-E005-07648D7A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90432"/>
            <a:ext cx="8596668" cy="3880773"/>
          </a:xfrm>
        </p:spPr>
        <p:txBody>
          <a:bodyPr/>
          <a:lstStyle/>
          <a:p>
            <a:r>
              <a:rPr lang="en-IN" dirty="0"/>
              <a:t>The pre required data is the monthly income and expense details of the user in a google spreadsheet format.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Secondly, the daily stock report of every stock available in BSE in a google spreadsheet format.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blank google spreadsheet where our program will output the generated outcome.</a:t>
            </a:r>
          </a:p>
        </p:txBody>
      </p:sp>
    </p:spTree>
    <p:extLst>
      <p:ext uri="{BB962C8B-B14F-4D97-AF65-F5344CB8AC3E}">
        <p14:creationId xmlns:p14="http://schemas.microsoft.com/office/powerpoint/2010/main" val="33037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2D91-4FA4-E607-0FD6-287A7C22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Tools used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The whole project was done in VS Code platform using the following python</a:t>
            </a:r>
            <a:br>
              <a:rPr lang="en-IN" sz="1600" dirty="0"/>
            </a:br>
            <a:r>
              <a:rPr lang="en-IN" sz="1600" dirty="0"/>
              <a:t>libraries:</a:t>
            </a:r>
            <a:br>
              <a:rPr lang="en-IN" sz="1600" dirty="0"/>
            </a:br>
            <a:endParaRPr lang="en-IN" sz="2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1DB80C-AE23-43E8-B2F8-A754C420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NumPy</a:t>
            </a:r>
          </a:p>
          <a:p>
            <a:endParaRPr lang="en-IN" b="1" dirty="0"/>
          </a:p>
          <a:p>
            <a:r>
              <a:rPr lang="en-IN" b="1" dirty="0"/>
              <a:t>Pandas</a:t>
            </a:r>
          </a:p>
          <a:p>
            <a:endParaRPr lang="en-IN" b="1" dirty="0"/>
          </a:p>
          <a:p>
            <a:r>
              <a:rPr lang="en-IN" b="1" dirty="0"/>
              <a:t>Matplotlib</a:t>
            </a:r>
          </a:p>
          <a:p>
            <a:endParaRPr lang="en-IN" b="1" dirty="0"/>
          </a:p>
          <a:p>
            <a:r>
              <a:rPr lang="en-IN" b="1" dirty="0"/>
              <a:t>Seaborn</a:t>
            </a:r>
          </a:p>
          <a:p>
            <a:endParaRPr lang="en-IN" b="1" dirty="0"/>
          </a:p>
          <a:p>
            <a:r>
              <a:rPr lang="en-IN" b="1" dirty="0"/>
              <a:t>Gspread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14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422C-65DA-5F63-4461-9BAA1078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The division of fund:</a:t>
            </a:r>
            <a:br>
              <a:rPr lang="en-IN" sz="1600" dirty="0"/>
            </a:b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F4CA3-680B-4DB3-AC6E-953310FD7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8918"/>
            <a:ext cx="6008692" cy="4869482"/>
          </a:xfrm>
        </p:spPr>
      </p:pic>
    </p:spTree>
    <p:extLst>
      <p:ext uri="{BB962C8B-B14F-4D97-AF65-F5344CB8AC3E}">
        <p14:creationId xmlns:p14="http://schemas.microsoft.com/office/powerpoint/2010/main" val="117519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F4A4-7DB8-0932-A7E3-7CC410EE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/>
              <a:t>Division of fund into different company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319A2-0069-E716-E7A1-D985D08AF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77" y="1930400"/>
            <a:ext cx="5418666" cy="4318000"/>
          </a:xfrm>
        </p:spPr>
      </p:pic>
    </p:spTree>
    <p:extLst>
      <p:ext uri="{BB962C8B-B14F-4D97-AF65-F5344CB8AC3E}">
        <p14:creationId xmlns:p14="http://schemas.microsoft.com/office/powerpoint/2010/main" val="251203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E486-806C-F698-71D0-91820F2A5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42027"/>
            <a:ext cx="7766936" cy="963038"/>
          </a:xfrm>
        </p:spPr>
        <p:txBody>
          <a:bodyPr/>
          <a:lstStyle/>
          <a:p>
            <a:pPr algn="l"/>
            <a:r>
              <a:rPr lang="en-IN" sz="2400" b="1" dirty="0"/>
              <a:t>Median of different sectors to enterprise value</a:t>
            </a:r>
            <a:br>
              <a:rPr lang="en-IN" sz="2400" b="1" dirty="0"/>
            </a:b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FABE8-3674-FE40-FFE9-8EDEDED78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4383" y="3229583"/>
            <a:ext cx="2743200" cy="1918149"/>
          </a:xfrm>
        </p:spPr>
        <p:txBody>
          <a:bodyPr/>
          <a:lstStyle/>
          <a:p>
            <a:pPr algn="l"/>
            <a:r>
              <a:rPr lang="en-IN" dirty="0"/>
              <a:t>Out of 18 sectors insurance and energy sectors are leading the market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CBD165-27F7-D1BC-73C8-BBCEA9F4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8" y="1921817"/>
            <a:ext cx="6748765" cy="47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7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2D41-16F5-4655-AC43-B05F041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Performance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BB1E-0709-9E03-42B3-B004F80A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There are different companies in different Sectors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KPI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Key Performance Indicator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There are many KPI's than can decide the best stock in each sector like EV / EBITDA , Price to Earnings, Dividend Per Share , Price earnings to growth , Price to Book etc.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 choose our KPI as Price to Earnings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Price to Earnings = share price/earning per share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hen Earning per share is more that  means companies are doing a good .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 higher is earning per share, lesser will be Price to Earnings and hence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ompany with least Price to Earnings will be the best stock of that sector.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0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9011-8E23-B6A4-7CA3-BDC1056C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Companies according to the KPI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C541D-B4F7-99AD-CFCB-DBC9DE8EB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42401"/>
            <a:ext cx="7543877" cy="4120835"/>
          </a:xfrm>
        </p:spPr>
      </p:pic>
    </p:spTree>
    <p:extLst>
      <p:ext uri="{BB962C8B-B14F-4D97-AF65-F5344CB8AC3E}">
        <p14:creationId xmlns:p14="http://schemas.microsoft.com/office/powerpoint/2010/main" val="56978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CC72-A0E0-4A54-A421-859FEA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534-C68F-4F21-9CE9-F92ADD2B3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Referencing spreadsheet into our python code to make the data accessible.</a:t>
            </a:r>
          </a:p>
          <a:p>
            <a:endParaRPr lang="en-IN" sz="2400" dirty="0"/>
          </a:p>
          <a:p>
            <a:r>
              <a:rPr lang="en-IN" sz="2400" dirty="0"/>
              <a:t>API linking and google permissions &amp; authentication.</a:t>
            </a:r>
          </a:p>
          <a:p>
            <a:endParaRPr lang="en-IN" sz="2400" dirty="0"/>
          </a:p>
          <a:p>
            <a:r>
              <a:rPr lang="en-IN" sz="2400" dirty="0"/>
              <a:t>Datatype conversion in few columns.</a:t>
            </a:r>
          </a:p>
          <a:p>
            <a:endParaRPr lang="en-IN" sz="2400" dirty="0"/>
          </a:p>
          <a:p>
            <a:r>
              <a:rPr lang="en-IN" sz="2400" dirty="0"/>
              <a:t>Visualising data using matplotlib.</a:t>
            </a:r>
          </a:p>
        </p:txBody>
      </p:sp>
    </p:spTree>
    <p:extLst>
      <p:ext uri="{BB962C8B-B14F-4D97-AF65-F5344CB8AC3E}">
        <p14:creationId xmlns:p14="http://schemas.microsoft.com/office/powerpoint/2010/main" val="3099988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337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Trebuchet MS</vt:lpstr>
      <vt:lpstr>Wingdings 3</vt:lpstr>
      <vt:lpstr>Facet</vt:lpstr>
      <vt:lpstr>Investment Advisor</vt:lpstr>
      <vt:lpstr>Aim:   Create a program that can guide the user/client for their investment planning from the income &amp; expense data and BSE daily spreadsheet available</vt:lpstr>
      <vt:lpstr>Tools used  The whole project was done in VS Code platform using the following python libraries: </vt:lpstr>
      <vt:lpstr>The division of fund: </vt:lpstr>
      <vt:lpstr>Division of fund into different company </vt:lpstr>
      <vt:lpstr>Median of different sectors to enterprise value </vt:lpstr>
      <vt:lpstr>Key Performance Indicator</vt:lpstr>
      <vt:lpstr>Companies according to the KPI </vt:lpstr>
      <vt:lpstr>Challenges Faced</vt:lpstr>
      <vt:lpstr>Knowledge Acquired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Advisor</dc:title>
  <dc:creator>Arnold</dc:creator>
  <cp:lastModifiedBy>Aman kumar</cp:lastModifiedBy>
  <cp:revision>8</cp:revision>
  <dcterms:created xsi:type="dcterms:W3CDTF">2023-01-19T09:42:42Z</dcterms:created>
  <dcterms:modified xsi:type="dcterms:W3CDTF">2023-01-19T16:17:49Z</dcterms:modified>
</cp:coreProperties>
</file>