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Cabin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Cabin-bold.fntdata"/><Relationship Id="rId23" Type="http://schemas.openxmlformats.org/officeDocument/2006/relationships/font" Target="fonts/Cabin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abin-boldItalic.fntdata"/><Relationship Id="rId25" Type="http://schemas.openxmlformats.org/officeDocument/2006/relationships/font" Target="fonts/Cabin-italic.fntdata"/><Relationship Id="rId27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hape 117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118" name="Shape 118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 txBox="1"/>
          <p:nvPr>
            <p:ph type="ctrTitle"/>
          </p:nvPr>
        </p:nvSpPr>
        <p:spPr>
          <a:xfrm>
            <a:off x="685800" y="1699932"/>
            <a:ext cx="6400799" cy="1000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685800" y="2700338"/>
            <a:ext cx="6400799" cy="67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Shape 124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125" name="Shape 125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6245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4648200" y="1278513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33" name="Shape 133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134" name="Shape 134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Shape 13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Shape 139"/>
          <p:cNvGrpSpPr/>
          <p:nvPr/>
        </p:nvGrpSpPr>
        <p:grpSpPr>
          <a:xfrm>
            <a:off x="-13" y="-9140"/>
            <a:ext cx="8005727" cy="1209421"/>
            <a:chOff x="-13" y="-12187"/>
            <a:chExt cx="8005727" cy="1161900"/>
          </a:xfrm>
        </p:grpSpPr>
        <p:sp>
          <p:nvSpPr>
            <p:cNvPr id="140" name="Shape 14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 flipH="1">
            <a:off x="8964665" y="4623760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flipH="1">
            <a:off x="3866777" y="4623760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66812" y="4623760"/>
            <a:ext cx="5097900" cy="52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62" name="Shape 62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Shape 63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Shape 64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Shape 65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Shape 66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Shape 68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Shape 69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Shape 70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Shape 71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Shape 72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Shape 73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Shape 74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Shape 75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Shape 76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Shape 77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Shape 78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Shape 79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Shape 80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Shape 8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Shape 82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Shape 83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Shape 84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Shape 85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Shape 86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rtl="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89" name="Shape 89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90" name="Shape 90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Shape 9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Shape 92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Shape 93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Shape 94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Shape 96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Shape 97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Shape 98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Shape 99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Shape 100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Shape 101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Shape 102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Shape 104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Shape 106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Shape 107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Shape 109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Shape 110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Shape 111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Shape 113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3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5" name="Shape 115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05.png"/><Relationship Id="rId6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Relationship Id="rId5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>
            <a:off x="3051450" y="1282900"/>
            <a:ext cx="3041100" cy="118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latin typeface="Alfa Slab One"/>
                <a:ea typeface="Alfa Slab One"/>
                <a:cs typeface="Alfa Slab One"/>
                <a:sym typeface="Alfa Slab One"/>
              </a:rPr>
              <a:t>demo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051450" y="2583575"/>
            <a:ext cx="3041100" cy="118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CCCCCC"/>
                </a:solidFill>
                <a:latin typeface="Alfa Slab One"/>
                <a:ea typeface="Alfa Slab One"/>
                <a:cs typeface="Alfa Slab One"/>
                <a:sym typeface="Alfa Slab One"/>
              </a:rPr>
              <a:t>demo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3051450" y="3884250"/>
            <a:ext cx="3041100" cy="118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CCCCCC"/>
                </a:solidFill>
                <a:latin typeface="Alfa Slab One"/>
                <a:ea typeface="Alfa Slab One"/>
                <a:cs typeface="Alfa Slab One"/>
                <a:sym typeface="Alfa Slab One"/>
              </a:rPr>
              <a:t>demo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051450" y="-17775"/>
            <a:ext cx="3041100" cy="118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CCCCCC"/>
                </a:solidFill>
                <a:latin typeface="Alfa Slab One"/>
                <a:ea typeface="Alfa Slab One"/>
                <a:cs typeface="Alfa Slab One"/>
                <a:sym typeface="Alfa Slab One"/>
              </a:rPr>
              <a:t>demo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7383300" y="4204800"/>
            <a:ext cx="1760699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Alfa Slab One"/>
                <a:ea typeface="Alfa Slab One"/>
                <a:cs typeface="Alfa Slab One"/>
                <a:sym typeface="Alfa Slab One"/>
              </a:rPr>
              <a:t>a&amp;n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00" y="929175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682525" y="368250"/>
            <a:ext cx="9857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Putin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255704" y="4240725"/>
            <a:ext cx="1380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Alfa Slab One"/>
                <a:ea typeface="Alfa Slab One"/>
                <a:cs typeface="Alfa Slab One"/>
                <a:sym typeface="Alfa Slab One"/>
              </a:rPr>
              <a:t>Jong Un</a:t>
            </a:r>
          </a:p>
        </p:txBody>
      </p:sp>
      <p:sp>
        <p:nvSpPr>
          <p:cNvPr id="212" name="Shape 212"/>
          <p:cNvSpPr/>
          <p:nvPr/>
        </p:nvSpPr>
        <p:spPr>
          <a:xfrm rot="2332765">
            <a:off x="4161846" y="189737"/>
            <a:ext cx="1784657" cy="1360924"/>
          </a:xfrm>
          <a:prstGeom prst="bentArrow">
            <a:avLst>
              <a:gd fmla="val 25000" name="adj1"/>
              <a:gd fmla="val 24810" name="adj2"/>
              <a:gd fmla="val 25000" name="adj3"/>
              <a:gd fmla="val 43750" name="adj4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025" y="929175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216950" y="2161925"/>
            <a:ext cx="1829399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bin"/>
                <a:ea typeface="Cabin"/>
                <a:cs typeface="Cabin"/>
                <a:sym typeface="Cabin"/>
              </a:rPr>
              <a:t>itookcrimeahue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493300" y="2790175"/>
            <a:ext cx="302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Jong Un has joined the room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361150" y="3560975"/>
            <a:ext cx="3291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“Russio iz bester than Murica”</a:t>
            </a:r>
          </a:p>
        </p:txBody>
      </p:sp>
      <p:sp>
        <p:nvSpPr>
          <p:cNvPr id="217" name="Shape 217"/>
          <p:cNvSpPr/>
          <p:nvPr/>
        </p:nvSpPr>
        <p:spPr>
          <a:xfrm>
            <a:off x="3688575" y="4107300"/>
            <a:ext cx="2429050" cy="951825"/>
          </a:xfrm>
          <a:custGeom>
            <a:pathLst>
              <a:path extrusionOk="0" h="38073" w="97162">
                <a:moveTo>
                  <a:pt x="0" y="23283"/>
                </a:moveTo>
                <a:cubicBezTo>
                  <a:pt x="5990" y="18653"/>
                  <a:pt x="11878" y="12555"/>
                  <a:pt x="13779" y="5227"/>
                </a:cubicBezTo>
                <a:cubicBezTo>
                  <a:pt x="14136" y="3847"/>
                  <a:pt x="14160" y="1002"/>
                  <a:pt x="13779" y="2376"/>
                </a:cubicBezTo>
                <a:cubicBezTo>
                  <a:pt x="11890" y="9175"/>
                  <a:pt x="10497" y="20805"/>
                  <a:pt x="17105" y="23283"/>
                </a:cubicBezTo>
                <a:cubicBezTo>
                  <a:pt x="24346" y="25998"/>
                  <a:pt x="38079" y="17456"/>
                  <a:pt x="36111" y="9978"/>
                </a:cubicBezTo>
                <a:cubicBezTo>
                  <a:pt x="35618" y="8108"/>
                  <a:pt x="32120" y="4874"/>
                  <a:pt x="31359" y="6652"/>
                </a:cubicBezTo>
                <a:cubicBezTo>
                  <a:pt x="29487" y="11019"/>
                  <a:pt x="27268" y="18489"/>
                  <a:pt x="31359" y="20907"/>
                </a:cubicBezTo>
                <a:cubicBezTo>
                  <a:pt x="36155" y="23741"/>
                  <a:pt x="44524" y="21329"/>
                  <a:pt x="47515" y="16630"/>
                </a:cubicBezTo>
                <a:cubicBezTo>
                  <a:pt x="50241" y="12345"/>
                  <a:pt x="49256" y="11728"/>
                  <a:pt x="49415" y="6652"/>
                </a:cubicBezTo>
                <a:cubicBezTo>
                  <a:pt x="49487" y="4347"/>
                  <a:pt x="49821" y="0"/>
                  <a:pt x="47515" y="0"/>
                </a:cubicBezTo>
                <a:cubicBezTo>
                  <a:pt x="37041" y="0"/>
                  <a:pt x="32769" y="19705"/>
                  <a:pt x="36586" y="29459"/>
                </a:cubicBezTo>
                <a:cubicBezTo>
                  <a:pt x="38858" y="35266"/>
                  <a:pt x="40417" y="34944"/>
                  <a:pt x="46089" y="37537"/>
                </a:cubicBezTo>
                <a:cubicBezTo>
                  <a:pt x="53450" y="40902"/>
                  <a:pt x="57938" y="24708"/>
                  <a:pt x="58443" y="16630"/>
                </a:cubicBezTo>
                <a:cubicBezTo>
                  <a:pt x="58624" y="13728"/>
                  <a:pt x="56354" y="7113"/>
                  <a:pt x="54167" y="9028"/>
                </a:cubicBezTo>
                <a:cubicBezTo>
                  <a:pt x="52480" y="10503"/>
                  <a:pt x="52069" y="10605"/>
                  <a:pt x="51791" y="12829"/>
                </a:cubicBezTo>
                <a:cubicBezTo>
                  <a:pt x="51232" y="17296"/>
                  <a:pt x="55961" y="24314"/>
                  <a:pt x="60344" y="23283"/>
                </a:cubicBezTo>
                <a:cubicBezTo>
                  <a:pt x="69445" y="21141"/>
                  <a:pt x="68610" y="18911"/>
                  <a:pt x="76974" y="14730"/>
                </a:cubicBezTo>
                <a:cubicBezTo>
                  <a:pt x="82319" y="12057"/>
                  <a:pt x="93822" y="10973"/>
                  <a:pt x="92179" y="5227"/>
                </a:cubicBezTo>
                <a:cubicBezTo>
                  <a:pt x="90913" y="800"/>
                  <a:pt x="81560" y="929"/>
                  <a:pt x="78399" y="4277"/>
                </a:cubicBezTo>
                <a:cubicBezTo>
                  <a:pt x="75305" y="7551"/>
                  <a:pt x="73039" y="14207"/>
                  <a:pt x="76024" y="17581"/>
                </a:cubicBezTo>
                <a:cubicBezTo>
                  <a:pt x="80554" y="22702"/>
                  <a:pt x="89811" y="25282"/>
                  <a:pt x="95980" y="22332"/>
                </a:cubicBezTo>
                <a:cubicBezTo>
                  <a:pt x="97859" y="21433"/>
                  <a:pt x="96930" y="18238"/>
                  <a:pt x="96930" y="16155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8" name="Shape 218"/>
          <p:cNvSpPr txBox="1"/>
          <p:nvPr/>
        </p:nvSpPr>
        <p:spPr>
          <a:xfrm>
            <a:off x="3493300" y="1533675"/>
            <a:ext cx="3026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lfa Slab One"/>
                <a:ea typeface="Alfa Slab One"/>
                <a:cs typeface="Alfa Slab One"/>
                <a:sym typeface="Alfa Slab One"/>
              </a:rPr>
              <a:t>Sign up today! It’s totally free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779950" y="2173800"/>
            <a:ext cx="77330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simple enough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779950" y="2173800"/>
            <a:ext cx="77330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enough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012" y="1143000"/>
            <a:ext cx="284797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9877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Adam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312387" y="706300"/>
            <a:ext cx="872400" cy="30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Steve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2185375" y="1659225"/>
            <a:ext cx="4678199" cy="8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3294625" y="1324000"/>
            <a:ext cx="2459699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Adam has a crush on Steve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621575" y="1857225"/>
            <a:ext cx="3805799" cy="3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Adam is unsure whether Steve likes him back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1289722"/>
            <a:ext cx="408549" cy="33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5487" y="1857224"/>
            <a:ext cx="233612" cy="3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 rot="10800000">
            <a:off x="2185374" y="2265712"/>
            <a:ext cx="4661700" cy="8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2" name="Shape 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0" y="104475"/>
            <a:ext cx="7873849" cy="50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1568000" y="3539850"/>
            <a:ext cx="67470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latin typeface="Alfa Slab One"/>
                <a:ea typeface="Alfa Slab One"/>
                <a:cs typeface="Alfa Slab One"/>
                <a:sym typeface="Alfa Slab One"/>
              </a:rPr>
              <a:t>this is gone.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5657"/>
            <a:ext cx="9144001" cy="117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03975"/>
            <a:ext cx="76200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104475"/>
            <a:ext cx="7873849" cy="503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490250" y="496875"/>
            <a:ext cx="77330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Alfa Slab One"/>
                <a:ea typeface="Alfa Slab One"/>
                <a:cs typeface="Alfa Slab One"/>
                <a:sym typeface="Alfa Slab One"/>
              </a:rPr>
              <a:t>21st century education</a:t>
            </a:r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90250" y="763925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taking advantage of the internet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2.1 bn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40%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00" y="0"/>
            <a:ext cx="68556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39.2%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779950" y="2173800"/>
            <a:ext cx="77330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functional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79950" y="829500"/>
            <a:ext cx="77330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simple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79950" y="3397200"/>
            <a:ext cx="77330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versatile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779950" y="2173800"/>
            <a:ext cx="7733099" cy="12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what’s to like?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