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iret One"/>
      <p:regular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iretOn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802400" y="2982857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9600">
                <a:latin typeface="Poiret One"/>
                <a:ea typeface="Poiret One"/>
                <a:cs typeface="Poiret One"/>
                <a:sym typeface="Poiret One"/>
              </a:rPr>
              <a:t>Aye</a:t>
            </a:r>
            <a:r>
              <a:rPr b="1" lang="en" sz="9600">
                <a:solidFill>
                  <a:srgbClr val="000000"/>
                </a:solidFill>
                <a:highlight>
                  <a:srgbClr val="CCCCCC"/>
                </a:highlight>
                <a:latin typeface="Poiret One"/>
                <a:ea typeface="Poiret One"/>
                <a:cs typeface="Poiret One"/>
                <a:sym typeface="Poiret One"/>
              </a:rPr>
              <a:t>Merp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41020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Arnold Tan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Nelson Ooi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250" y="957150"/>
            <a:ext cx="7733750" cy="32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4012050" y="2364000"/>
            <a:ext cx="1119899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AyeMerp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9877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Adam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587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73123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Steve</a:t>
            </a: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2084150" y="2571725"/>
            <a:ext cx="18516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2184650" y="2193650"/>
            <a:ext cx="16505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“Our boss sucks”</a:t>
            </a:r>
          </a:p>
        </p:txBody>
      </p:sp>
      <p:cxnSp>
        <p:nvCxnSpPr>
          <p:cNvPr id="182" name="Shape 182"/>
          <p:cNvCxnSpPr/>
          <p:nvPr/>
        </p:nvCxnSpPr>
        <p:spPr>
          <a:xfrm flipH="1">
            <a:off x="5208349" y="2571725"/>
            <a:ext cx="18516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stCxn id="175" idx="2"/>
          </p:cNvCxnSpPr>
          <p:nvPr/>
        </p:nvCxnSpPr>
        <p:spPr>
          <a:xfrm flipH="1">
            <a:off x="2077199" y="2779500"/>
            <a:ext cx="24948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>
            <a:off x="4515600" y="2779500"/>
            <a:ext cx="24948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4026337" y="2052425"/>
            <a:ext cx="11198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Middleman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204500" y="2988475"/>
            <a:ext cx="2907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Notify both parties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Adam and Steve hate their boss!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896600" y="185800"/>
            <a:ext cx="152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Co-workers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385050" y="2193650"/>
            <a:ext cx="16505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“Our boss sucks”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600" y="-20775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012050" y="2364000"/>
            <a:ext cx="1119899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AyeMerp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9877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Adam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587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73123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Steve</a:t>
            </a:r>
          </a:p>
        </p:txBody>
      </p:sp>
      <p:cxnSp>
        <p:nvCxnSpPr>
          <p:cNvPr id="199" name="Shape 199"/>
          <p:cNvCxnSpPr/>
          <p:nvPr/>
        </p:nvCxnSpPr>
        <p:spPr>
          <a:xfrm flipH="1" rot="10800000">
            <a:off x="2084150" y="2571725"/>
            <a:ext cx="18516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2200450" y="2193650"/>
            <a:ext cx="14912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“Let’s have sex!”</a:t>
            </a:r>
          </a:p>
        </p:txBody>
      </p:sp>
      <p:cxnSp>
        <p:nvCxnSpPr>
          <p:cNvPr id="201" name="Shape 201"/>
          <p:cNvCxnSpPr/>
          <p:nvPr/>
        </p:nvCxnSpPr>
        <p:spPr>
          <a:xfrm flipH="1">
            <a:off x="5208349" y="2571725"/>
            <a:ext cx="18516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4" idx="2"/>
          </p:cNvCxnSpPr>
          <p:nvPr/>
        </p:nvCxnSpPr>
        <p:spPr>
          <a:xfrm flipH="1">
            <a:off x="2077199" y="2779500"/>
            <a:ext cx="24948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>
            <a:off x="4515600" y="2779500"/>
            <a:ext cx="24948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4026337" y="2052425"/>
            <a:ext cx="11198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Middleman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446550" y="2980150"/>
            <a:ext cx="4279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Notify both parties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Adam and Steve wants to have sex with each other!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425100" y="219025"/>
            <a:ext cx="2293799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Romantic Partners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442900" y="2193650"/>
            <a:ext cx="14912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“Let’s have sex”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600" y="-20775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2685562" y="1848000"/>
            <a:ext cx="3373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Aye</a:t>
            </a:r>
            <a:r>
              <a:rPr b="1" lang="en" sz="6000">
                <a:solidFill>
                  <a:schemeClr val="dk1"/>
                </a:solidFill>
                <a:highlight>
                  <a:srgbClr val="CCCCCC"/>
                </a:highlight>
                <a:latin typeface="Poiret One"/>
                <a:ea typeface="Poiret One"/>
                <a:cs typeface="Poiret One"/>
                <a:sym typeface="Poiret One"/>
              </a:rPr>
              <a:t>Merp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283775" y="2896500"/>
            <a:ext cx="2177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Merp is love. Merp is life.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ctrTitle"/>
          </p:nvPr>
        </p:nvSpPr>
        <p:spPr>
          <a:xfrm>
            <a:off x="876300" y="1957500"/>
            <a:ext cx="7391399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Why </a:t>
            </a:r>
            <a:r>
              <a:rPr b="1" lang="en" sz="72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Aye</a:t>
            </a:r>
            <a:r>
              <a:rPr b="1" lang="en" sz="7200">
                <a:solidFill>
                  <a:srgbClr val="000000"/>
                </a:solidFill>
                <a:highlight>
                  <a:srgbClr val="CCCCCC"/>
                </a:highlight>
                <a:latin typeface="Poiret One"/>
                <a:ea typeface="Poiret One"/>
                <a:cs typeface="Poiret One"/>
                <a:sym typeface="Poiret One"/>
              </a:rPr>
              <a:t>Merp</a:t>
            </a:r>
            <a:r>
              <a:rPr lang="en" sz="72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877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Adam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3123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Steve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185375" y="1659225"/>
            <a:ext cx="4678199" cy="8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3294625" y="1324000"/>
            <a:ext cx="24596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 has a crush on Steve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21575" y="1857225"/>
            <a:ext cx="3805799" cy="3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 is unsure whether Steve likes him back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1289722"/>
            <a:ext cx="408549" cy="33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487" y="1857224"/>
            <a:ext cx="233612" cy="3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69100" y="2491225"/>
            <a:ext cx="33569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Adam fears: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outright rejection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feeling awkward after rejection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ruining his relationship with Steve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2185374" y="2265712"/>
            <a:ext cx="4661700" cy="8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1526700" y="4175500"/>
            <a:ext cx="6090600" cy="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What if Steve actually likes Adam?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241150" y="3550825"/>
            <a:ext cx="4661700" cy="3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 of fear, Adam chose not to confess his feelings :(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7000" y="28275"/>
            <a:ext cx="6365083" cy="50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ctrTitle"/>
          </p:nvPr>
        </p:nvSpPr>
        <p:spPr>
          <a:xfrm>
            <a:off x="0" y="2071500"/>
            <a:ext cx="9144000" cy="100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Let </a:t>
            </a:r>
            <a:r>
              <a:rPr b="1" lang="en" sz="60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Aye</a:t>
            </a:r>
            <a:r>
              <a:rPr b="1" lang="en" sz="6000">
                <a:solidFill>
                  <a:srgbClr val="000000"/>
                </a:solidFill>
                <a:highlight>
                  <a:srgbClr val="CCCCCC"/>
                </a:highlight>
                <a:latin typeface="Poiret One"/>
                <a:ea typeface="Poiret One"/>
                <a:cs typeface="Poiret One"/>
                <a:sym typeface="Poiret One"/>
              </a:rPr>
              <a:t>Merp</a:t>
            </a:r>
            <a:r>
              <a:rPr lang="en" sz="60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help Adam!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4012050" y="2364000"/>
            <a:ext cx="1119899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AyeMerp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9877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Adam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587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73123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Steve</a:t>
            </a:r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2084150" y="2571725"/>
            <a:ext cx="18516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2411600" y="2193650"/>
            <a:ext cx="11967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“I &lt;3 Steve!”</a:t>
            </a:r>
          </a:p>
        </p:txBody>
      </p:sp>
      <p:cxnSp>
        <p:nvCxnSpPr>
          <p:cNvPr id="137" name="Shape 137"/>
          <p:cNvCxnSpPr/>
          <p:nvPr/>
        </p:nvCxnSpPr>
        <p:spPr>
          <a:xfrm flipH="1">
            <a:off x="5208349" y="2571725"/>
            <a:ext cx="1851600" cy="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5598975" y="2193650"/>
            <a:ext cx="1196700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“I &lt;3 Adam!”</a:t>
            </a:r>
          </a:p>
        </p:txBody>
      </p:sp>
      <p:cxnSp>
        <p:nvCxnSpPr>
          <p:cNvPr id="139" name="Shape 139"/>
          <p:cNvCxnSpPr>
            <a:stCxn id="130" idx="2"/>
          </p:cNvCxnSpPr>
          <p:nvPr/>
        </p:nvCxnSpPr>
        <p:spPr>
          <a:xfrm flipH="1">
            <a:off x="2077199" y="2779500"/>
            <a:ext cx="24948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4515600" y="2779500"/>
            <a:ext cx="2494800" cy="34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4026337" y="2052425"/>
            <a:ext cx="1119899" cy="27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Middleman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234200" y="2998250"/>
            <a:ext cx="2847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/>
              <a:t>Notify both parties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Adam and Steve &lt;3 each other!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600" y="-20775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ctrTitle"/>
          </p:nvPr>
        </p:nvSpPr>
        <p:spPr>
          <a:xfrm>
            <a:off x="0" y="2071500"/>
            <a:ext cx="9144000" cy="100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Similar Apps in the Market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017100" y="1682200"/>
            <a:ext cx="2027699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Down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Tinder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					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00" y="1603650"/>
            <a:ext cx="1936200" cy="19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975" y="1628962"/>
            <a:ext cx="1885575" cy="18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ctrTitle"/>
          </p:nvPr>
        </p:nvSpPr>
        <p:spPr>
          <a:xfrm>
            <a:off x="0" y="2071500"/>
            <a:ext cx="9144000" cy="1000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But </a:t>
            </a:r>
            <a:r>
              <a:rPr b="1" lang="en" sz="6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Aye</a:t>
            </a:r>
            <a:r>
              <a:rPr b="1" lang="en" sz="6000">
                <a:solidFill>
                  <a:schemeClr val="dk1"/>
                </a:solidFill>
                <a:highlight>
                  <a:srgbClr val="CCCCCC"/>
                </a:highlight>
                <a:latin typeface="Poiret One"/>
                <a:ea typeface="Poiret One"/>
                <a:cs typeface="Poiret One"/>
                <a:sym typeface="Poiret One"/>
              </a:rPr>
              <a:t>Merp</a:t>
            </a:r>
            <a:r>
              <a:rPr lang="en" sz="6000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is different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1539425" y="2856575"/>
            <a:ext cx="55682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Poiret One"/>
                <a:ea typeface="Poiret One"/>
                <a:cs typeface="Poiret One"/>
                <a:sym typeface="Poiret One"/>
              </a:rPr>
              <a:t> </a:t>
            </a:r>
            <a:r>
              <a:rPr b="1" lang="en" sz="6000">
                <a:latin typeface="Poiret One"/>
                <a:ea typeface="Poiret One"/>
                <a:cs typeface="Poiret One"/>
                <a:sym typeface="Poiret One"/>
              </a:rPr>
              <a:t>Aye</a:t>
            </a:r>
            <a:r>
              <a:rPr b="1" lang="en" sz="6000">
                <a:solidFill>
                  <a:schemeClr val="dk1"/>
                </a:solidFill>
                <a:highlight>
                  <a:srgbClr val="CCCCCC"/>
                </a:highlight>
                <a:latin typeface="Poiret One"/>
                <a:ea typeface="Poiret One"/>
                <a:cs typeface="Poiret One"/>
                <a:sym typeface="Poiret One"/>
              </a:rPr>
              <a:t>Merp</a:t>
            </a:r>
            <a:r>
              <a:rPr lang="en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 who?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