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1B4A-C4C8-4A2A-A30C-99D6A4F25C6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ED9A-C7FD-4BC1-8A26-74C82551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WP2-Schematic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51" y="1849425"/>
            <a:ext cx="8479694" cy="47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200" dirty="0"/>
              <a:t>Immune checkpoint inhibitors such as </a:t>
            </a:r>
            <a:r>
              <a:rPr lang="en-US" sz="2200" dirty="0"/>
              <a:t>anti-CTLA-4 and anti-PD1</a:t>
            </a:r>
            <a:r>
              <a:rPr lang="en-SG" sz="2200" dirty="0"/>
              <a:t> </a:t>
            </a:r>
            <a:r>
              <a:rPr lang="en-US" sz="2200" dirty="0"/>
              <a:t>drugs have revolutionized the field of cancer therapy. However, sustained treatment responses are observed only in a minority of colorectal cancer patients (MSI-H patients), highlighting the need to better understand the functions and interactions of tumor, stromal and immune cells in the colorectal cancer tumor micro-environment (TME).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In this project, we aim to use multiplex error robust fluorescence-in-situ-hybridization (</a:t>
            </a:r>
            <a:r>
              <a:rPr lang="en-US" sz="2200" dirty="0" err="1"/>
              <a:t>merFISH</a:t>
            </a:r>
            <a:r>
              <a:rPr lang="en-US" sz="2200" dirty="0"/>
              <a:t>) to create accurate, subcellular-resolution cellular profiles of the colorectal TME and study the roles and interactions of </a:t>
            </a:r>
            <a:r>
              <a:rPr lang="en-US" sz="2200" dirty="0" smtClean="0"/>
              <a:t>different cell types. </a:t>
            </a:r>
            <a:r>
              <a:rPr lang="en-US" sz="2200" dirty="0"/>
              <a:t>We will also compare the immune alterations between responders and non-responders to immunotherapy, and identify (spatial) biomarkers that may shed light on the mechanisms of immunotherapy responses.</a:t>
            </a:r>
          </a:p>
          <a:p>
            <a:endParaRPr lang="en-US" sz="2200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7430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Compared </a:t>
            </a:r>
            <a:r>
              <a:rPr lang="en-US" sz="2000" dirty="0"/>
              <a:t>with existing methods for characterizing tumor cell types that rely on sequencing information alone, our </a:t>
            </a:r>
            <a:r>
              <a:rPr lang="en-US" sz="2000" dirty="0" err="1"/>
              <a:t>merFISH</a:t>
            </a:r>
            <a:r>
              <a:rPr lang="en-US" sz="2000" dirty="0"/>
              <a:t> approach stands out in its ability to provide the much-desired </a:t>
            </a:r>
            <a:r>
              <a:rPr lang="en-US" sz="2000" i="1" dirty="0"/>
              <a:t>in situ</a:t>
            </a:r>
            <a:r>
              <a:rPr lang="en-US" sz="2000" dirty="0"/>
              <a:t> spatial information, thus enhancing the accuracy in cell type identification. Such information is key for understanding the molecular and cellular interactions within the tumor microenvironment,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85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Yurike Laurensia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Single cell spatial transcriptomic is something that I have been wanting to learn as it’s an exciting and innovative technology. It’s interesting to see the gene expression from each cell in the tissue specimen of colorectal cancer patient. </a:t>
            </a:r>
            <a:endParaRPr lang="en-US" dirty="0" smtClean="0"/>
          </a:p>
          <a:p>
            <a:pPr marL="342900" indent="-342900"/>
            <a:r>
              <a:rPr lang="en-US" dirty="0"/>
              <a:t>Prior to this, I worked at National Cancer Centre Singapore (NCCS) where I involved in a project to characterize the genetic profile of T-cell lymphoma. </a:t>
            </a:r>
          </a:p>
          <a:p>
            <a:pPr marL="342900" indent="-342900"/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18" y="1825625"/>
            <a:ext cx="3273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2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 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 graduated with a PhD in virology from Harvard University and recently joined GIS as a postdoc.</a:t>
            </a:r>
          </a:p>
          <a:p>
            <a:r>
              <a:rPr lang="en-US" dirty="0" smtClean="0"/>
              <a:t>My scientific interest is in understanding the </a:t>
            </a:r>
            <a:r>
              <a:rPr lang="en-US" dirty="0" smtClean="0"/>
              <a:t>phenotype and interactions of immune cells in different diseases including cancer and infectious diseases.</a:t>
            </a:r>
          </a:p>
          <a:p>
            <a:r>
              <a:rPr lang="en-US" dirty="0" smtClean="0"/>
              <a:t>My current project focuses on studying the spatial interaction and gene expression patterns of different cell populations in the colorectal cancer tumor microenvironment.</a:t>
            </a:r>
          </a:p>
          <a:p>
            <a:r>
              <a:rPr lang="en-US" dirty="0" smtClean="0"/>
              <a:t>Despite being trained as a web-lab researcher, I am interested in learning about technology development and programming, and </a:t>
            </a:r>
            <a:r>
              <a:rPr lang="en-US" dirty="0" err="1" smtClean="0"/>
              <a:t>Shyam’s</a:t>
            </a:r>
            <a:r>
              <a:rPr lang="en-US" dirty="0" smtClean="0"/>
              <a:t> lab has offered an unique opportunity to achieve these goals.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4544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images from results for backdrop/header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12342" y="1690688"/>
            <a:ext cx="4954845" cy="4998693"/>
            <a:chOff x="1869802" y="1130248"/>
            <a:chExt cx="5510369" cy="55591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802" y="1130248"/>
              <a:ext cx="5510369" cy="555913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85617" y="4426574"/>
              <a:ext cx="3024416" cy="37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7227D"/>
                  </a:solidFill>
                </a:rPr>
                <a:t>MUC4</a:t>
              </a:r>
              <a:endParaRPr lang="en-US" sz="1600" b="1" dirty="0">
                <a:solidFill>
                  <a:srgbClr val="C7227D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9802" y="2642800"/>
              <a:ext cx="3024416" cy="37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63A31A"/>
                  </a:solidFill>
                </a:rPr>
                <a:t>VIM</a:t>
              </a:r>
              <a:endParaRPr lang="en-US" sz="1600" b="1" dirty="0">
                <a:solidFill>
                  <a:srgbClr val="63A31A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2010" y="1480922"/>
              <a:ext cx="3024416" cy="37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28BEBE"/>
                  </a:solidFill>
                </a:rPr>
                <a:t>ACTA2</a:t>
              </a:r>
              <a:endParaRPr lang="en-US" sz="1600" b="1" dirty="0">
                <a:solidFill>
                  <a:srgbClr val="28BEB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5617" y="3138414"/>
              <a:ext cx="3024416" cy="37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C000"/>
                  </a:solidFill>
                </a:rPr>
                <a:t>IGFBP5</a:t>
              </a:r>
              <a:endParaRPr lang="en-US" sz="1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70681" y="2013102"/>
            <a:ext cx="4473111" cy="3969202"/>
            <a:chOff x="1270681" y="2013102"/>
            <a:chExt cx="4473111" cy="39692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660" t="8117" r="600" b="4185"/>
            <a:stretch/>
          </p:blipFill>
          <p:spPr>
            <a:xfrm>
              <a:off x="1757294" y="2013102"/>
              <a:ext cx="3986498" cy="396920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949142" y="4927935"/>
              <a:ext cx="2719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C000"/>
                  </a:solidFill>
                </a:rPr>
                <a:t>PSAP</a:t>
              </a:r>
              <a:endParaRPr lang="en-US" sz="1600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70681" y="3112913"/>
              <a:ext cx="2719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DAPI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8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WP2-Schematic</vt:lpstr>
      <vt:lpstr>Project Description</vt:lpstr>
      <vt:lpstr>Project Description</vt:lpstr>
      <vt:lpstr>Yurike Laurensia</vt:lpstr>
      <vt:lpstr>Bo Li</vt:lpstr>
      <vt:lpstr>2 images from results for backdrop/header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WP3-Schematic</dc:title>
  <dc:creator>Jagadish Sankaran</dc:creator>
  <cp:lastModifiedBy>LI Bo</cp:lastModifiedBy>
  <cp:revision>23</cp:revision>
  <dcterms:created xsi:type="dcterms:W3CDTF">2020-11-12T04:14:48Z</dcterms:created>
  <dcterms:modified xsi:type="dcterms:W3CDTF">2020-11-13T09:35:17Z</dcterms:modified>
</cp:coreProperties>
</file>