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/>
    <p:restoredTop sz="94623"/>
  </p:normalViewPr>
  <p:slideViewPr>
    <p:cSldViewPr showGuides="1">
      <p:cViewPr>
        <p:scale>
          <a:sx n="129" d="100"/>
          <a:sy n="129" d="100"/>
        </p:scale>
        <p:origin x="776" y="-5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87440" y="863158"/>
            <a:ext cx="8324497" cy="56283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00489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7272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16200000" flipH="1">
            <a:off x="4058637" y="313143"/>
            <a:ext cx="369305" cy="4772220"/>
          </a:xfrm>
          <a:prstGeom prst="bentConnector3">
            <a:avLst>
              <a:gd name="adj1" fmla="val -37905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95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502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9679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334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32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3631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02799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81989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45941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96646" y="2855247"/>
            <a:ext cx="155418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07612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43660" y="2760681"/>
            <a:ext cx="252986" cy="2679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00637" y="2280569"/>
            <a:ext cx="155019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43660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071459" y="286407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54670" y="29442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ectangle 8"/>
          <p:cNvSpPr/>
          <p:nvPr/>
        </p:nvSpPr>
        <p:spPr>
          <a:xfrm>
            <a:off x="4959414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544975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784959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959414" y="124565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8033564" y="166207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02435" y="29127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8033564" y="198505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038483" y="2127945"/>
            <a:ext cx="995081" cy="871490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8033564" y="230803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038483" y="2450923"/>
            <a:ext cx="995081" cy="548512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8033564" y="26310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7038483" y="2773900"/>
            <a:ext cx="995081" cy="225535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02630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4290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83612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80709" y="58254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94809" y="4512920"/>
            <a:ext cx="2417420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833127" y="2271653"/>
            <a:ext cx="410130" cy="77472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948281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48281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86481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06743" y="2793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1232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79679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48470" y="25227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5" name="Elbow Connector 54"/>
          <p:cNvCxnSpPr>
            <a:stCxn id="51" idx="3"/>
            <a:endCxn id="73" idx="1"/>
          </p:cNvCxnSpPr>
          <p:nvPr/>
        </p:nvCxnSpPr>
        <p:spPr>
          <a:xfrm>
            <a:off x="3843660" y="2760681"/>
            <a:ext cx="252986" cy="8557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4096646" y="3443051"/>
            <a:ext cx="156330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UniqueLifeInsuranceMap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8042868" y="2969673"/>
            <a:ext cx="708186" cy="339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 Of Birth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8038804" y="339177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Gender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stCxn id="78" idx="3"/>
            <a:endCxn id="94" idx="1"/>
          </p:cNvCxnSpPr>
          <p:nvPr/>
        </p:nvCxnSpPr>
        <p:spPr>
          <a:xfrm>
            <a:off x="7038483" y="2999435"/>
            <a:ext cx="886576" cy="957614"/>
          </a:xfrm>
          <a:prstGeom prst="bentConnector3">
            <a:avLst>
              <a:gd name="adj1" fmla="val 515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86"/>
          <p:cNvCxnSpPr>
            <a:stCxn id="78" idx="3"/>
            <a:endCxn id="77" idx="1"/>
          </p:cNvCxnSpPr>
          <p:nvPr/>
        </p:nvCxnSpPr>
        <p:spPr>
          <a:xfrm>
            <a:off x="7038483" y="2999435"/>
            <a:ext cx="1000321" cy="535231"/>
          </a:xfrm>
          <a:prstGeom prst="bentConnector3">
            <a:avLst>
              <a:gd name="adj1" fmla="val 429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TextBox 87"/>
          <p:cNvSpPr txBox="1"/>
          <p:nvPr/>
        </p:nvSpPr>
        <p:spPr>
          <a:xfrm>
            <a:off x="3948280" y="36773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78065" y="2514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0" name="Elbow Connector 89"/>
          <p:cNvCxnSpPr>
            <a:stCxn id="78" idx="3"/>
            <a:endCxn id="76" idx="1"/>
          </p:cNvCxnSpPr>
          <p:nvPr/>
        </p:nvCxnSpPr>
        <p:spPr>
          <a:xfrm flipV="1">
            <a:off x="7038483" y="1804967"/>
            <a:ext cx="995081" cy="1194468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96"/>
          <p:cNvSpPr/>
          <p:nvPr/>
        </p:nvSpPr>
        <p:spPr>
          <a:xfrm>
            <a:off x="5643284" y="35415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92"/>
          <p:cNvCxnSpPr>
            <a:stCxn id="92" idx="3"/>
            <a:endCxn id="96" idx="1"/>
          </p:cNvCxnSpPr>
          <p:nvPr/>
        </p:nvCxnSpPr>
        <p:spPr>
          <a:xfrm>
            <a:off x="5879332" y="3628195"/>
            <a:ext cx="208305" cy="1218479"/>
          </a:xfrm>
          <a:prstGeom prst="bentConnector3">
            <a:avLst>
              <a:gd name="adj1" fmla="val 118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/>
          <p:cNvSpPr/>
          <p:nvPr/>
        </p:nvSpPr>
        <p:spPr>
          <a:xfrm>
            <a:off x="7925059" y="3783669"/>
            <a:ext cx="82599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List&lt;UUID&gt;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7250284" y="4677191"/>
            <a:ext cx="15148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UniqueLifeInsuranceList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Rectangle 8"/>
          <p:cNvSpPr/>
          <p:nvPr/>
        </p:nvSpPr>
        <p:spPr>
          <a:xfrm>
            <a:off x="6087637" y="4673294"/>
            <a:ext cx="9203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LifeInsurance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906743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105"/>
          <p:cNvCxnSpPr>
            <a:stCxn id="9" idx="1"/>
            <a:endCxn id="96" idx="2"/>
          </p:cNvCxnSpPr>
          <p:nvPr/>
        </p:nvCxnSpPr>
        <p:spPr>
          <a:xfrm rot="16200000" flipH="1">
            <a:off x="3485377" y="1957598"/>
            <a:ext cx="1431169" cy="4693742"/>
          </a:xfrm>
          <a:prstGeom prst="bentConnector3">
            <a:avLst>
              <a:gd name="adj1" fmla="val 14583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TextBox 111"/>
          <p:cNvSpPr txBox="1"/>
          <p:nvPr/>
        </p:nvSpPr>
        <p:spPr>
          <a:xfrm>
            <a:off x="3843660" y="11099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/>
          <p:cNvSpPr/>
          <p:nvPr/>
        </p:nvSpPr>
        <p:spPr>
          <a:xfrm>
            <a:off x="4101523" y="5029200"/>
            <a:ext cx="130606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ReadOnlyInsurance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63"/>
          <p:cNvCxnSpPr>
            <a:stCxn id="123" idx="3"/>
          </p:cNvCxnSpPr>
          <p:nvPr/>
        </p:nvCxnSpPr>
        <p:spPr>
          <a:xfrm flipV="1">
            <a:off x="5612434" y="5016337"/>
            <a:ext cx="745396" cy="176056"/>
          </a:xfrm>
          <a:prstGeom prst="bentConnector3">
            <a:avLst>
              <a:gd name="adj1" fmla="val 94002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Isosceles Triangle 102"/>
          <p:cNvSpPr/>
          <p:nvPr/>
        </p:nvSpPr>
        <p:spPr>
          <a:xfrm rot="5400000" flipV="1">
            <a:off x="5389420" y="510463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2" name="Elbow Connector 141"/>
          <p:cNvCxnSpPr>
            <a:stCxn id="78" idx="3"/>
            <a:endCxn id="74" idx="1"/>
          </p:cNvCxnSpPr>
          <p:nvPr/>
        </p:nvCxnSpPr>
        <p:spPr>
          <a:xfrm>
            <a:off x="7038483" y="2999435"/>
            <a:ext cx="1004385" cy="140106"/>
          </a:xfrm>
          <a:prstGeom prst="bentConnector3">
            <a:avLst>
              <a:gd name="adj1" fmla="val 448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Elbow Connector 153"/>
          <p:cNvCxnSpPr>
            <a:stCxn id="78" idx="3"/>
            <a:endCxn id="95" idx="1"/>
          </p:cNvCxnSpPr>
          <p:nvPr/>
        </p:nvCxnSpPr>
        <p:spPr>
          <a:xfrm>
            <a:off x="7038483" y="2999435"/>
            <a:ext cx="211801" cy="1851136"/>
          </a:xfrm>
          <a:prstGeom prst="bentConnector3">
            <a:avLst>
              <a:gd name="adj1" fmla="val 2184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2" name="Elbow Connector 63"/>
          <p:cNvCxnSpPr>
            <a:stCxn id="173" idx="3"/>
          </p:cNvCxnSpPr>
          <p:nvPr/>
        </p:nvCxnSpPr>
        <p:spPr>
          <a:xfrm>
            <a:off x="6292346" y="1426184"/>
            <a:ext cx="224726" cy="142906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3" name="Isosceles Triangle 102"/>
          <p:cNvSpPr/>
          <p:nvPr/>
        </p:nvSpPr>
        <p:spPr>
          <a:xfrm rot="5400000" flipV="1">
            <a:off x="6069332" y="133842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06" name="Elbow Connector 205"/>
          <p:cNvCxnSpPr/>
          <p:nvPr/>
        </p:nvCxnSpPr>
        <p:spPr>
          <a:xfrm flipV="1">
            <a:off x="5892024" y="3044290"/>
            <a:ext cx="190147" cy="1168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4" name="TextBox 223"/>
          <p:cNvSpPr txBox="1"/>
          <p:nvPr/>
        </p:nvSpPr>
        <p:spPr>
          <a:xfrm>
            <a:off x="3832913" y="54533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088143" y="4876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682753" y="403969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7" name="Flowchart: Decision 96"/>
          <p:cNvSpPr/>
          <p:nvPr/>
        </p:nvSpPr>
        <p:spPr>
          <a:xfrm rot="16200000">
            <a:off x="7893725" y="50846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48" name="Elbow Connector 247"/>
          <p:cNvCxnSpPr/>
          <p:nvPr/>
        </p:nvCxnSpPr>
        <p:spPr>
          <a:xfrm rot="5400000" flipH="1">
            <a:off x="7291932" y="4584730"/>
            <a:ext cx="264597" cy="1153538"/>
          </a:xfrm>
          <a:prstGeom prst="bentConnector3">
            <a:avLst>
              <a:gd name="adj1" fmla="val -745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8" name="Rectangle 8"/>
          <p:cNvSpPr/>
          <p:nvPr/>
        </p:nvSpPr>
        <p:spPr>
          <a:xfrm>
            <a:off x="6082171" y="3452590"/>
            <a:ext cx="719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UUID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0" name="Elbow Connector 269"/>
          <p:cNvCxnSpPr>
            <a:stCxn id="92" idx="3"/>
            <a:endCxn id="268" idx="1"/>
          </p:cNvCxnSpPr>
          <p:nvPr/>
        </p:nvCxnSpPr>
        <p:spPr>
          <a:xfrm flipV="1">
            <a:off x="5879332" y="3625970"/>
            <a:ext cx="202839" cy="22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3" name="Flowchart: Decision 96"/>
          <p:cNvSpPr/>
          <p:nvPr/>
        </p:nvSpPr>
        <p:spPr>
          <a:xfrm rot="16200000">
            <a:off x="8220032" y="417471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4" name="Elbow Connector 283"/>
          <p:cNvCxnSpPr>
            <a:stCxn id="283" idx="1"/>
            <a:endCxn id="268" idx="2"/>
          </p:cNvCxnSpPr>
          <p:nvPr/>
        </p:nvCxnSpPr>
        <p:spPr>
          <a:xfrm rot="5400000" flipH="1">
            <a:off x="7100010" y="3141386"/>
            <a:ext cx="580082" cy="1896010"/>
          </a:xfrm>
          <a:prstGeom prst="bentConnector3">
            <a:avLst>
              <a:gd name="adj1" fmla="val -2201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5" name="TextBox 304"/>
          <p:cNvSpPr txBox="1"/>
          <p:nvPr/>
        </p:nvSpPr>
        <p:spPr>
          <a:xfrm>
            <a:off x="5906743" y="3402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477000" y="3810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547831" y="51299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6868080" y="50550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58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王志豪</cp:lastModifiedBy>
  <cp:revision>69</cp:revision>
  <dcterms:created xsi:type="dcterms:W3CDTF">2016-07-22T14:33:02Z</dcterms:created>
  <dcterms:modified xsi:type="dcterms:W3CDTF">2017-11-06T14:43:08Z</dcterms:modified>
</cp:coreProperties>
</file>