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72" r:id="rId5"/>
    <p:sldId id="265" r:id="rId6"/>
    <p:sldId id="273" r:id="rId7"/>
    <p:sldId id="274" r:id="rId8"/>
    <p:sldId id="270" r:id="rId9"/>
    <p:sldId id="275" r:id="rId10"/>
    <p:sldId id="26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B938-5882-9D48-A0D2-7BC06D0009F0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BDF72-E257-A745-AD84-373932303A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7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601352" cy="4268965"/>
          </a:xfrm>
        </p:spPr>
        <p:txBody>
          <a:bodyPr/>
          <a:lstStyle/>
          <a:p>
            <a:r>
              <a:rPr lang="fr-FR" dirty="0" smtClean="0"/>
              <a:t>Projet SMA </a:t>
            </a:r>
            <a:r>
              <a:rPr lang="fr-FR" dirty="0" err="1" smtClean="0"/>
              <a:t>Pacman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IA04</a:t>
            </a:r>
            <a:r>
              <a:rPr lang="mr-IN" dirty="0" smtClean="0"/>
              <a:t>–</a:t>
            </a:r>
            <a:r>
              <a:rPr lang="fr-FR" dirty="0" smtClean="0"/>
              <a:t> LAMROUS/MAGNIN/SEGUIN/DUROCHER </a:t>
            </a:r>
            <a:endParaRPr lang="fr-FR" dirty="0" smtClean="0"/>
          </a:p>
          <a:p>
            <a:r>
              <a:rPr lang="fr-FR" dirty="0" smtClean="0"/>
              <a:t>P17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020" y="5464252"/>
            <a:ext cx="1905980" cy="13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5029" y="2571722"/>
            <a:ext cx="9199298" cy="3286153"/>
          </a:xfrm>
        </p:spPr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8215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9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567238" cy="969085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9238" y="1857374"/>
            <a:ext cx="6248398" cy="4695459"/>
          </a:xfrm>
        </p:spPr>
        <p:txBody>
          <a:bodyPr/>
          <a:lstStyle/>
          <a:p>
            <a:r>
              <a:rPr lang="fr-FR" dirty="0" smtClean="0"/>
              <a:t>SMA concret</a:t>
            </a:r>
          </a:p>
          <a:p>
            <a:r>
              <a:rPr lang="fr-FR" dirty="0" smtClean="0"/>
              <a:t>Théorie du jeu</a:t>
            </a:r>
          </a:p>
          <a:p>
            <a:r>
              <a:rPr lang="fr-FR" dirty="0" smtClean="0"/>
              <a:t>Intelligence Artificielle</a:t>
            </a:r>
          </a:p>
          <a:p>
            <a:r>
              <a:rPr lang="fr-FR" dirty="0" smtClean="0"/>
              <a:t>Problématique (indépendance Traveler)</a:t>
            </a:r>
          </a:p>
          <a:p>
            <a:r>
              <a:rPr lang="fr-FR" dirty="0" smtClean="0"/>
              <a:t>Solutions (</a:t>
            </a:r>
            <a:r>
              <a:rPr lang="fr-FR" dirty="0" err="1" smtClean="0"/>
              <a:t>Contract</a:t>
            </a:r>
            <a:r>
              <a:rPr lang="fr-FR" dirty="0"/>
              <a:t>-</a:t>
            </a:r>
            <a:r>
              <a:rPr lang="fr-FR" dirty="0" smtClean="0"/>
              <a:t>Net)</a:t>
            </a:r>
          </a:p>
          <a:p>
            <a:r>
              <a:rPr lang="fr-FR" dirty="0" smtClean="0"/>
              <a:t>Programmation Asynchrone</a:t>
            </a:r>
          </a:p>
          <a:p>
            <a:r>
              <a:rPr lang="fr-FR" dirty="0" smtClean="0"/>
              <a:t>Jade &amp; Java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8763"/>
            <a:ext cx="4420655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5029" y="2571722"/>
            <a:ext cx="9199298" cy="3286153"/>
          </a:xfrm>
        </p:spPr>
        <p:txBody>
          <a:bodyPr/>
          <a:lstStyle/>
          <a:p>
            <a:r>
              <a:rPr lang="fr-FR" dirty="0" err="1" smtClean="0"/>
              <a:t>Regle</a:t>
            </a:r>
            <a:r>
              <a:rPr lang="fr-FR" dirty="0" smtClean="0"/>
              <a:t> du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Survival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Monster tue Traveler</a:t>
            </a:r>
          </a:p>
          <a:p>
            <a:r>
              <a:rPr lang="fr-FR" dirty="0" smtClean="0"/>
              <a:t>Traveler doit survivre le plus longtemps possible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752600"/>
            <a:ext cx="5429251" cy="40633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5029" y="2571722"/>
            <a:ext cx="9199298" cy="3286153"/>
          </a:xfrm>
        </p:spPr>
        <p:txBody>
          <a:bodyPr/>
          <a:lstStyle/>
          <a:p>
            <a:r>
              <a:rPr lang="fr-FR" dirty="0" smtClean="0"/>
              <a:t>Agents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3274" y="157163"/>
            <a:ext cx="5343526" cy="500062"/>
          </a:xfrm>
        </p:spPr>
        <p:txBody>
          <a:bodyPr>
            <a:normAutofit fontScale="90000"/>
          </a:bodyPr>
          <a:lstStyle/>
          <a:p>
            <a:pPr algn="ctr"/>
            <a:r>
              <a:rPr lang="fr-FR" smtClean="0"/>
              <a:t>Logique du système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81" y="925823"/>
            <a:ext cx="9722458" cy="5263877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567238" cy="969085"/>
          </a:xfrm>
        </p:spPr>
        <p:txBody>
          <a:bodyPr/>
          <a:lstStyle/>
          <a:p>
            <a:r>
              <a:rPr lang="fr-FR" dirty="0" smtClean="0"/>
              <a:t>Table Agents 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74" y="1643063"/>
            <a:ext cx="9510802" cy="430053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567238" cy="969085"/>
          </a:xfrm>
        </p:spPr>
        <p:txBody>
          <a:bodyPr/>
          <a:lstStyle/>
          <a:p>
            <a:r>
              <a:rPr lang="fr-FR" dirty="0" smtClean="0"/>
              <a:t>Table Agents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9" y="1528763"/>
            <a:ext cx="9136855" cy="465355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5029" y="2571722"/>
            <a:ext cx="9199298" cy="3286153"/>
          </a:xfrm>
        </p:spPr>
        <p:txBody>
          <a:bodyPr/>
          <a:lstStyle/>
          <a:p>
            <a:r>
              <a:rPr lang="fr-FR" dirty="0" err="1" smtClean="0"/>
              <a:t>Intellience</a:t>
            </a:r>
            <a:r>
              <a:rPr lang="fr-FR" dirty="0" smtClean="0"/>
              <a:t> Artificielle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&amp; Sa logique SMA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8215"/>
            <a:ext cx="1207481" cy="8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567238" cy="969085"/>
          </a:xfrm>
        </p:spPr>
        <p:txBody>
          <a:bodyPr>
            <a:normAutofit/>
          </a:bodyPr>
          <a:lstStyle/>
          <a:p>
            <a:r>
              <a:rPr lang="fr-FR" dirty="0" err="1" smtClean="0"/>
              <a:t>Contract</a:t>
            </a:r>
            <a:r>
              <a:rPr lang="fr-FR" dirty="0" smtClean="0"/>
              <a:t>-Net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640"/>
            <a:ext cx="1207481" cy="882971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81" y="1528763"/>
            <a:ext cx="9408132" cy="4584417"/>
          </a:xfrm>
        </p:spPr>
      </p:pic>
    </p:spTree>
    <p:extLst>
      <p:ext uri="{BB962C8B-B14F-4D97-AF65-F5344CB8AC3E}">
        <p14:creationId xmlns:p14="http://schemas.microsoft.com/office/powerpoint/2010/main" val="809196976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8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8" id="{74669713-C080-4C4B-A409-6275C5640D79}" vid="{1684E3E2-D34F-4E98-BFE5-F03BFC5861D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Titres</Template>
  <TotalTime>88</TotalTime>
  <Words>59</Words>
  <Application>Microsoft Macintosh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Corbel</vt:lpstr>
      <vt:lpstr>Mangal</vt:lpstr>
      <vt:lpstr>Arial</vt:lpstr>
      <vt:lpstr>TF10001028</vt:lpstr>
      <vt:lpstr>Projet SMA Pacman </vt:lpstr>
      <vt:lpstr>Regle du Jeu</vt:lpstr>
      <vt:lpstr>Survival</vt:lpstr>
      <vt:lpstr>Agents</vt:lpstr>
      <vt:lpstr>Logique du système</vt:lpstr>
      <vt:lpstr>Table Agents  </vt:lpstr>
      <vt:lpstr>Table Agents </vt:lpstr>
      <vt:lpstr>Intellience Artificielle</vt:lpstr>
      <vt:lpstr>Contract-Net</vt:lpstr>
      <vt:lpstr>Démo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 &amp; API REST </dc:title>
  <dc:creator>aleksi.durocher@wanadoo.fr</dc:creator>
  <cp:lastModifiedBy>aleksi.durocher@wanadoo.fr</cp:lastModifiedBy>
  <cp:revision>12</cp:revision>
  <dcterms:created xsi:type="dcterms:W3CDTF">2017-04-28T14:32:59Z</dcterms:created>
  <dcterms:modified xsi:type="dcterms:W3CDTF">2017-06-14T15:54:07Z</dcterms:modified>
</cp:coreProperties>
</file>