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384" r:id="rId6"/>
    <p:sldId id="398" r:id="rId7"/>
    <p:sldId id="272" r:id="rId8"/>
    <p:sldId id="379" r:id="rId9"/>
    <p:sldId id="380" r:id="rId10"/>
    <p:sldId id="399" r:id="rId11"/>
    <p:sldId id="400" r:id="rId12"/>
    <p:sldId id="402" r:id="rId13"/>
    <p:sldId id="405" r:id="rId14"/>
    <p:sldId id="404" r:id="rId15"/>
    <p:sldId id="409" r:id="rId16"/>
    <p:sldId id="406" r:id="rId17"/>
    <p:sldId id="407" r:id="rId18"/>
    <p:sldId id="401" r:id="rId19"/>
    <p:sldId id="403" r:id="rId20"/>
    <p:sldId id="261" r:id="rId21"/>
    <p:sldId id="408" r:id="rId22"/>
    <p:sldId id="387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06" y="62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2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32" r:id="rId6"/>
    <p:sldLayoutId id="2147483751" r:id="rId7"/>
    <p:sldLayoutId id="2147483738" r:id="rId8"/>
    <p:sldLayoutId id="2147483741" r:id="rId9"/>
    <p:sldLayoutId id="2147483742" r:id="rId10"/>
    <p:sldLayoutId id="2147483743" r:id="rId11"/>
    <p:sldLayoutId id="2147483754" r:id="rId12"/>
    <p:sldLayoutId id="2147483744" r:id="rId13"/>
    <p:sldLayoutId id="2147483745" r:id="rId14"/>
    <p:sldLayoutId id="2147483746" r:id="rId15"/>
    <p:sldLayoutId id="2147483747" r:id="rId16"/>
    <p:sldLayoutId id="2147483750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120073" y="6394654"/>
            <a:ext cx="116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อานนท์ รักจักร์</a:t>
            </a:r>
            <a:endParaRPr lang="ko-KR" alt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037674" y="3835205"/>
            <a:ext cx="48002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อาร์เรย์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73966" y="1905642"/>
            <a:ext cx="622073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[1,2,3,4] ["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Saab", "Volvo", "BMW"];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86529" y="2577300"/>
            <a:ext cx="7557537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{1,2,3,4}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4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อาร์เรย์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73966" y="1905642"/>
            <a:ext cx="6220731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Array [1,2,3,4] ["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Saab", "Volvo", "BMW"];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1360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86529" y="2577300"/>
            <a:ext cx="7557537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{1,2,3,4} { color: “red”} </a:t>
            </a:r>
            <a:r>
              <a:rPr lang="en-US" sz="2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color.red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22340" y="30435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 =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type: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"Fiat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model: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"500"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color: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"white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9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1861948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1509" y="1961914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Onclick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29295" y="256513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3442" y="3339113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549" y="2581935"/>
            <a:ext cx="1335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onChange</a:t>
            </a:r>
            <a:endParaRPr lang="th-TH" sz="2800" dirty="0"/>
          </a:p>
        </p:txBody>
      </p:sp>
      <p:sp>
        <p:nvSpPr>
          <p:cNvPr id="66" name="Rectangle 65"/>
          <p:cNvSpPr/>
          <p:nvPr/>
        </p:nvSpPr>
        <p:spPr>
          <a:xfrm>
            <a:off x="91097" y="3357329"/>
            <a:ext cx="1383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onSubmit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819" y="404566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3720" y="4063885"/>
            <a:ext cx="1128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onLoad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819" y="476778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720" y="4786005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onMouseover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3442" y="548990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1097" y="5508125"/>
            <a:ext cx="1709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onMouseout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5649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Event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1861948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1509" y="2038858"/>
            <a:ext cx="6220731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 err="1"/>
              <a:t>addEventListener</a:t>
            </a:r>
            <a:r>
              <a:rPr lang="en-US" dirty="0"/>
              <a:t>("click</a:t>
            </a:r>
            <a:r>
              <a:rPr lang="en-US" dirty="0" smtClean="0"/>
              <a:t>", </a:t>
            </a:r>
            <a:r>
              <a:rPr lang="en-US" dirty="0" err="1"/>
              <a:t>myFunction</a:t>
            </a:r>
            <a:r>
              <a:rPr lang="en-US" dirty="0" smtClean="0"/>
              <a:t>);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522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2654427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1509" y="2754393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IF ELSE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29295" y="3496952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42875" y="3596918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SWITCH CASE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80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วนรอบ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2654427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1509" y="2754393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FOR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29295" y="3496952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42875" y="3596918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BREAK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3442" y="427093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8728" y="4370900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CONTINUE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31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5797716"/>
            <a:ext cx="6325335" cy="909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2846057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73966" y="2946023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ช่วยเหลือการทำงานต่อโปรแกรมหลัก เมื่อมีการเรียกใช้งาน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3550709"/>
            <a:ext cx="6325335" cy="202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90959" y="3689404"/>
            <a:ext cx="5740214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ทำให้โครงสร้างของโปรแกรมมีขนาดเล็กลง เมื่อมีการเรียกใช้งานเดิมซ้ำ ๆ หลายๆ ครั้ง แทนที่จะเขียนคำสั่งเดิมเพิ่มขึ้นใหม่ซ้ำๆ หลายครั้งทำให้ดูสิ้นเปลืองเนื้อที่ ซ้ำซ้อนและเสียเวลาการทำงาน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417" y="59087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ฟังก์ชันยังทำให้โปรแกรมอ่านได้ง่ายขึ้น สะดวกในการหาจุดที่ผิดและง่ายต่อการปรับปรุงแก้ไขพัฒนาโปรแกรมให้ดียิ่งขึ้น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8AED27-B150-461F-92E2-E2D45BA8D9D4}"/>
              </a:ext>
            </a:extLst>
          </p:cNvPr>
          <p:cNvSpPr txBox="1"/>
          <p:nvPr/>
        </p:nvSpPr>
        <p:spPr>
          <a:xfrm>
            <a:off x="99886" y="1199393"/>
            <a:ext cx="6389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altLang="ko-KR" sz="28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r>
              <a:rPr lang="th-TH" altLang="ko-KR" sz="28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คือ โปรแกรมย่อยหรืองานย่อยๆ ซึ่งมีจุดประสงค์เพื่อรวมคำสั่งของโปรแกรมที่ทำงานซ้ำๆ กัน ให้มารวมอยู่จุดเดียวกัน แล้วจึงเรียกใช้งานผ่านฟังก์ชั่นที่เดียว</a:t>
            </a:r>
            <a:endParaRPr lang="en-US" altLang="ko-KR" sz="28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7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Function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2654427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1509" y="2754393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บวกเลข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1-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29295" y="3496952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42875" y="3596918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เครื่องคิดเลข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3442" y="427093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8728" y="4370900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หาค่า 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BMI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190368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1509" y="2003650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บวกเลข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3442" y="5065236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8728" y="5165202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Function </a:t>
            </a:r>
            <a:r>
              <a:rPr lang="th-TH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ตัดเกรด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88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846403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Break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3656" y="427093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Selector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10661" y="1800986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61509" y="1900952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document.getElementById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("")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29295" y="264351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42875" y="2743477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document.getElementByClassName</a:t>
            </a:r>
            <a:r>
              <a:rPr lang="en-US" sz="28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("")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3442" y="3417493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407" y="434833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endParaRPr lang="th-TH" dirty="0"/>
          </a:p>
        </p:txBody>
      </p:sp>
      <p:sp>
        <p:nvSpPr>
          <p:cNvPr id="110" name="Rectangle 109"/>
          <p:cNvSpPr/>
          <p:nvPr/>
        </p:nvSpPr>
        <p:spPr>
          <a:xfrm>
            <a:off x="1533831" y="436185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.style</a:t>
            </a:r>
            <a:endParaRPr lang="th-TH" dirty="0"/>
          </a:p>
        </p:txBody>
      </p:sp>
      <p:sp>
        <p:nvSpPr>
          <p:cNvPr id="111" name="Rectangle 110"/>
          <p:cNvSpPr/>
          <p:nvPr/>
        </p:nvSpPr>
        <p:spPr>
          <a:xfrm>
            <a:off x="2482082" y="436091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endParaRPr lang="th-TH" dirty="0"/>
          </a:p>
        </p:txBody>
      </p:sp>
      <p:sp>
        <p:nvSpPr>
          <p:cNvPr id="112" name="Rectangle 111"/>
          <p:cNvSpPr/>
          <p:nvPr/>
        </p:nvSpPr>
        <p:spPr>
          <a:xfrm>
            <a:off x="3717381" y="4328990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Windows.alert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th-TH" dirty="0"/>
          </a:p>
        </p:txBody>
      </p:sp>
      <p:sp>
        <p:nvSpPr>
          <p:cNvPr id="66" name="Rectangle 65"/>
          <p:cNvSpPr/>
          <p:nvPr/>
        </p:nvSpPr>
        <p:spPr>
          <a:xfrm>
            <a:off x="-34709" y="3485632"/>
            <a:ext cx="4609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document.</a:t>
            </a:r>
            <a:r>
              <a:rPr lang="en-US" sz="2800" b="1" dirty="0" err="1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getElementsByTagName</a:t>
            </a:r>
            <a:r>
              <a:rPr lang="en-US" sz="2800" b="1" dirty="0" smtClean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(“”)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550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087" y="35899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490724" y="1810314"/>
            <a:ext cx="5320348" cy="3877985"/>
            <a:chOff x="5966107" y="1642007"/>
            <a:chExt cx="5320348" cy="38779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751979" y="1707685"/>
              <a:ext cx="4534476" cy="3812307"/>
              <a:chOff x="6751979" y="1707685"/>
              <a:chExt cx="4534476" cy="38123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78763" y="2473004"/>
                <a:ext cx="45076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แนะนำ </a:t>
                </a:r>
                <a:r>
                  <a:rPr lang="en-US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JavaScript</a:t>
                </a:r>
                <a:endParaRPr lang="th-TH" altLang="ko-KR" sz="2400" dirty="0" smtClean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คำสั่งเบื้องต้น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ตัวแปร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ข้อมูล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โอเปเรเตอร์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อาร์เรย์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อีเวนต์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th-TH" altLang="ko-KR" sz="2400" dirty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 </a:t>
                </a:r>
                <a:r>
                  <a:rPr lang="th-TH" altLang="ko-KR" sz="2400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ฟังก์ชั่น</a:t>
                </a:r>
                <a:endParaRPr lang="en-US" altLang="ko-KR" sz="2400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751979" y="1707685"/>
                <a:ext cx="4507692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3600" b="1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พื้นฐาน 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JavaScript</a:t>
                </a:r>
                <a:endParaRPr lang="ko-KR" altLang="en-US" sz="3600" b="1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5966107" y="164200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โครงสร้างของภาษา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57280" y="1507375"/>
            <a:ext cx="8229600" cy="47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&lt;HTML&gt;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&lt;HEAD&gt;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	&lt;TITLE&gt;ชื่อเว็บเพจ&lt;/TITLE&gt;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&lt;HEAD&gt;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&lt;BODY </a:t>
            </a:r>
            <a:r>
              <a:rPr lang="en-US" alt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bgcolor</a:t>
            </a:r>
            <a:r>
              <a:rPr lang="en-US" alt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</a:t>
            </a: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#000000</a:t>
            </a: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altLang="th-TH" sz="3600" b="1" dirty="0" smtClean="0">
                <a:solidFill>
                  <a:srgbClr val="9900CC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..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	คำสั่งต่างๆ 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	..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&lt;/HTML&gt;</a:t>
            </a:r>
            <a:br>
              <a:rPr lang="th-TH" alt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endParaRPr lang="th-TH" altLang="th-TH" sz="36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62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43FF5C2-8BD0-4093-A70B-F3E467A19E70}"/>
              </a:ext>
            </a:extLst>
          </p:cNvPr>
          <p:cNvSpPr txBox="1"/>
          <p:nvPr/>
        </p:nvSpPr>
        <p:spPr>
          <a:xfrm>
            <a:off x="623950" y="1029517"/>
            <a:ext cx="64792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en-US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คืออะไร</a:t>
            </a:r>
            <a:endParaRPr lang="th-TH" altLang="th-TH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68AED27-B150-461F-92E2-E2D45BA8D9D4}"/>
              </a:ext>
            </a:extLst>
          </p:cNvPr>
          <p:cNvSpPr txBox="1"/>
          <p:nvPr/>
        </p:nvSpPr>
        <p:spPr>
          <a:xfrm>
            <a:off x="588248" y="2379206"/>
            <a:ext cx="6389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คือ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ภาษาสคริปท์ที่รันบนเว็บเบราว์เซอร์ เพื่อเพิ่มความสามารถให้กับ เว็บเพจ 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เว็บเพจสามารถตอบโต้กับผู้ใช้ได้มากขึ้น ยกตัวอย่างเช่น ใช้ </a:t>
            </a:r>
            <a:r>
              <a:rPr lang="en-US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 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สร้างเมนู เมื่อเลื่อนเมาส์ไปที่เมนูหลัก ก็จะเห็นเมนูย่อยปรากฏขึ้นมา, หรือใช้ </a:t>
            </a:r>
            <a:r>
              <a:rPr lang="en-US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เพื่อทำ </a:t>
            </a:r>
            <a:r>
              <a:rPr lang="en-US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ToolTips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ให้กับ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ฟอร์ม เพื่อใช้อธิบายการกรอกแบบฟอร์ม เป็นต้น ทั้งหมดนี้ </a:t>
            </a:r>
            <a:r>
              <a:rPr lang="en-US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เพียงลำพัง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ไม่สามารถ</a:t>
            </a:r>
            <a:r>
              <a:rPr lang="th-TH" sz="2400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</a:t>
            </a:r>
            <a:endParaRPr lang="en-US" altLang="ko-KR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2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388">
            <a:extLst>
              <a:ext uri="{FF2B5EF4-FFF2-40B4-BE49-F238E27FC236}">
                <a16:creationId xmlns:a16="http://schemas.microsoft.com/office/drawing/2014/main" id="{253DD250-5F2C-4F5B-9A6D-9765968E5AD9}"/>
              </a:ext>
            </a:extLst>
          </p:cNvPr>
          <p:cNvGrpSpPr/>
          <p:nvPr/>
        </p:nvGrpSpPr>
        <p:grpSpPr>
          <a:xfrm flipH="1">
            <a:off x="7682465" y="2857786"/>
            <a:ext cx="1725194" cy="3399320"/>
            <a:chOff x="4362111" y="2245352"/>
            <a:chExt cx="1526744" cy="3008292"/>
          </a:xfrm>
          <a:solidFill>
            <a:schemeClr val="bg1"/>
          </a:solidFill>
        </p:grpSpPr>
        <p:grpSp>
          <p:nvGrpSpPr>
            <p:cNvPr id="4" name="Group 16387">
              <a:extLst>
                <a:ext uri="{FF2B5EF4-FFF2-40B4-BE49-F238E27FC236}">
                  <a16:creationId xmlns:a16="http://schemas.microsoft.com/office/drawing/2014/main" id="{EFAAC5FE-AD07-4264-8F59-011CFC2383D3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21" name="Block Arc 16384">
                <a:extLst>
                  <a:ext uri="{FF2B5EF4-FFF2-40B4-BE49-F238E27FC236}">
                    <a16:creationId xmlns:a16="http://schemas.microsoft.com/office/drawing/2014/main" id="{BF1D8874-F1E7-4386-81D1-3F1FF85807F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16386">
                <a:extLst>
                  <a:ext uri="{FF2B5EF4-FFF2-40B4-BE49-F238E27FC236}">
                    <a16:creationId xmlns:a16="http://schemas.microsoft.com/office/drawing/2014/main" id="{CBEA41DB-070A-41E2-B336-43582460EC53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5" name="Group 38">
              <a:extLst>
                <a:ext uri="{FF2B5EF4-FFF2-40B4-BE49-F238E27FC236}">
                  <a16:creationId xmlns:a16="http://schemas.microsoft.com/office/drawing/2014/main" id="{24BE5C64-118C-4133-9E7B-72F54988F937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18" name="Block Arc 39">
                <a:extLst>
                  <a:ext uri="{FF2B5EF4-FFF2-40B4-BE49-F238E27FC236}">
                    <a16:creationId xmlns:a16="http://schemas.microsoft.com/office/drawing/2014/main" id="{1B8A1233-8323-4169-B467-2F6E82F42157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:a16="http://schemas.microsoft.com/office/drawing/2014/main" id="{2ED29FB7-075C-48FA-831C-FB031F25C135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1B6E58E1-0AAF-4E1E-99BC-FA21E39672F5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FE35E3A4-1615-4E78-9FA4-73B3BC439CC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15" name="Block Arc 44">
                <a:extLst>
                  <a:ext uri="{FF2B5EF4-FFF2-40B4-BE49-F238E27FC236}">
                    <a16:creationId xmlns:a16="http://schemas.microsoft.com/office/drawing/2014/main" id="{C395D9F9-AED6-49E0-88AB-4E72929FB957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45">
                <a:extLst>
                  <a:ext uri="{FF2B5EF4-FFF2-40B4-BE49-F238E27FC236}">
                    <a16:creationId xmlns:a16="http://schemas.microsoft.com/office/drawing/2014/main" id="{70FF8CE9-D163-4620-A32D-FA2A91B3AF66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Rectangle 46">
                <a:extLst>
                  <a:ext uri="{FF2B5EF4-FFF2-40B4-BE49-F238E27FC236}">
                    <a16:creationId xmlns:a16="http://schemas.microsoft.com/office/drawing/2014/main" id="{EDEE808D-9962-47B3-94D4-EC8D1A907478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7987BA9-1CA9-4103-A829-48F5201BF1B8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12" name="Block Arc 48">
                <a:extLst>
                  <a:ext uri="{FF2B5EF4-FFF2-40B4-BE49-F238E27FC236}">
                    <a16:creationId xmlns:a16="http://schemas.microsoft.com/office/drawing/2014/main" id="{723A0B20-023D-4A23-802F-4FB975C2C1D4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49">
                <a:extLst>
                  <a:ext uri="{FF2B5EF4-FFF2-40B4-BE49-F238E27FC236}">
                    <a16:creationId xmlns:a16="http://schemas.microsoft.com/office/drawing/2014/main" id="{0C05BA4E-28F6-472D-9E7F-B0302018AAA5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Rectangle 50">
                <a:extLst>
                  <a:ext uri="{FF2B5EF4-FFF2-40B4-BE49-F238E27FC236}">
                    <a16:creationId xmlns:a16="http://schemas.microsoft.com/office/drawing/2014/main" id="{C1D9E3C8-0E1E-45F2-86F1-A46F65E2EFC9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0949B951-CABE-46CF-AE36-84CE79A6B5FA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9" name="Block Arc 53">
                <a:extLst>
                  <a:ext uri="{FF2B5EF4-FFF2-40B4-BE49-F238E27FC236}">
                    <a16:creationId xmlns:a16="http://schemas.microsoft.com/office/drawing/2014/main" id="{E9F8EDB4-59F7-41E9-8835-8E9746886AC9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54">
                <a:extLst>
                  <a:ext uri="{FF2B5EF4-FFF2-40B4-BE49-F238E27FC236}">
                    <a16:creationId xmlns:a16="http://schemas.microsoft.com/office/drawing/2014/main" id="{38634B07-BA1E-4F2C-9957-01CB6573CBB0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55">
                <a:extLst>
                  <a:ext uri="{FF2B5EF4-FFF2-40B4-BE49-F238E27FC236}">
                    <a16:creationId xmlns:a16="http://schemas.microsoft.com/office/drawing/2014/main" id="{695E52E3-7744-4E45-A8CD-7389BF15B3BD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237EC-02E6-4345-A710-414FC4861B64}"/>
              </a:ext>
            </a:extLst>
          </p:cNvPr>
          <p:cNvGrpSpPr/>
          <p:nvPr/>
        </p:nvGrpSpPr>
        <p:grpSpPr>
          <a:xfrm>
            <a:off x="9588691" y="2776404"/>
            <a:ext cx="1725194" cy="3480701"/>
            <a:chOff x="4362111" y="2173330"/>
            <a:chExt cx="1526744" cy="3080314"/>
          </a:xfrm>
          <a:solidFill>
            <a:schemeClr val="bg1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7B99D-0EC7-4627-B53C-C55E8DA7D1B1}"/>
                </a:ext>
              </a:extLst>
            </p:cNvPr>
            <p:cNvGrpSpPr/>
            <p:nvPr/>
          </p:nvGrpSpPr>
          <p:grpSpPr>
            <a:xfrm rot="5400000">
              <a:off x="3917845" y="4305320"/>
              <a:ext cx="1392590" cy="504058"/>
              <a:chOff x="4572003" y="3491986"/>
              <a:chExt cx="1989414" cy="720077"/>
            </a:xfrm>
            <a:grpFill/>
          </p:grpSpPr>
          <p:sp>
            <p:nvSpPr>
              <p:cNvPr id="45" name="Block Arc 44">
                <a:extLst>
                  <a:ext uri="{FF2B5EF4-FFF2-40B4-BE49-F238E27FC236}">
                    <a16:creationId xmlns:a16="http://schemas.microsoft.com/office/drawing/2014/main" id="{3ACDF580-2BE9-403F-BF1D-8F02C619DE3D}"/>
                  </a:ext>
                </a:extLst>
              </p:cNvPr>
              <p:cNvSpPr/>
              <p:nvPr/>
            </p:nvSpPr>
            <p:spPr>
              <a:xfrm>
                <a:off x="4572003" y="3491986"/>
                <a:ext cx="720080" cy="720077"/>
              </a:xfrm>
              <a:prstGeom prst="blockArc">
                <a:avLst>
                  <a:gd name="adj1" fmla="val 5390096"/>
                  <a:gd name="adj2" fmla="val 10756098"/>
                  <a:gd name="adj3" fmla="val 164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6F6462-6D12-4DDB-BC02-D36B8EEFC0A7}"/>
                  </a:ext>
                </a:extLst>
              </p:cNvPr>
              <p:cNvSpPr/>
              <p:nvPr/>
            </p:nvSpPr>
            <p:spPr>
              <a:xfrm>
                <a:off x="4915704" y="4093761"/>
                <a:ext cx="164571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DD24D2E-6CF2-436C-9459-14956AEB68EE}"/>
                </a:ext>
              </a:extLst>
            </p:cNvPr>
            <p:cNvGrpSpPr/>
            <p:nvPr/>
          </p:nvGrpSpPr>
          <p:grpSpPr>
            <a:xfrm>
              <a:off x="4934247" y="2289861"/>
              <a:ext cx="504056" cy="1260056"/>
              <a:chOff x="4390223" y="2132969"/>
              <a:chExt cx="720080" cy="1800087"/>
            </a:xfrm>
            <a:grpFill/>
          </p:grpSpPr>
          <p:sp>
            <p:nvSpPr>
              <p:cNvPr id="42" name="Block Arc 41">
                <a:extLst>
                  <a:ext uri="{FF2B5EF4-FFF2-40B4-BE49-F238E27FC236}">
                    <a16:creationId xmlns:a16="http://schemas.microsoft.com/office/drawing/2014/main" id="{F8C63213-1866-4FDB-9D44-FB5F9251E376}"/>
                  </a:ext>
                </a:extLst>
              </p:cNvPr>
              <p:cNvSpPr/>
              <p:nvPr/>
            </p:nvSpPr>
            <p:spPr>
              <a:xfrm>
                <a:off x="4390223" y="3212976"/>
                <a:ext cx="720080" cy="720080"/>
              </a:xfrm>
              <a:prstGeom prst="blockArc">
                <a:avLst>
                  <a:gd name="adj1" fmla="val 5390096"/>
                  <a:gd name="adj2" fmla="val 10914688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5BC02C-CF07-491B-A84E-C74FB870E05E}"/>
                  </a:ext>
                </a:extLst>
              </p:cNvPr>
              <p:cNvSpPr/>
              <p:nvPr/>
            </p:nvSpPr>
            <p:spPr>
              <a:xfrm>
                <a:off x="4730367" y="3814763"/>
                <a:ext cx="33962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621791-739A-4034-9EA2-18A8110728FF}"/>
                  </a:ext>
                </a:extLst>
              </p:cNvPr>
              <p:cNvSpPr/>
              <p:nvPr/>
            </p:nvSpPr>
            <p:spPr>
              <a:xfrm rot="16200000">
                <a:off x="3729367" y="2793825"/>
                <a:ext cx="144000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BD7BD66-32DB-4AFC-97A4-04CF796D2DAE}"/>
                </a:ext>
              </a:extLst>
            </p:cNvPr>
            <p:cNvGrpSpPr/>
            <p:nvPr/>
          </p:nvGrpSpPr>
          <p:grpSpPr>
            <a:xfrm flipH="1">
              <a:off x="4591514" y="3112921"/>
              <a:ext cx="851712" cy="830935"/>
              <a:chOff x="4571999" y="2746017"/>
              <a:chExt cx="1216731" cy="1187053"/>
            </a:xfrm>
            <a:grpFill/>
          </p:grpSpPr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12C9F8DF-070F-4708-9E77-64749FA7C838}"/>
                  </a:ext>
                </a:extLst>
              </p:cNvPr>
              <p:cNvSpPr/>
              <p:nvPr/>
            </p:nvSpPr>
            <p:spPr>
              <a:xfrm>
                <a:off x="4572000" y="3212990"/>
                <a:ext cx="720080" cy="720080"/>
              </a:xfrm>
              <a:prstGeom prst="blockArc">
                <a:avLst>
                  <a:gd name="adj1" fmla="val 5390096"/>
                  <a:gd name="adj2" fmla="val 10914699"/>
                  <a:gd name="adj3" fmla="val 1690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45E387C-3EE8-4B6B-839A-DCEC13AA3978}"/>
                  </a:ext>
                </a:extLst>
              </p:cNvPr>
              <p:cNvSpPr/>
              <p:nvPr/>
            </p:nvSpPr>
            <p:spPr>
              <a:xfrm rot="10800000">
                <a:off x="4915703" y="3814757"/>
                <a:ext cx="87302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A8DD3D9-1685-4234-B99E-FF22F175C8CF}"/>
                  </a:ext>
                </a:extLst>
              </p:cNvPr>
              <p:cNvSpPr/>
              <p:nvPr/>
            </p:nvSpPr>
            <p:spPr>
              <a:xfrm rot="5400000">
                <a:off x="4217672" y="3100344"/>
                <a:ext cx="826947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8088F-59C4-4F2D-9008-4B59AFE7E150}"/>
                </a:ext>
              </a:extLst>
            </p:cNvPr>
            <p:cNvGrpSpPr/>
            <p:nvPr/>
          </p:nvGrpSpPr>
          <p:grpSpPr>
            <a:xfrm flipH="1">
              <a:off x="5384799" y="2828071"/>
              <a:ext cx="504056" cy="504057"/>
              <a:chOff x="4419813" y="3212976"/>
              <a:chExt cx="720080" cy="720080"/>
            </a:xfrm>
            <a:grpFill/>
          </p:grpSpPr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0A1A5BF-5045-4E52-A73F-6B51270A161D}"/>
                  </a:ext>
                </a:extLst>
              </p:cNvPr>
              <p:cNvSpPr/>
              <p:nvPr/>
            </p:nvSpPr>
            <p:spPr>
              <a:xfrm>
                <a:off x="4419813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001E926-FED9-4A1D-AE83-3508FF9B0908}"/>
                  </a:ext>
                </a:extLst>
              </p:cNvPr>
              <p:cNvSpPr/>
              <p:nvPr/>
            </p:nvSpPr>
            <p:spPr>
              <a:xfrm rot="10800000">
                <a:off x="4751837" y="3814762"/>
                <a:ext cx="31815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865DCB1-AEF8-4C77-856A-59A42092AF73}"/>
                  </a:ext>
                </a:extLst>
              </p:cNvPr>
              <p:cNvSpPr/>
              <p:nvPr/>
            </p:nvSpPr>
            <p:spPr>
              <a:xfrm rot="5400000">
                <a:off x="4334968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69088E6-78B8-494B-918F-780CBED65C98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376D1AF4-54AD-4710-970F-7BA918EECD6A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7686FF-93C6-41A0-A17E-F759AB791266}"/>
                  </a:ext>
                </a:extLst>
              </p:cNvPr>
              <p:cNvSpPr/>
              <p:nvPr/>
            </p:nvSpPr>
            <p:spPr>
              <a:xfrm rot="10800000">
                <a:off x="4915703" y="3814762"/>
                <a:ext cx="28145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B91FE98-8B3C-49D4-B817-BC53F7D4D9FA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8063510-0CB4-4AD8-92CD-3B711C52DAC6}"/>
                </a:ext>
              </a:extLst>
            </p:cNvPr>
            <p:cNvGrpSpPr/>
            <p:nvPr/>
          </p:nvGrpSpPr>
          <p:grpSpPr>
            <a:xfrm>
              <a:off x="4540436" y="2173330"/>
              <a:ext cx="504056" cy="504057"/>
              <a:chOff x="4238036" y="3212976"/>
              <a:chExt cx="720080" cy="720080"/>
            </a:xfrm>
            <a:grpFill/>
          </p:grpSpPr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FBD61D51-D6DA-4704-8DD1-07E6E8D92603}"/>
                  </a:ext>
                </a:extLst>
              </p:cNvPr>
              <p:cNvSpPr/>
              <p:nvPr/>
            </p:nvSpPr>
            <p:spPr>
              <a:xfrm>
                <a:off x="4238036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275FB4-0D0D-4926-8148-BDE62508C3EA}"/>
                  </a:ext>
                </a:extLst>
              </p:cNvPr>
              <p:cNvSpPr/>
              <p:nvPr/>
            </p:nvSpPr>
            <p:spPr>
              <a:xfrm rot="10800000">
                <a:off x="4580840" y="3814762"/>
                <a:ext cx="30737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F5C658A-C689-4C95-BBED-22ADB9921E27}"/>
                  </a:ext>
                </a:extLst>
              </p:cNvPr>
              <p:cNvSpPr/>
              <p:nvPr/>
            </p:nvSpPr>
            <p:spPr>
              <a:xfrm rot="5400000">
                <a:off x="4153191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9459E3-56AA-4E18-9F14-0E83E7CA2A92}"/>
              </a:ext>
            </a:extLst>
          </p:cNvPr>
          <p:cNvGrpSpPr/>
          <p:nvPr/>
        </p:nvGrpSpPr>
        <p:grpSpPr>
          <a:xfrm flipH="1">
            <a:off x="8854878" y="2167458"/>
            <a:ext cx="894196" cy="4020145"/>
            <a:chOff x="4774212" y="2173330"/>
            <a:chExt cx="791336" cy="3557704"/>
          </a:xfrm>
          <a:solidFill>
            <a:schemeClr val="bg1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8D6BB9-A8DA-4596-BA4D-71A66540ACE7}"/>
                </a:ext>
              </a:extLst>
            </p:cNvPr>
            <p:cNvGrpSpPr/>
            <p:nvPr/>
          </p:nvGrpSpPr>
          <p:grpSpPr>
            <a:xfrm rot="5400000">
              <a:off x="4269404" y="4542721"/>
              <a:ext cx="1872567" cy="504060"/>
              <a:chOff x="4568320" y="2646948"/>
              <a:chExt cx="2675098" cy="720082"/>
            </a:xfrm>
            <a:grpFill/>
          </p:grpSpPr>
          <p:sp>
            <p:nvSpPr>
              <p:cNvPr id="64" name="Block Arc 63">
                <a:extLst>
                  <a:ext uri="{FF2B5EF4-FFF2-40B4-BE49-F238E27FC236}">
                    <a16:creationId xmlns:a16="http://schemas.microsoft.com/office/drawing/2014/main" id="{332C67B1-9FD7-4465-8B35-B57B071DE600}"/>
                  </a:ext>
                </a:extLst>
              </p:cNvPr>
              <p:cNvSpPr/>
              <p:nvPr/>
            </p:nvSpPr>
            <p:spPr>
              <a:xfrm>
                <a:off x="4568320" y="2646948"/>
                <a:ext cx="720081" cy="720077"/>
              </a:xfrm>
              <a:prstGeom prst="blockArc">
                <a:avLst>
                  <a:gd name="adj1" fmla="val 5390096"/>
                  <a:gd name="adj2" fmla="val 10808525"/>
                  <a:gd name="adj3" fmla="val 1691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802CD24-932B-4684-BF51-FBD13396366F}"/>
                  </a:ext>
                </a:extLst>
              </p:cNvPr>
              <p:cNvSpPr/>
              <p:nvPr/>
            </p:nvSpPr>
            <p:spPr>
              <a:xfrm>
                <a:off x="4904835" y="3248738"/>
                <a:ext cx="2338583" cy="1182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F82556-1F3A-4B4C-8D78-15DAC328224C}"/>
                </a:ext>
              </a:extLst>
            </p:cNvPr>
            <p:cNvGrpSpPr/>
            <p:nvPr/>
          </p:nvGrpSpPr>
          <p:grpSpPr>
            <a:xfrm>
              <a:off x="5061492" y="2289861"/>
              <a:ext cx="504056" cy="1260056"/>
              <a:chOff x="4572000" y="2132969"/>
              <a:chExt cx="720080" cy="1800087"/>
            </a:xfrm>
            <a:grpFill/>
          </p:grpSpPr>
          <p:sp>
            <p:nvSpPr>
              <p:cNvPr id="61" name="Block Arc 60">
                <a:extLst>
                  <a:ext uri="{FF2B5EF4-FFF2-40B4-BE49-F238E27FC236}">
                    <a16:creationId xmlns:a16="http://schemas.microsoft.com/office/drawing/2014/main" id="{42F36AD3-1A60-43F7-9AFC-AE84F5C7D50E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390096"/>
                  <a:gd name="adj2" fmla="val 10861596"/>
                  <a:gd name="adj3" fmla="val 1691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988EDF-4A2C-4680-BEDF-AF285D0857DE}"/>
                  </a:ext>
                </a:extLst>
              </p:cNvPr>
              <p:cNvSpPr/>
              <p:nvPr/>
            </p:nvSpPr>
            <p:spPr>
              <a:xfrm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B48D27C-ABC9-450D-A4A1-99DDE51A1E97}"/>
                  </a:ext>
                </a:extLst>
              </p:cNvPr>
              <p:cNvSpPr/>
              <p:nvPr/>
            </p:nvSpPr>
            <p:spPr>
              <a:xfrm rot="16200000">
                <a:off x="3911144" y="2793825"/>
                <a:ext cx="144000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B6EEB6-DCF9-4104-94A5-267A513CC8FC}"/>
                </a:ext>
              </a:extLst>
            </p:cNvPr>
            <p:cNvGrpSpPr/>
            <p:nvPr/>
          </p:nvGrpSpPr>
          <p:grpSpPr>
            <a:xfrm flipH="1">
              <a:off x="4939171" y="3007784"/>
              <a:ext cx="504056" cy="936063"/>
              <a:chOff x="4572000" y="2595820"/>
              <a:chExt cx="720080" cy="1337236"/>
            </a:xfrm>
            <a:grpFill/>
          </p:grpSpPr>
          <p:sp>
            <p:nvSpPr>
              <p:cNvPr id="59" name="Block Arc 58">
                <a:extLst>
                  <a:ext uri="{FF2B5EF4-FFF2-40B4-BE49-F238E27FC236}">
                    <a16:creationId xmlns:a16="http://schemas.microsoft.com/office/drawing/2014/main" id="{380CF2CC-711B-432D-99F2-CF25AB7C7BDC}"/>
                  </a:ext>
                </a:extLst>
              </p:cNvPr>
              <p:cNvSpPr/>
              <p:nvPr/>
            </p:nvSpPr>
            <p:spPr>
              <a:xfrm>
                <a:off x="4572000" y="3212976"/>
                <a:ext cx="720080" cy="720080"/>
              </a:xfrm>
              <a:prstGeom prst="blockArc">
                <a:avLst>
                  <a:gd name="adj1" fmla="val 5492085"/>
                  <a:gd name="adj2" fmla="val 10967718"/>
                  <a:gd name="adj3" fmla="val 1688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8D1B2E-9D93-48CC-805B-CBFC6BCB9FC5}"/>
                  </a:ext>
                </a:extLst>
              </p:cNvPr>
              <p:cNvSpPr/>
              <p:nvPr/>
            </p:nvSpPr>
            <p:spPr>
              <a:xfrm rot="5400000">
                <a:off x="4142575" y="3025246"/>
                <a:ext cx="977145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2639B2E-13C7-4CCE-B9E8-EE0B8C8CA70D}"/>
                </a:ext>
              </a:extLst>
            </p:cNvPr>
            <p:cNvGrpSpPr/>
            <p:nvPr/>
          </p:nvGrpSpPr>
          <p:grpSpPr>
            <a:xfrm flipH="1">
              <a:off x="4950607" y="2245352"/>
              <a:ext cx="504056" cy="684063"/>
              <a:chOff x="4571999" y="2955823"/>
              <a:chExt cx="720080" cy="977233"/>
            </a:xfrm>
            <a:grpFill/>
          </p:grpSpPr>
          <p:sp>
            <p:nvSpPr>
              <p:cNvPr id="56" name="Block Arc 55">
                <a:extLst>
                  <a:ext uri="{FF2B5EF4-FFF2-40B4-BE49-F238E27FC236}">
                    <a16:creationId xmlns:a16="http://schemas.microsoft.com/office/drawing/2014/main" id="{284ABB7C-B654-4FAE-929C-E17EADAB389D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259B80-C316-4CA3-898C-EDB71F5A36D9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655D78-36D1-4179-9B18-E7EBD53582B8}"/>
                  </a:ext>
                </a:extLst>
              </p:cNvPr>
              <p:cNvSpPr/>
              <p:nvPr/>
            </p:nvSpPr>
            <p:spPr>
              <a:xfrm rot="5400000">
                <a:off x="4322578" y="3205248"/>
                <a:ext cx="617143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0975A53-B28F-47A7-9669-5674D352873B}"/>
                </a:ext>
              </a:extLst>
            </p:cNvPr>
            <p:cNvGrpSpPr/>
            <p:nvPr/>
          </p:nvGrpSpPr>
          <p:grpSpPr>
            <a:xfrm>
              <a:off x="4774212" y="2173330"/>
              <a:ext cx="504056" cy="504057"/>
              <a:chOff x="4571999" y="3212976"/>
              <a:chExt cx="720080" cy="720080"/>
            </a:xfrm>
            <a:grpFill/>
          </p:grpSpPr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FFC13870-23C6-4AA2-91A4-33E7C74E9D8E}"/>
                  </a:ext>
                </a:extLst>
              </p:cNvPr>
              <p:cNvSpPr/>
              <p:nvPr/>
            </p:nvSpPr>
            <p:spPr>
              <a:xfrm>
                <a:off x="4571999" y="3212976"/>
                <a:ext cx="720080" cy="720080"/>
              </a:xfrm>
              <a:prstGeom prst="blockArc">
                <a:avLst>
                  <a:gd name="adj1" fmla="val 5390096"/>
                  <a:gd name="adj2" fmla="val 10912946"/>
                  <a:gd name="adj3" fmla="val 1639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FE6FC80-CB84-4095-9FC3-B7C047175524}"/>
                  </a:ext>
                </a:extLst>
              </p:cNvPr>
              <p:cNvSpPr/>
              <p:nvPr/>
            </p:nvSpPr>
            <p:spPr>
              <a:xfrm rot="10800000">
                <a:off x="4915703" y="3814763"/>
                <a:ext cx="154286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E51FF06-F69E-48AB-AFAA-91DF99A7A55D}"/>
                  </a:ext>
                </a:extLst>
              </p:cNvPr>
              <p:cNvSpPr/>
              <p:nvPr/>
            </p:nvSpPr>
            <p:spPr>
              <a:xfrm rot="5400000">
                <a:off x="4487153" y="3369826"/>
                <a:ext cx="287991" cy="11829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150" name="Freeform 5">
            <a:extLst>
              <a:ext uri="{FF2B5EF4-FFF2-40B4-BE49-F238E27FC236}">
                <a16:creationId xmlns:a16="http://schemas.microsoft.com/office/drawing/2014/main" id="{205C06FD-2F9F-42E7-A5C4-A3591AA9CDAF}"/>
              </a:ext>
            </a:extLst>
          </p:cNvPr>
          <p:cNvSpPr>
            <a:spLocks noChangeAspect="1"/>
          </p:cNvSpPr>
          <p:nvPr/>
        </p:nvSpPr>
        <p:spPr>
          <a:xfrm flipH="1">
            <a:off x="8421186" y="5181346"/>
            <a:ext cx="2128669" cy="11468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2" name="Rounded Rectangle 3">
            <a:extLst>
              <a:ext uri="{FF2B5EF4-FFF2-40B4-BE49-F238E27FC236}">
                <a16:creationId xmlns:a16="http://schemas.microsoft.com/office/drawing/2014/main" id="{3D82A073-B04C-4C40-9614-97B6A7388C5F}"/>
              </a:ext>
            </a:extLst>
          </p:cNvPr>
          <p:cNvSpPr/>
          <p:nvPr/>
        </p:nvSpPr>
        <p:spPr>
          <a:xfrm>
            <a:off x="7581530" y="2386137"/>
            <a:ext cx="314203" cy="302811"/>
          </a:xfrm>
          <a:custGeom>
            <a:avLst/>
            <a:gdLst/>
            <a:ahLst/>
            <a:cxnLst/>
            <a:rect l="l" t="t" r="r" b="b"/>
            <a:pathLst>
              <a:path w="3960000" h="3816424">
                <a:moveTo>
                  <a:pt x="1632916" y="1505594"/>
                </a:moveTo>
                <a:lnTo>
                  <a:pt x="2327086" y="1908213"/>
                </a:lnTo>
                <a:lnTo>
                  <a:pt x="1632916" y="2310831"/>
                </a:lnTo>
                <a:close/>
                <a:moveTo>
                  <a:pt x="1098809" y="972108"/>
                </a:moveTo>
                <a:cubicBezTo>
                  <a:pt x="829868" y="972108"/>
                  <a:pt x="611848" y="1190128"/>
                  <a:pt x="611848" y="1459069"/>
                </a:cubicBezTo>
                <a:lnTo>
                  <a:pt x="611848" y="2357355"/>
                </a:lnTo>
                <a:cubicBezTo>
                  <a:pt x="611848" y="2626296"/>
                  <a:pt x="829868" y="2844316"/>
                  <a:pt x="1098809" y="2844316"/>
                </a:cubicBezTo>
                <a:lnTo>
                  <a:pt x="2861191" y="2844316"/>
                </a:lnTo>
                <a:cubicBezTo>
                  <a:pt x="3130132" y="2844316"/>
                  <a:pt x="3348152" y="2626296"/>
                  <a:pt x="3348152" y="2357355"/>
                </a:cubicBezTo>
                <a:lnTo>
                  <a:pt x="3348152" y="1459069"/>
                </a:lnTo>
                <a:cubicBezTo>
                  <a:pt x="3348152" y="1190128"/>
                  <a:pt x="3130132" y="972108"/>
                  <a:pt x="2861191" y="972108"/>
                </a:cubicBezTo>
                <a:close/>
                <a:moveTo>
                  <a:pt x="747408" y="0"/>
                </a:moveTo>
                <a:lnTo>
                  <a:pt x="3212592" y="0"/>
                </a:lnTo>
                <a:cubicBezTo>
                  <a:pt x="3625374" y="0"/>
                  <a:pt x="3960000" y="334626"/>
                  <a:pt x="3960000" y="747408"/>
                </a:cubicBezTo>
                <a:lnTo>
                  <a:pt x="3960000" y="3069016"/>
                </a:lnTo>
                <a:cubicBezTo>
                  <a:pt x="3960000" y="3481798"/>
                  <a:pt x="3625374" y="3816424"/>
                  <a:pt x="3212592" y="3816424"/>
                </a:cubicBezTo>
                <a:lnTo>
                  <a:pt x="747408" y="3816424"/>
                </a:lnTo>
                <a:cubicBezTo>
                  <a:pt x="334626" y="3816424"/>
                  <a:pt x="0" y="3481798"/>
                  <a:pt x="0" y="3069016"/>
                </a:cubicBezTo>
                <a:lnTo>
                  <a:pt x="0" y="747408"/>
                </a:lnTo>
                <a:cubicBezTo>
                  <a:pt x="0" y="334626"/>
                  <a:pt x="334626" y="0"/>
                  <a:pt x="7474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3" name="Rectangle 1">
            <a:extLst>
              <a:ext uri="{FF2B5EF4-FFF2-40B4-BE49-F238E27FC236}">
                <a16:creationId xmlns:a16="http://schemas.microsoft.com/office/drawing/2014/main" id="{902B075C-CA73-458D-8961-0D290DD1B0D5}"/>
              </a:ext>
            </a:extLst>
          </p:cNvPr>
          <p:cNvSpPr>
            <a:spLocks noChangeAspect="1"/>
          </p:cNvSpPr>
          <p:nvPr/>
        </p:nvSpPr>
        <p:spPr>
          <a:xfrm>
            <a:off x="9682974" y="1891891"/>
            <a:ext cx="314168" cy="245622"/>
          </a:xfrm>
          <a:custGeom>
            <a:avLst/>
            <a:gdLst/>
            <a:ahLst/>
            <a:cxnLst/>
            <a:rect l="l" t="t" r="r" b="b"/>
            <a:pathLst>
              <a:path w="3960440" h="3096344">
                <a:moveTo>
                  <a:pt x="2420728" y="924699"/>
                </a:moveTo>
                <a:lnTo>
                  <a:pt x="3404007" y="2376264"/>
                </a:lnTo>
                <a:lnTo>
                  <a:pt x="2464506" y="2376264"/>
                </a:lnTo>
                <a:lnTo>
                  <a:pt x="1437447" y="2376264"/>
                </a:lnTo>
                <a:lnTo>
                  <a:pt x="690242" y="2376264"/>
                </a:lnTo>
                <a:lnTo>
                  <a:pt x="1577375" y="1374065"/>
                </a:lnTo>
                <a:lnTo>
                  <a:pt x="1882688" y="1718980"/>
                </a:lnTo>
                <a:close/>
                <a:moveTo>
                  <a:pt x="1093974" y="613224"/>
                </a:moveTo>
                <a:cubicBezTo>
                  <a:pt x="1292819" y="613224"/>
                  <a:pt x="1454014" y="774419"/>
                  <a:pt x="1454014" y="973264"/>
                </a:cubicBezTo>
                <a:cubicBezTo>
                  <a:pt x="1454014" y="1172109"/>
                  <a:pt x="1292819" y="1333304"/>
                  <a:pt x="1093974" y="1333304"/>
                </a:cubicBezTo>
                <a:cubicBezTo>
                  <a:pt x="895129" y="1333304"/>
                  <a:pt x="733934" y="1172109"/>
                  <a:pt x="733934" y="973264"/>
                </a:cubicBezTo>
                <a:cubicBezTo>
                  <a:pt x="733934" y="774419"/>
                  <a:pt x="895129" y="613224"/>
                  <a:pt x="1093974" y="613224"/>
                </a:cubicBezTo>
                <a:close/>
                <a:moveTo>
                  <a:pt x="396044" y="396044"/>
                </a:moveTo>
                <a:lnTo>
                  <a:pt x="396044" y="2700300"/>
                </a:lnTo>
                <a:lnTo>
                  <a:pt x="3564396" y="2700300"/>
                </a:lnTo>
                <a:lnTo>
                  <a:pt x="3564396" y="396044"/>
                </a:lnTo>
                <a:close/>
                <a:moveTo>
                  <a:pt x="0" y="0"/>
                </a:moveTo>
                <a:lnTo>
                  <a:pt x="3960440" y="0"/>
                </a:lnTo>
                <a:lnTo>
                  <a:pt x="3960440" y="3096344"/>
                </a:lnTo>
                <a:lnTo>
                  <a:pt x="0" y="30963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7">
            <a:extLst>
              <a:ext uri="{FF2B5EF4-FFF2-40B4-BE49-F238E27FC236}">
                <a16:creationId xmlns:a16="http://schemas.microsoft.com/office/drawing/2014/main" id="{F3C0806A-9812-4E13-898F-7999422E1B4B}"/>
              </a:ext>
            </a:extLst>
          </p:cNvPr>
          <p:cNvSpPr>
            <a:spLocks noChangeAspect="1"/>
          </p:cNvSpPr>
          <p:nvPr/>
        </p:nvSpPr>
        <p:spPr>
          <a:xfrm>
            <a:off x="9082992" y="1776769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5">
            <a:extLst>
              <a:ext uri="{FF2B5EF4-FFF2-40B4-BE49-F238E27FC236}">
                <a16:creationId xmlns:a16="http://schemas.microsoft.com/office/drawing/2014/main" id="{432F0727-331C-467C-B430-7BAF8E0B0E82}"/>
              </a:ext>
            </a:extLst>
          </p:cNvPr>
          <p:cNvSpPr>
            <a:spLocks noChangeAspect="1"/>
          </p:cNvSpPr>
          <p:nvPr/>
        </p:nvSpPr>
        <p:spPr>
          <a:xfrm>
            <a:off x="7743978" y="4190594"/>
            <a:ext cx="314168" cy="314133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Trapezoid 3">
            <a:extLst>
              <a:ext uri="{FF2B5EF4-FFF2-40B4-BE49-F238E27FC236}">
                <a16:creationId xmlns:a16="http://schemas.microsoft.com/office/drawing/2014/main" id="{3EF5ED5D-EE2F-49B3-B271-4F224CA0F36E}"/>
              </a:ext>
            </a:extLst>
          </p:cNvPr>
          <p:cNvSpPr>
            <a:spLocks noChangeAspect="1"/>
          </p:cNvSpPr>
          <p:nvPr/>
        </p:nvSpPr>
        <p:spPr>
          <a:xfrm>
            <a:off x="8479580" y="2346207"/>
            <a:ext cx="308256" cy="314168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Rounded Rectangle 8">
            <a:extLst>
              <a:ext uri="{FF2B5EF4-FFF2-40B4-BE49-F238E27FC236}">
                <a16:creationId xmlns:a16="http://schemas.microsoft.com/office/drawing/2014/main" id="{8B06D5BF-16D0-43E1-BCE8-7CA500E54549}"/>
              </a:ext>
            </a:extLst>
          </p:cNvPr>
          <p:cNvSpPr/>
          <p:nvPr/>
        </p:nvSpPr>
        <p:spPr>
          <a:xfrm>
            <a:off x="10151386" y="2324666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23924" y="666561"/>
                </a:moveTo>
                <a:cubicBezTo>
                  <a:pt x="2712585" y="666561"/>
                  <a:pt x="2701603" y="668088"/>
                  <a:pt x="2691750" y="673056"/>
                </a:cubicBezTo>
                <a:lnTo>
                  <a:pt x="2656848" y="673413"/>
                </a:lnTo>
                <a:lnTo>
                  <a:pt x="1433848" y="933370"/>
                </a:lnTo>
                <a:cubicBezTo>
                  <a:pt x="1393875" y="941867"/>
                  <a:pt x="1362077" y="967781"/>
                  <a:pt x="1346376" y="1002337"/>
                </a:cubicBezTo>
                <a:cubicBezTo>
                  <a:pt x="1331078" y="1020672"/>
                  <a:pt x="1323217" y="1044404"/>
                  <a:pt x="1323217" y="1069971"/>
                </a:cubicBezTo>
                <a:lnTo>
                  <a:pt x="1323217" y="2547593"/>
                </a:lnTo>
                <a:cubicBezTo>
                  <a:pt x="1271037" y="2529901"/>
                  <a:pt x="1213870" y="2520528"/>
                  <a:pt x="1154017" y="2520528"/>
                </a:cubicBezTo>
                <a:cubicBezTo>
                  <a:pt x="901512" y="2520528"/>
                  <a:pt x="696817" y="2687354"/>
                  <a:pt x="696817" y="2893144"/>
                </a:cubicBezTo>
                <a:cubicBezTo>
                  <a:pt x="696817" y="3098934"/>
                  <a:pt x="901512" y="3265760"/>
                  <a:pt x="1154017" y="3265760"/>
                </a:cubicBezTo>
                <a:cubicBezTo>
                  <a:pt x="1406522" y="3265760"/>
                  <a:pt x="1611217" y="3098934"/>
                  <a:pt x="1611217" y="2893144"/>
                </a:cubicBezTo>
                <a:cubicBezTo>
                  <a:pt x="1611217" y="2882349"/>
                  <a:pt x="1610654" y="2871660"/>
                  <a:pt x="1607283" y="2861334"/>
                </a:cubicBezTo>
                <a:lnTo>
                  <a:pt x="1611217" y="2841845"/>
                </a:lnTo>
                <a:lnTo>
                  <a:pt x="1611217" y="1521342"/>
                </a:lnTo>
                <a:lnTo>
                  <a:pt x="2600320" y="1311101"/>
                </a:lnTo>
                <a:lnTo>
                  <a:pt x="2600320" y="2327965"/>
                </a:lnTo>
                <a:cubicBezTo>
                  <a:pt x="2547472" y="2309959"/>
                  <a:pt x="2489516" y="2300312"/>
                  <a:pt x="2428795" y="2300312"/>
                </a:cubicBezTo>
                <a:cubicBezTo>
                  <a:pt x="2176290" y="2300312"/>
                  <a:pt x="1971595" y="2467138"/>
                  <a:pt x="1971595" y="2672928"/>
                </a:cubicBezTo>
                <a:cubicBezTo>
                  <a:pt x="1971595" y="2878718"/>
                  <a:pt x="2176290" y="3045544"/>
                  <a:pt x="2428795" y="3045544"/>
                </a:cubicBezTo>
                <a:cubicBezTo>
                  <a:pt x="2675391" y="3045544"/>
                  <a:pt x="2876388" y="2886436"/>
                  <a:pt x="2884224" y="2687245"/>
                </a:cubicBezTo>
                <a:lnTo>
                  <a:pt x="2888320" y="2666957"/>
                </a:lnTo>
                <a:lnTo>
                  <a:pt x="2888320" y="790165"/>
                </a:lnTo>
                <a:cubicBezTo>
                  <a:pt x="2888320" y="721900"/>
                  <a:pt x="2832981" y="666561"/>
                  <a:pt x="2764716" y="666561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8" name="Rounded Rectangle 1">
            <a:extLst>
              <a:ext uri="{FF2B5EF4-FFF2-40B4-BE49-F238E27FC236}">
                <a16:creationId xmlns:a16="http://schemas.microsoft.com/office/drawing/2014/main" id="{0CDF7D28-F317-4697-A83B-D9BEDA29F217}"/>
              </a:ext>
            </a:extLst>
          </p:cNvPr>
          <p:cNvSpPr>
            <a:spLocks noChangeAspect="1"/>
          </p:cNvSpPr>
          <p:nvPr/>
        </p:nvSpPr>
        <p:spPr>
          <a:xfrm>
            <a:off x="7812103" y="2815193"/>
            <a:ext cx="314168" cy="264123"/>
          </a:xfrm>
          <a:custGeom>
            <a:avLst/>
            <a:gdLst/>
            <a:ahLst/>
            <a:cxnLst/>
            <a:rect l="l" t="t" r="r" b="b"/>
            <a:pathLst>
              <a:path w="3985089" h="3350285">
                <a:moveTo>
                  <a:pt x="1489879" y="1687056"/>
                </a:moveTo>
                <a:cubicBezTo>
                  <a:pt x="1413602" y="1687056"/>
                  <a:pt x="1351768" y="1748890"/>
                  <a:pt x="1351768" y="1825167"/>
                </a:cubicBezTo>
                <a:lnTo>
                  <a:pt x="1351768" y="1828965"/>
                </a:lnTo>
                <a:cubicBezTo>
                  <a:pt x="1351768" y="1905242"/>
                  <a:pt x="1413602" y="1967076"/>
                  <a:pt x="1489879" y="1967076"/>
                </a:cubicBezTo>
                <a:lnTo>
                  <a:pt x="1717713" y="1967076"/>
                </a:lnTo>
                <a:cubicBezTo>
                  <a:pt x="1793990" y="1967076"/>
                  <a:pt x="1855824" y="1905242"/>
                  <a:pt x="1855824" y="1828965"/>
                </a:cubicBezTo>
                <a:lnTo>
                  <a:pt x="1855824" y="1825167"/>
                </a:lnTo>
                <a:cubicBezTo>
                  <a:pt x="1855824" y="1748890"/>
                  <a:pt x="1793990" y="1687056"/>
                  <a:pt x="1717713" y="1687056"/>
                </a:cubicBezTo>
                <a:close/>
                <a:moveTo>
                  <a:pt x="2281462" y="1675141"/>
                </a:moveTo>
                <a:cubicBezTo>
                  <a:pt x="2205185" y="1675141"/>
                  <a:pt x="2143351" y="1736975"/>
                  <a:pt x="2143351" y="1813252"/>
                </a:cubicBezTo>
                <a:lnTo>
                  <a:pt x="2143351" y="1817050"/>
                </a:lnTo>
                <a:cubicBezTo>
                  <a:pt x="2143351" y="1893327"/>
                  <a:pt x="2205185" y="1955161"/>
                  <a:pt x="2281462" y="1955161"/>
                </a:cubicBezTo>
                <a:lnTo>
                  <a:pt x="2509296" y="1955161"/>
                </a:lnTo>
                <a:cubicBezTo>
                  <a:pt x="2585573" y="1955161"/>
                  <a:pt x="2647407" y="1893327"/>
                  <a:pt x="2647407" y="1817050"/>
                </a:cubicBezTo>
                <a:lnTo>
                  <a:pt x="2647407" y="1813252"/>
                </a:lnTo>
                <a:cubicBezTo>
                  <a:pt x="2647407" y="1736975"/>
                  <a:pt x="2585573" y="1675141"/>
                  <a:pt x="2509296" y="1675141"/>
                </a:cubicBezTo>
                <a:close/>
                <a:moveTo>
                  <a:pt x="2837535" y="1159396"/>
                </a:moveTo>
                <a:cubicBezTo>
                  <a:pt x="2731595" y="1159396"/>
                  <a:pt x="2645713" y="1245278"/>
                  <a:pt x="2645713" y="1351218"/>
                </a:cubicBezTo>
                <a:cubicBezTo>
                  <a:pt x="2645713" y="1457158"/>
                  <a:pt x="2731595" y="1543040"/>
                  <a:pt x="2837535" y="1543040"/>
                </a:cubicBezTo>
                <a:cubicBezTo>
                  <a:pt x="2943475" y="1543040"/>
                  <a:pt x="3029357" y="1457158"/>
                  <a:pt x="3029357" y="1351218"/>
                </a:cubicBezTo>
                <a:cubicBezTo>
                  <a:pt x="3029357" y="1245278"/>
                  <a:pt x="2943475" y="1159396"/>
                  <a:pt x="2837535" y="1159396"/>
                </a:cubicBezTo>
                <a:close/>
                <a:moveTo>
                  <a:pt x="3235655" y="750352"/>
                </a:moveTo>
                <a:cubicBezTo>
                  <a:pt x="3129715" y="750352"/>
                  <a:pt x="3043833" y="836234"/>
                  <a:pt x="3043833" y="942174"/>
                </a:cubicBezTo>
                <a:cubicBezTo>
                  <a:pt x="3043833" y="1048114"/>
                  <a:pt x="3129715" y="1133996"/>
                  <a:pt x="3235655" y="1133996"/>
                </a:cubicBezTo>
                <a:cubicBezTo>
                  <a:pt x="3341595" y="1133996"/>
                  <a:pt x="3427477" y="1048114"/>
                  <a:pt x="3427477" y="942174"/>
                </a:cubicBezTo>
                <a:cubicBezTo>
                  <a:pt x="3427477" y="836234"/>
                  <a:pt x="3341595" y="750352"/>
                  <a:pt x="3235655" y="750352"/>
                </a:cubicBezTo>
                <a:close/>
                <a:moveTo>
                  <a:pt x="2455585" y="750352"/>
                </a:moveTo>
                <a:cubicBezTo>
                  <a:pt x="2349645" y="750352"/>
                  <a:pt x="2263763" y="836234"/>
                  <a:pt x="2263763" y="942174"/>
                </a:cubicBezTo>
                <a:cubicBezTo>
                  <a:pt x="2263763" y="1048114"/>
                  <a:pt x="2349645" y="1133996"/>
                  <a:pt x="2455585" y="1133996"/>
                </a:cubicBezTo>
                <a:cubicBezTo>
                  <a:pt x="2561525" y="1133996"/>
                  <a:pt x="2647407" y="1048114"/>
                  <a:pt x="2647407" y="942174"/>
                </a:cubicBezTo>
                <a:cubicBezTo>
                  <a:pt x="2647407" y="836234"/>
                  <a:pt x="2561525" y="750352"/>
                  <a:pt x="2455585" y="750352"/>
                </a:cubicBezTo>
                <a:close/>
                <a:moveTo>
                  <a:pt x="941776" y="640989"/>
                </a:moveTo>
                <a:lnTo>
                  <a:pt x="1181794" y="640989"/>
                </a:lnTo>
                <a:lnTo>
                  <a:pt x="1181794" y="881020"/>
                </a:lnTo>
                <a:lnTo>
                  <a:pt x="1421825" y="881020"/>
                </a:lnTo>
                <a:lnTo>
                  <a:pt x="1421825" y="1121038"/>
                </a:lnTo>
                <a:lnTo>
                  <a:pt x="1181794" y="1121038"/>
                </a:lnTo>
                <a:lnTo>
                  <a:pt x="1181794" y="1361069"/>
                </a:lnTo>
                <a:lnTo>
                  <a:pt x="941776" y="1361069"/>
                </a:lnTo>
                <a:lnTo>
                  <a:pt x="941776" y="1121038"/>
                </a:lnTo>
                <a:lnTo>
                  <a:pt x="701745" y="1121038"/>
                </a:lnTo>
                <a:lnTo>
                  <a:pt x="701745" y="881020"/>
                </a:lnTo>
                <a:lnTo>
                  <a:pt x="941776" y="881020"/>
                </a:lnTo>
                <a:close/>
                <a:moveTo>
                  <a:pt x="1061785" y="459017"/>
                </a:moveTo>
                <a:cubicBezTo>
                  <a:pt x="762440" y="459017"/>
                  <a:pt x="519773" y="701684"/>
                  <a:pt x="519773" y="1001029"/>
                </a:cubicBezTo>
                <a:cubicBezTo>
                  <a:pt x="519773" y="1300374"/>
                  <a:pt x="762440" y="1543041"/>
                  <a:pt x="1061785" y="1543041"/>
                </a:cubicBezTo>
                <a:cubicBezTo>
                  <a:pt x="1361130" y="1543041"/>
                  <a:pt x="1603797" y="1300374"/>
                  <a:pt x="1603797" y="1001029"/>
                </a:cubicBezTo>
                <a:cubicBezTo>
                  <a:pt x="1603797" y="701684"/>
                  <a:pt x="1361130" y="459017"/>
                  <a:pt x="1061785" y="459017"/>
                </a:cubicBezTo>
                <a:close/>
                <a:moveTo>
                  <a:pt x="2837535" y="359296"/>
                </a:moveTo>
                <a:cubicBezTo>
                  <a:pt x="2731595" y="359296"/>
                  <a:pt x="2645713" y="445178"/>
                  <a:pt x="2645713" y="551118"/>
                </a:cubicBezTo>
                <a:cubicBezTo>
                  <a:pt x="2645713" y="657058"/>
                  <a:pt x="2731595" y="742940"/>
                  <a:pt x="2837535" y="742940"/>
                </a:cubicBezTo>
                <a:cubicBezTo>
                  <a:pt x="2943475" y="742940"/>
                  <a:pt x="3029357" y="657058"/>
                  <a:pt x="3029357" y="551118"/>
                </a:cubicBezTo>
                <a:cubicBezTo>
                  <a:pt x="3029357" y="445178"/>
                  <a:pt x="2943475" y="359296"/>
                  <a:pt x="2837535" y="359296"/>
                </a:cubicBezTo>
                <a:close/>
                <a:moveTo>
                  <a:pt x="927799" y="0"/>
                </a:moveTo>
                <a:lnTo>
                  <a:pt x="2978398" y="0"/>
                </a:lnTo>
                <a:cubicBezTo>
                  <a:pt x="3447374" y="0"/>
                  <a:pt x="3902811" y="418280"/>
                  <a:pt x="3926614" y="887256"/>
                </a:cubicBezTo>
                <a:cubicBezTo>
                  <a:pt x="4011721" y="1784310"/>
                  <a:pt x="4065643" y="3326870"/>
                  <a:pt x="3630620" y="3349891"/>
                </a:cubicBezTo>
                <a:cubicBezTo>
                  <a:pt x="3101375" y="3362701"/>
                  <a:pt x="2778421" y="2566209"/>
                  <a:pt x="2352321" y="2174369"/>
                </a:cubicBezTo>
                <a:lnTo>
                  <a:pt x="1572952" y="2174369"/>
                </a:lnTo>
                <a:cubicBezTo>
                  <a:pt x="1161652" y="2566210"/>
                  <a:pt x="901104" y="3370635"/>
                  <a:pt x="339051" y="3349892"/>
                </a:cubicBezTo>
                <a:cubicBezTo>
                  <a:pt x="-171518" y="3349299"/>
                  <a:pt x="45251" y="1463012"/>
                  <a:pt x="48163" y="849156"/>
                </a:cubicBezTo>
                <a:cubicBezTo>
                  <a:pt x="48163" y="380180"/>
                  <a:pt x="458823" y="0"/>
                  <a:pt x="9277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9" name="Oval 2">
            <a:extLst>
              <a:ext uri="{FF2B5EF4-FFF2-40B4-BE49-F238E27FC236}">
                <a16:creationId xmlns:a16="http://schemas.microsoft.com/office/drawing/2014/main" id="{D12C9539-F428-4EF2-96C7-3C6C6DD1D5C2}"/>
              </a:ext>
            </a:extLst>
          </p:cNvPr>
          <p:cNvSpPr>
            <a:spLocks noChangeAspect="1"/>
          </p:cNvSpPr>
          <p:nvPr/>
        </p:nvSpPr>
        <p:spPr>
          <a:xfrm>
            <a:off x="8598510" y="1903547"/>
            <a:ext cx="314168" cy="242760"/>
          </a:xfrm>
          <a:custGeom>
            <a:avLst/>
            <a:gdLst/>
            <a:ahLst/>
            <a:cxnLst/>
            <a:rect l="l" t="t" r="r" b="b"/>
            <a:pathLst>
              <a:path w="3949160" h="3051548">
                <a:moveTo>
                  <a:pt x="2339911" y="638678"/>
                </a:moveTo>
                <a:cubicBezTo>
                  <a:pt x="3228675" y="638678"/>
                  <a:pt x="3949160" y="1138384"/>
                  <a:pt x="3949160" y="1754802"/>
                </a:cubicBezTo>
                <a:cubicBezTo>
                  <a:pt x="3949160" y="2075792"/>
                  <a:pt x="3753790" y="2365135"/>
                  <a:pt x="3440317" y="2567662"/>
                </a:cubicBezTo>
                <a:lnTo>
                  <a:pt x="3655878" y="3051548"/>
                </a:lnTo>
                <a:lnTo>
                  <a:pt x="2882697" y="2804439"/>
                </a:lnTo>
                <a:cubicBezTo>
                  <a:pt x="2713357" y="2847946"/>
                  <a:pt x="2530504" y="2870926"/>
                  <a:pt x="2339911" y="2870926"/>
                </a:cubicBezTo>
                <a:cubicBezTo>
                  <a:pt x="1451147" y="2870926"/>
                  <a:pt x="730662" y="2371220"/>
                  <a:pt x="730662" y="1754802"/>
                </a:cubicBezTo>
                <a:cubicBezTo>
                  <a:pt x="730662" y="1138384"/>
                  <a:pt x="1451147" y="638678"/>
                  <a:pt x="2339911" y="638678"/>
                </a:cubicBezTo>
                <a:close/>
                <a:moveTo>
                  <a:pt x="1609249" y="0"/>
                </a:moveTo>
                <a:cubicBezTo>
                  <a:pt x="2214487" y="0"/>
                  <a:pt x="2741687" y="231736"/>
                  <a:pt x="3015976" y="574644"/>
                </a:cubicBezTo>
                <a:cubicBezTo>
                  <a:pt x="2789246" y="488504"/>
                  <a:pt x="2533611" y="440957"/>
                  <a:pt x="2263344" y="440957"/>
                </a:cubicBezTo>
                <a:cubicBezTo>
                  <a:pt x="1318096" y="440957"/>
                  <a:pt x="551821" y="1022559"/>
                  <a:pt x="551821" y="1740001"/>
                </a:cubicBezTo>
                <a:cubicBezTo>
                  <a:pt x="551821" y="1819940"/>
                  <a:pt x="561334" y="1898193"/>
                  <a:pt x="580963" y="1973803"/>
                </a:cubicBezTo>
                <a:cubicBezTo>
                  <a:pt x="578579" y="1972737"/>
                  <a:pt x="677277" y="2155498"/>
                  <a:pt x="675039" y="2154187"/>
                </a:cubicBezTo>
                <a:lnTo>
                  <a:pt x="502119" y="2089690"/>
                </a:lnTo>
                <a:lnTo>
                  <a:pt x="213774" y="2502637"/>
                </a:lnTo>
                <a:cubicBezTo>
                  <a:pt x="162937" y="2145510"/>
                  <a:pt x="82414" y="1758692"/>
                  <a:pt x="31577" y="1383752"/>
                </a:cubicBezTo>
                <a:cubicBezTo>
                  <a:pt x="6733" y="1307252"/>
                  <a:pt x="0" y="1197870"/>
                  <a:pt x="0" y="1116124"/>
                </a:cubicBezTo>
                <a:cubicBezTo>
                  <a:pt x="0" y="499706"/>
                  <a:pt x="720485" y="0"/>
                  <a:pt x="16092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Block Arc 5">
            <a:extLst>
              <a:ext uri="{FF2B5EF4-FFF2-40B4-BE49-F238E27FC236}">
                <a16:creationId xmlns:a16="http://schemas.microsoft.com/office/drawing/2014/main" id="{C52EF74C-6AA0-4E07-BB6A-63437D6F74B4}"/>
              </a:ext>
            </a:extLst>
          </p:cNvPr>
          <p:cNvSpPr>
            <a:spLocks noChangeAspect="1"/>
          </p:cNvSpPr>
          <p:nvPr/>
        </p:nvSpPr>
        <p:spPr>
          <a:xfrm rot="10800000">
            <a:off x="8333725" y="2960384"/>
            <a:ext cx="291341" cy="314168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Rounded Rectangle 5">
            <a:extLst>
              <a:ext uri="{FF2B5EF4-FFF2-40B4-BE49-F238E27FC236}">
                <a16:creationId xmlns:a16="http://schemas.microsoft.com/office/drawing/2014/main" id="{6B0CE2B8-83C5-4CE6-BFD8-AEBB2B9144BC}"/>
              </a:ext>
            </a:extLst>
          </p:cNvPr>
          <p:cNvSpPr>
            <a:spLocks/>
          </p:cNvSpPr>
          <p:nvPr/>
        </p:nvSpPr>
        <p:spPr>
          <a:xfrm>
            <a:off x="10666168" y="2421951"/>
            <a:ext cx="314168" cy="314168"/>
          </a:xfrm>
          <a:custGeom>
            <a:avLst/>
            <a:gdLst/>
            <a:ahLst/>
            <a:cxnLst/>
            <a:rect l="l" t="t" r="r" b="b"/>
            <a:pathLst>
              <a:path w="3928707" h="3954781">
                <a:moveTo>
                  <a:pt x="2773336" y="2238726"/>
                </a:moveTo>
                <a:cubicBezTo>
                  <a:pt x="2746826" y="2238726"/>
                  <a:pt x="2725335" y="2260217"/>
                  <a:pt x="2725335" y="2286727"/>
                </a:cubicBezTo>
                <a:lnTo>
                  <a:pt x="2725335" y="2478725"/>
                </a:lnTo>
                <a:cubicBezTo>
                  <a:pt x="2725335" y="2505235"/>
                  <a:pt x="2746826" y="2526726"/>
                  <a:pt x="2773336" y="2526726"/>
                </a:cubicBezTo>
                <a:lnTo>
                  <a:pt x="2965334" y="2526726"/>
                </a:lnTo>
                <a:cubicBezTo>
                  <a:pt x="2991844" y="2526726"/>
                  <a:pt x="3013335" y="2505235"/>
                  <a:pt x="3013335" y="2478725"/>
                </a:cubicBezTo>
                <a:lnTo>
                  <a:pt x="3013335" y="2286727"/>
                </a:lnTo>
                <a:cubicBezTo>
                  <a:pt x="3013335" y="2260217"/>
                  <a:pt x="2991844" y="2238726"/>
                  <a:pt x="2965334" y="2238726"/>
                </a:cubicBezTo>
                <a:close/>
                <a:moveTo>
                  <a:pt x="2313922" y="2238726"/>
                </a:moveTo>
                <a:cubicBezTo>
                  <a:pt x="2287412" y="2238726"/>
                  <a:pt x="2265921" y="2260217"/>
                  <a:pt x="2265921" y="2286727"/>
                </a:cubicBezTo>
                <a:lnTo>
                  <a:pt x="2265921" y="2478725"/>
                </a:lnTo>
                <a:cubicBezTo>
                  <a:pt x="2265921" y="2505235"/>
                  <a:pt x="2287412" y="2526726"/>
                  <a:pt x="2313922" y="2526726"/>
                </a:cubicBezTo>
                <a:lnTo>
                  <a:pt x="2505920" y="2526726"/>
                </a:lnTo>
                <a:cubicBezTo>
                  <a:pt x="2532430" y="2526726"/>
                  <a:pt x="2553921" y="2505235"/>
                  <a:pt x="2553921" y="2478725"/>
                </a:cubicBezTo>
                <a:lnTo>
                  <a:pt x="2553921" y="2286727"/>
                </a:lnTo>
                <a:cubicBezTo>
                  <a:pt x="2553921" y="2260217"/>
                  <a:pt x="2532430" y="2238726"/>
                  <a:pt x="2505920" y="2238726"/>
                </a:cubicBezTo>
                <a:close/>
                <a:moveTo>
                  <a:pt x="1854508" y="2238726"/>
                </a:moveTo>
                <a:cubicBezTo>
                  <a:pt x="1827998" y="2238726"/>
                  <a:pt x="1806507" y="2260217"/>
                  <a:pt x="1806507" y="2286727"/>
                </a:cubicBezTo>
                <a:lnTo>
                  <a:pt x="1806507" y="2478725"/>
                </a:lnTo>
                <a:cubicBezTo>
                  <a:pt x="1806507" y="2505235"/>
                  <a:pt x="1827998" y="2526726"/>
                  <a:pt x="1854508" y="2526726"/>
                </a:cubicBezTo>
                <a:lnTo>
                  <a:pt x="2046506" y="2526726"/>
                </a:lnTo>
                <a:cubicBezTo>
                  <a:pt x="2073016" y="2526726"/>
                  <a:pt x="2094507" y="2505235"/>
                  <a:pt x="2094507" y="2478725"/>
                </a:cubicBezTo>
                <a:lnTo>
                  <a:pt x="2094507" y="2286727"/>
                </a:lnTo>
                <a:cubicBezTo>
                  <a:pt x="2094507" y="2260217"/>
                  <a:pt x="2073016" y="2238726"/>
                  <a:pt x="2046506" y="2238726"/>
                </a:cubicBezTo>
                <a:close/>
                <a:moveTo>
                  <a:pt x="879732" y="2133675"/>
                </a:moveTo>
                <a:cubicBezTo>
                  <a:pt x="767330" y="2133675"/>
                  <a:pt x="676210" y="2224795"/>
                  <a:pt x="676210" y="2337197"/>
                </a:cubicBezTo>
                <a:cubicBezTo>
                  <a:pt x="676210" y="2449599"/>
                  <a:pt x="767330" y="2540719"/>
                  <a:pt x="879732" y="2540719"/>
                </a:cubicBezTo>
                <a:cubicBezTo>
                  <a:pt x="956121" y="2540719"/>
                  <a:pt x="1022681" y="2498634"/>
                  <a:pt x="1054808" y="2434886"/>
                </a:cubicBezTo>
                <a:lnTo>
                  <a:pt x="1469273" y="2434887"/>
                </a:lnTo>
                <a:cubicBezTo>
                  <a:pt x="1529381" y="2434887"/>
                  <a:pt x="1578108" y="2386160"/>
                  <a:pt x="1578108" y="2326052"/>
                </a:cubicBezTo>
                <a:cubicBezTo>
                  <a:pt x="1578108" y="2265944"/>
                  <a:pt x="1529381" y="2217217"/>
                  <a:pt x="1469273" y="2217217"/>
                </a:cubicBezTo>
                <a:lnTo>
                  <a:pt x="1039779" y="2217217"/>
                </a:lnTo>
                <a:cubicBezTo>
                  <a:pt x="1005455" y="2165662"/>
                  <a:pt x="946329" y="2133675"/>
                  <a:pt x="879732" y="2133675"/>
                </a:cubicBezTo>
                <a:close/>
                <a:moveTo>
                  <a:pt x="2773336" y="1699178"/>
                </a:moveTo>
                <a:cubicBezTo>
                  <a:pt x="2746826" y="1699178"/>
                  <a:pt x="2725335" y="1720669"/>
                  <a:pt x="2725335" y="1747179"/>
                </a:cubicBezTo>
                <a:lnTo>
                  <a:pt x="2725335" y="1939177"/>
                </a:lnTo>
                <a:cubicBezTo>
                  <a:pt x="2725335" y="1965687"/>
                  <a:pt x="2746826" y="1987178"/>
                  <a:pt x="2773336" y="1987178"/>
                </a:cubicBezTo>
                <a:lnTo>
                  <a:pt x="2965334" y="1987178"/>
                </a:lnTo>
                <a:cubicBezTo>
                  <a:pt x="2991844" y="1987178"/>
                  <a:pt x="3013335" y="1965687"/>
                  <a:pt x="3013335" y="1939177"/>
                </a:cubicBezTo>
                <a:lnTo>
                  <a:pt x="3013335" y="1747179"/>
                </a:lnTo>
                <a:cubicBezTo>
                  <a:pt x="3013335" y="1720669"/>
                  <a:pt x="2991844" y="1699178"/>
                  <a:pt x="2965334" y="1699178"/>
                </a:cubicBezTo>
                <a:close/>
                <a:moveTo>
                  <a:pt x="2313922" y="1699178"/>
                </a:moveTo>
                <a:cubicBezTo>
                  <a:pt x="2287412" y="1699178"/>
                  <a:pt x="2265921" y="1720669"/>
                  <a:pt x="2265921" y="1747179"/>
                </a:cubicBezTo>
                <a:lnTo>
                  <a:pt x="2265921" y="1939177"/>
                </a:lnTo>
                <a:cubicBezTo>
                  <a:pt x="2265921" y="1965687"/>
                  <a:pt x="2287412" y="1987178"/>
                  <a:pt x="2313922" y="1987178"/>
                </a:cubicBezTo>
                <a:lnTo>
                  <a:pt x="2505920" y="1987178"/>
                </a:lnTo>
                <a:cubicBezTo>
                  <a:pt x="2532430" y="1987178"/>
                  <a:pt x="2553921" y="1965687"/>
                  <a:pt x="2553921" y="1939177"/>
                </a:cubicBezTo>
                <a:lnTo>
                  <a:pt x="2553921" y="1747179"/>
                </a:lnTo>
                <a:cubicBezTo>
                  <a:pt x="2553921" y="1720669"/>
                  <a:pt x="2532430" y="1699178"/>
                  <a:pt x="2505920" y="1699178"/>
                </a:cubicBezTo>
                <a:close/>
                <a:moveTo>
                  <a:pt x="1854508" y="1699178"/>
                </a:moveTo>
                <a:cubicBezTo>
                  <a:pt x="1827998" y="1699178"/>
                  <a:pt x="1806507" y="1720669"/>
                  <a:pt x="1806507" y="1747179"/>
                </a:cubicBezTo>
                <a:lnTo>
                  <a:pt x="1806507" y="1939177"/>
                </a:lnTo>
                <a:cubicBezTo>
                  <a:pt x="1806507" y="1965687"/>
                  <a:pt x="1827998" y="1987178"/>
                  <a:pt x="1854508" y="1987178"/>
                </a:cubicBezTo>
                <a:lnTo>
                  <a:pt x="2046506" y="1987178"/>
                </a:lnTo>
                <a:cubicBezTo>
                  <a:pt x="2073016" y="1987178"/>
                  <a:pt x="2094507" y="1965687"/>
                  <a:pt x="2094507" y="1939177"/>
                </a:cubicBezTo>
                <a:lnTo>
                  <a:pt x="2094507" y="1747179"/>
                </a:lnTo>
                <a:cubicBezTo>
                  <a:pt x="2094507" y="1720669"/>
                  <a:pt x="2073016" y="1699178"/>
                  <a:pt x="2046506" y="1699178"/>
                </a:cubicBezTo>
                <a:close/>
                <a:moveTo>
                  <a:pt x="1035948" y="1186216"/>
                </a:moveTo>
                <a:cubicBezTo>
                  <a:pt x="1165960" y="1186216"/>
                  <a:pt x="1271356" y="1291612"/>
                  <a:pt x="1271356" y="1421624"/>
                </a:cubicBezTo>
                <a:cubicBezTo>
                  <a:pt x="1271356" y="1551636"/>
                  <a:pt x="1165960" y="1657032"/>
                  <a:pt x="1035948" y="1657032"/>
                </a:cubicBezTo>
                <a:cubicBezTo>
                  <a:pt x="905936" y="1657032"/>
                  <a:pt x="800540" y="1551636"/>
                  <a:pt x="800540" y="1421624"/>
                </a:cubicBezTo>
                <a:cubicBezTo>
                  <a:pt x="800540" y="1291612"/>
                  <a:pt x="905936" y="1186216"/>
                  <a:pt x="1035948" y="1186216"/>
                </a:cubicBezTo>
                <a:close/>
                <a:moveTo>
                  <a:pt x="2773336" y="1159631"/>
                </a:moveTo>
                <a:cubicBezTo>
                  <a:pt x="2746826" y="1159631"/>
                  <a:pt x="2725335" y="1181122"/>
                  <a:pt x="2725335" y="1207632"/>
                </a:cubicBezTo>
                <a:lnTo>
                  <a:pt x="2725335" y="1399630"/>
                </a:lnTo>
                <a:cubicBezTo>
                  <a:pt x="2725335" y="1426140"/>
                  <a:pt x="2746826" y="1447631"/>
                  <a:pt x="2773336" y="1447631"/>
                </a:cubicBezTo>
                <a:lnTo>
                  <a:pt x="2965334" y="1447631"/>
                </a:lnTo>
                <a:cubicBezTo>
                  <a:pt x="2991844" y="1447631"/>
                  <a:pt x="3013335" y="1426140"/>
                  <a:pt x="3013335" y="1399630"/>
                </a:cubicBezTo>
                <a:lnTo>
                  <a:pt x="3013335" y="1207632"/>
                </a:lnTo>
                <a:cubicBezTo>
                  <a:pt x="3013335" y="1181122"/>
                  <a:pt x="2991844" y="1159631"/>
                  <a:pt x="2965334" y="1159631"/>
                </a:cubicBezTo>
                <a:close/>
                <a:moveTo>
                  <a:pt x="2313922" y="1159631"/>
                </a:moveTo>
                <a:cubicBezTo>
                  <a:pt x="2287412" y="1159631"/>
                  <a:pt x="2265921" y="1181122"/>
                  <a:pt x="2265921" y="1207632"/>
                </a:cubicBezTo>
                <a:lnTo>
                  <a:pt x="2265921" y="1399630"/>
                </a:lnTo>
                <a:cubicBezTo>
                  <a:pt x="2265921" y="1426140"/>
                  <a:pt x="2287412" y="1447631"/>
                  <a:pt x="2313922" y="1447631"/>
                </a:cubicBezTo>
                <a:lnTo>
                  <a:pt x="2505920" y="1447631"/>
                </a:lnTo>
                <a:cubicBezTo>
                  <a:pt x="2532430" y="1447631"/>
                  <a:pt x="2553921" y="1426140"/>
                  <a:pt x="2553921" y="1399630"/>
                </a:cubicBezTo>
                <a:lnTo>
                  <a:pt x="2553921" y="1207632"/>
                </a:lnTo>
                <a:cubicBezTo>
                  <a:pt x="2553921" y="1181122"/>
                  <a:pt x="2532430" y="1159631"/>
                  <a:pt x="2505920" y="1159631"/>
                </a:cubicBezTo>
                <a:close/>
                <a:moveTo>
                  <a:pt x="1854508" y="1159631"/>
                </a:moveTo>
                <a:cubicBezTo>
                  <a:pt x="1827998" y="1159631"/>
                  <a:pt x="1806507" y="1181122"/>
                  <a:pt x="1806507" y="1207632"/>
                </a:cubicBezTo>
                <a:lnTo>
                  <a:pt x="1806507" y="1399630"/>
                </a:lnTo>
                <a:cubicBezTo>
                  <a:pt x="1806507" y="1426140"/>
                  <a:pt x="1827998" y="1447631"/>
                  <a:pt x="1854508" y="1447631"/>
                </a:cubicBezTo>
                <a:lnTo>
                  <a:pt x="2046506" y="1447631"/>
                </a:lnTo>
                <a:cubicBezTo>
                  <a:pt x="2073016" y="1447631"/>
                  <a:pt x="2094507" y="1426140"/>
                  <a:pt x="2094507" y="1399630"/>
                </a:cubicBezTo>
                <a:lnTo>
                  <a:pt x="2094507" y="1207632"/>
                </a:lnTo>
                <a:cubicBezTo>
                  <a:pt x="2094507" y="1181122"/>
                  <a:pt x="2073016" y="1159631"/>
                  <a:pt x="2046506" y="1159631"/>
                </a:cubicBezTo>
                <a:close/>
                <a:moveTo>
                  <a:pt x="1035947" y="1097587"/>
                </a:moveTo>
                <a:cubicBezTo>
                  <a:pt x="856987" y="1097587"/>
                  <a:pt x="711911" y="1242663"/>
                  <a:pt x="711911" y="1421623"/>
                </a:cubicBezTo>
                <a:cubicBezTo>
                  <a:pt x="711911" y="1600583"/>
                  <a:pt x="856987" y="1745659"/>
                  <a:pt x="1035947" y="1745659"/>
                </a:cubicBezTo>
                <a:cubicBezTo>
                  <a:pt x="1214907" y="1745659"/>
                  <a:pt x="1359983" y="1600583"/>
                  <a:pt x="1359983" y="1421623"/>
                </a:cubicBezTo>
                <a:cubicBezTo>
                  <a:pt x="1359983" y="1242663"/>
                  <a:pt x="1214907" y="1097587"/>
                  <a:pt x="1035947" y="1097587"/>
                </a:cubicBezTo>
                <a:close/>
                <a:moveTo>
                  <a:pt x="593124" y="376367"/>
                </a:moveTo>
                <a:lnTo>
                  <a:pt x="3225543" y="376367"/>
                </a:lnTo>
                <a:cubicBezTo>
                  <a:pt x="3328637" y="376367"/>
                  <a:pt x="3412211" y="459941"/>
                  <a:pt x="3412211" y="563035"/>
                </a:cubicBezTo>
                <a:lnTo>
                  <a:pt x="3412211" y="3074837"/>
                </a:lnTo>
                <a:cubicBezTo>
                  <a:pt x="3412211" y="3177931"/>
                  <a:pt x="3328637" y="3261505"/>
                  <a:pt x="3225543" y="3261505"/>
                </a:cubicBezTo>
                <a:lnTo>
                  <a:pt x="593124" y="3261505"/>
                </a:lnTo>
                <a:cubicBezTo>
                  <a:pt x="490030" y="3261505"/>
                  <a:pt x="406456" y="3177931"/>
                  <a:pt x="406456" y="3074837"/>
                </a:cubicBezTo>
                <a:lnTo>
                  <a:pt x="406456" y="563035"/>
                </a:lnTo>
                <a:cubicBezTo>
                  <a:pt x="406456" y="459941"/>
                  <a:pt x="490030" y="376367"/>
                  <a:pt x="593124" y="376367"/>
                </a:cubicBezTo>
                <a:close/>
                <a:moveTo>
                  <a:pt x="466365" y="263607"/>
                </a:moveTo>
                <a:cubicBezTo>
                  <a:pt x="353740" y="263607"/>
                  <a:pt x="262440" y="354907"/>
                  <a:pt x="262440" y="467532"/>
                </a:cubicBezTo>
                <a:lnTo>
                  <a:pt x="262440" y="3211530"/>
                </a:lnTo>
                <a:cubicBezTo>
                  <a:pt x="262440" y="3324155"/>
                  <a:pt x="353740" y="3415455"/>
                  <a:pt x="466365" y="3415455"/>
                </a:cubicBezTo>
                <a:lnTo>
                  <a:pt x="3352302" y="3415455"/>
                </a:lnTo>
                <a:cubicBezTo>
                  <a:pt x="3464927" y="3415455"/>
                  <a:pt x="3556227" y="3324155"/>
                  <a:pt x="3556227" y="3211530"/>
                </a:cubicBezTo>
                <a:lnTo>
                  <a:pt x="3556227" y="2945906"/>
                </a:lnTo>
                <a:lnTo>
                  <a:pt x="3604113" y="2945906"/>
                </a:lnTo>
                <a:cubicBezTo>
                  <a:pt x="3647262" y="2945906"/>
                  <a:pt x="3682241" y="2910927"/>
                  <a:pt x="3682241" y="2867778"/>
                </a:cubicBezTo>
                <a:lnTo>
                  <a:pt x="3682241" y="2555278"/>
                </a:lnTo>
                <a:cubicBezTo>
                  <a:pt x="3682241" y="2512129"/>
                  <a:pt x="3647262" y="2477150"/>
                  <a:pt x="3604113" y="2477150"/>
                </a:cubicBezTo>
                <a:lnTo>
                  <a:pt x="3556227" y="2477150"/>
                </a:lnTo>
                <a:lnTo>
                  <a:pt x="3556227" y="1181006"/>
                </a:lnTo>
                <a:lnTo>
                  <a:pt x="3604113" y="1181006"/>
                </a:lnTo>
                <a:cubicBezTo>
                  <a:pt x="3647262" y="1181006"/>
                  <a:pt x="3682241" y="1146027"/>
                  <a:pt x="3682241" y="1102878"/>
                </a:cubicBezTo>
                <a:lnTo>
                  <a:pt x="3682241" y="790378"/>
                </a:lnTo>
                <a:cubicBezTo>
                  <a:pt x="3682241" y="747229"/>
                  <a:pt x="3647262" y="712250"/>
                  <a:pt x="3604113" y="712250"/>
                </a:cubicBezTo>
                <a:lnTo>
                  <a:pt x="3556227" y="712250"/>
                </a:lnTo>
                <a:lnTo>
                  <a:pt x="3556227" y="467532"/>
                </a:lnTo>
                <a:cubicBezTo>
                  <a:pt x="3556227" y="354907"/>
                  <a:pt x="3464927" y="263607"/>
                  <a:pt x="3352302" y="263607"/>
                </a:cubicBezTo>
                <a:close/>
                <a:moveTo>
                  <a:pt x="235370" y="0"/>
                </a:moveTo>
                <a:lnTo>
                  <a:pt x="3693337" y="0"/>
                </a:lnTo>
                <a:cubicBezTo>
                  <a:pt x="3823328" y="0"/>
                  <a:pt x="3928707" y="105379"/>
                  <a:pt x="3928707" y="235370"/>
                </a:cubicBezTo>
                <a:lnTo>
                  <a:pt x="3928707" y="3402502"/>
                </a:lnTo>
                <a:cubicBezTo>
                  <a:pt x="3928707" y="3485210"/>
                  <a:pt x="3886047" y="3557954"/>
                  <a:pt x="3821334" y="3599629"/>
                </a:cubicBezTo>
                <a:lnTo>
                  <a:pt x="3732546" y="3954781"/>
                </a:lnTo>
                <a:lnTo>
                  <a:pt x="2998166" y="3954781"/>
                </a:lnTo>
                <a:lnTo>
                  <a:pt x="2918939" y="3637872"/>
                </a:lnTo>
                <a:lnTo>
                  <a:pt x="1025164" y="3637872"/>
                </a:lnTo>
                <a:lnTo>
                  <a:pt x="945937" y="3954781"/>
                </a:lnTo>
                <a:lnTo>
                  <a:pt x="211557" y="3954781"/>
                </a:lnTo>
                <a:lnTo>
                  <a:pt x="125186" y="3609298"/>
                </a:lnTo>
                <a:cubicBezTo>
                  <a:pt x="50483" y="3570656"/>
                  <a:pt x="0" y="3492475"/>
                  <a:pt x="0" y="3402502"/>
                </a:cubicBezTo>
                <a:lnTo>
                  <a:pt x="0" y="235370"/>
                </a:lnTo>
                <a:cubicBezTo>
                  <a:pt x="0" y="105379"/>
                  <a:pt x="105379" y="0"/>
                  <a:pt x="235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Oval 6">
            <a:extLst>
              <a:ext uri="{FF2B5EF4-FFF2-40B4-BE49-F238E27FC236}">
                <a16:creationId xmlns:a16="http://schemas.microsoft.com/office/drawing/2014/main" id="{E15DDE38-9478-4E74-9484-586076A53E2C}"/>
              </a:ext>
            </a:extLst>
          </p:cNvPr>
          <p:cNvSpPr>
            <a:spLocks noChangeAspect="1"/>
          </p:cNvSpPr>
          <p:nvPr/>
        </p:nvSpPr>
        <p:spPr>
          <a:xfrm rot="678773">
            <a:off x="7434992" y="3114687"/>
            <a:ext cx="328974" cy="333882"/>
          </a:xfrm>
          <a:custGeom>
            <a:avLst/>
            <a:gdLst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36464 w 3897869"/>
              <a:gd name="connsiteY3" fmla="*/ 269388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88405 h 3965243"/>
              <a:gd name="connsiteX1" fmla="*/ 1768767 w 3897869"/>
              <a:gd name="connsiteY1" fmla="*/ 1407105 h 3965243"/>
              <a:gd name="connsiteX2" fmla="*/ 1517577 w 3897869"/>
              <a:gd name="connsiteY2" fmla="*/ 2058791 h 3965243"/>
              <a:gd name="connsiteX3" fmla="*/ 1928990 w 3897869"/>
              <a:gd name="connsiteY3" fmla="*/ 2656528 h 3965243"/>
              <a:gd name="connsiteX4" fmla="*/ 2318674 w 3897869"/>
              <a:gd name="connsiteY4" fmla="*/ 2023139 h 3965243"/>
              <a:gd name="connsiteX5" fmla="*/ 2293344 w 3897869"/>
              <a:gd name="connsiteY5" fmla="*/ 1851009 h 3965243"/>
              <a:gd name="connsiteX6" fmla="*/ 1853384 w 3897869"/>
              <a:gd name="connsiteY6" fmla="*/ 1388405 h 3965243"/>
              <a:gd name="connsiteX7" fmla="*/ 1594841 w 3897869"/>
              <a:gd name="connsiteY7" fmla="*/ 62434 h 3965243"/>
              <a:gd name="connsiteX8" fmla="*/ 3869632 w 3897869"/>
              <a:gd name="connsiteY8" fmla="*/ 1534104 h 3965243"/>
              <a:gd name="connsiteX9" fmla="*/ 3670773 w 3897869"/>
              <a:gd name="connsiteY9" fmla="*/ 2442221 h 3965243"/>
              <a:gd name="connsiteX10" fmla="*/ 3671055 w 3897869"/>
              <a:gd name="connsiteY10" fmla="*/ 2443164 h 3965243"/>
              <a:gd name="connsiteX11" fmla="*/ 3164582 w 3897869"/>
              <a:gd name="connsiteY11" fmla="*/ 2847840 h 3965243"/>
              <a:gd name="connsiteX12" fmla="*/ 3176822 w 3897869"/>
              <a:gd name="connsiteY12" fmla="*/ 2861767 h 3965243"/>
              <a:gd name="connsiteX13" fmla="*/ 3146203 w 3897869"/>
              <a:gd name="connsiteY13" fmla="*/ 2860537 h 3965243"/>
              <a:gd name="connsiteX14" fmla="*/ 3151211 w 3897869"/>
              <a:gd name="connsiteY14" fmla="*/ 2852936 h 3965243"/>
              <a:gd name="connsiteX15" fmla="*/ 2397082 w 3897869"/>
              <a:gd name="connsiteY15" fmla="*/ 2581462 h 3965243"/>
              <a:gd name="connsiteX16" fmla="*/ 2396219 w 3897869"/>
              <a:gd name="connsiteY16" fmla="*/ 2574988 h 3965243"/>
              <a:gd name="connsiteX17" fmla="*/ 1746058 w 3897869"/>
              <a:gd name="connsiteY17" fmla="*/ 3110355 h 3965243"/>
              <a:gd name="connsiteX18" fmla="*/ 990519 w 3897869"/>
              <a:gd name="connsiteY18" fmla="*/ 2036564 h 3965243"/>
              <a:gd name="connsiteX19" fmla="*/ 1593790 w 3897869"/>
              <a:gd name="connsiteY19" fmla="*/ 984589 h 3965243"/>
              <a:gd name="connsiteX20" fmla="*/ 1746058 w 3897869"/>
              <a:gd name="connsiteY20" fmla="*/ 962773 h 3965243"/>
              <a:gd name="connsiteX21" fmla="*/ 2206475 w 3897869"/>
              <a:gd name="connsiteY21" fmla="*/ 1190705 h 3965243"/>
              <a:gd name="connsiteX22" fmla="*/ 2185910 w 3897869"/>
              <a:gd name="connsiteY22" fmla="*/ 894663 h 3965243"/>
              <a:gd name="connsiteX23" fmla="*/ 2656644 w 3897869"/>
              <a:gd name="connsiteY23" fmla="*/ 819919 h 3965243"/>
              <a:gd name="connsiteX24" fmla="*/ 2828567 w 3897869"/>
              <a:gd name="connsiteY24" fmla="*/ 2116306 h 3965243"/>
              <a:gd name="connsiteX25" fmla="*/ 3312378 w 3897869"/>
              <a:gd name="connsiteY25" fmla="*/ 2058373 h 3965243"/>
              <a:gd name="connsiteX26" fmla="*/ 3289926 w 3897869"/>
              <a:gd name="connsiteY26" fmla="*/ 1363476 h 3965243"/>
              <a:gd name="connsiteX27" fmla="*/ 3290031 w 3897869"/>
              <a:gd name="connsiteY27" fmla="*/ 1363579 h 3965243"/>
              <a:gd name="connsiteX28" fmla="*/ 1700745 w 3897869"/>
              <a:gd name="connsiteY28" fmla="*/ 591812 h 3965243"/>
              <a:gd name="connsiteX29" fmla="*/ 571995 w 3897869"/>
              <a:gd name="connsiteY29" fmla="*/ 2290946 h 3965243"/>
              <a:gd name="connsiteX30" fmla="*/ 2267548 w 3897869"/>
              <a:gd name="connsiteY30" fmla="*/ 3425067 h 3965243"/>
              <a:gd name="connsiteX31" fmla="*/ 3194376 w 3897869"/>
              <a:gd name="connsiteY31" fmla="*/ 3089434 h 3965243"/>
              <a:gd name="connsiteX32" fmla="*/ 3268026 w 3897869"/>
              <a:gd name="connsiteY32" fmla="*/ 3526326 h 3965243"/>
              <a:gd name="connsiteX33" fmla="*/ 2347298 w 3897869"/>
              <a:gd name="connsiteY33" fmla="*/ 3920822 h 3965243"/>
              <a:gd name="connsiteX34" fmla="*/ 42617 w 3897869"/>
              <a:gd name="connsiteY34" fmla="*/ 2396849 h 3965243"/>
              <a:gd name="connsiteX35" fmla="*/ 1594841 w 3897869"/>
              <a:gd name="connsiteY35" fmla="*/ 62434 h 3965243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70964 h 3947802"/>
              <a:gd name="connsiteX1" fmla="*/ 1768767 w 3897869"/>
              <a:gd name="connsiteY1" fmla="*/ 1389664 h 3947802"/>
              <a:gd name="connsiteX2" fmla="*/ 1517577 w 3897869"/>
              <a:gd name="connsiteY2" fmla="*/ 2041350 h 3947802"/>
              <a:gd name="connsiteX3" fmla="*/ 1928990 w 3897869"/>
              <a:gd name="connsiteY3" fmla="*/ 2639087 h 3947802"/>
              <a:gd name="connsiteX4" fmla="*/ 2318674 w 3897869"/>
              <a:gd name="connsiteY4" fmla="*/ 2005698 h 3947802"/>
              <a:gd name="connsiteX5" fmla="*/ 2293344 w 3897869"/>
              <a:gd name="connsiteY5" fmla="*/ 1833568 h 3947802"/>
              <a:gd name="connsiteX6" fmla="*/ 1853384 w 3897869"/>
              <a:gd name="connsiteY6" fmla="*/ 1370964 h 3947802"/>
              <a:gd name="connsiteX7" fmla="*/ 1594841 w 3897869"/>
              <a:gd name="connsiteY7" fmla="*/ 44993 h 3947802"/>
              <a:gd name="connsiteX8" fmla="*/ 3869632 w 3897869"/>
              <a:gd name="connsiteY8" fmla="*/ 1516663 h 3947802"/>
              <a:gd name="connsiteX9" fmla="*/ 3670773 w 3897869"/>
              <a:gd name="connsiteY9" fmla="*/ 2424780 h 3947802"/>
              <a:gd name="connsiteX10" fmla="*/ 3671055 w 3897869"/>
              <a:gd name="connsiteY10" fmla="*/ 2425723 h 3947802"/>
              <a:gd name="connsiteX11" fmla="*/ 3164582 w 3897869"/>
              <a:gd name="connsiteY11" fmla="*/ 2830399 h 3947802"/>
              <a:gd name="connsiteX12" fmla="*/ 3176822 w 3897869"/>
              <a:gd name="connsiteY12" fmla="*/ 2844326 h 3947802"/>
              <a:gd name="connsiteX13" fmla="*/ 3146203 w 3897869"/>
              <a:gd name="connsiteY13" fmla="*/ 2843096 h 3947802"/>
              <a:gd name="connsiteX14" fmla="*/ 3151211 w 3897869"/>
              <a:gd name="connsiteY14" fmla="*/ 2835495 h 3947802"/>
              <a:gd name="connsiteX15" fmla="*/ 2397082 w 3897869"/>
              <a:gd name="connsiteY15" fmla="*/ 2564021 h 3947802"/>
              <a:gd name="connsiteX16" fmla="*/ 2396219 w 3897869"/>
              <a:gd name="connsiteY16" fmla="*/ 2557547 h 3947802"/>
              <a:gd name="connsiteX17" fmla="*/ 1746058 w 3897869"/>
              <a:gd name="connsiteY17" fmla="*/ 3092914 h 3947802"/>
              <a:gd name="connsiteX18" fmla="*/ 990519 w 3897869"/>
              <a:gd name="connsiteY18" fmla="*/ 2019123 h 3947802"/>
              <a:gd name="connsiteX19" fmla="*/ 1593790 w 3897869"/>
              <a:gd name="connsiteY19" fmla="*/ 967148 h 3947802"/>
              <a:gd name="connsiteX20" fmla="*/ 1746058 w 3897869"/>
              <a:gd name="connsiteY20" fmla="*/ 945332 h 3947802"/>
              <a:gd name="connsiteX21" fmla="*/ 2206475 w 3897869"/>
              <a:gd name="connsiteY21" fmla="*/ 1173264 h 3947802"/>
              <a:gd name="connsiteX22" fmla="*/ 2185910 w 3897869"/>
              <a:gd name="connsiteY22" fmla="*/ 877222 h 3947802"/>
              <a:gd name="connsiteX23" fmla="*/ 2656644 w 3897869"/>
              <a:gd name="connsiteY23" fmla="*/ 802478 h 3947802"/>
              <a:gd name="connsiteX24" fmla="*/ 2828567 w 3897869"/>
              <a:gd name="connsiteY24" fmla="*/ 2098865 h 3947802"/>
              <a:gd name="connsiteX25" fmla="*/ 3312378 w 3897869"/>
              <a:gd name="connsiteY25" fmla="*/ 2040932 h 3947802"/>
              <a:gd name="connsiteX26" fmla="*/ 3289926 w 3897869"/>
              <a:gd name="connsiteY26" fmla="*/ 1346035 h 3947802"/>
              <a:gd name="connsiteX27" fmla="*/ 3290031 w 3897869"/>
              <a:gd name="connsiteY27" fmla="*/ 1346138 h 3947802"/>
              <a:gd name="connsiteX28" fmla="*/ 1700745 w 3897869"/>
              <a:gd name="connsiteY28" fmla="*/ 574371 h 3947802"/>
              <a:gd name="connsiteX29" fmla="*/ 571995 w 3897869"/>
              <a:gd name="connsiteY29" fmla="*/ 2273505 h 3947802"/>
              <a:gd name="connsiteX30" fmla="*/ 2267548 w 3897869"/>
              <a:gd name="connsiteY30" fmla="*/ 3407626 h 3947802"/>
              <a:gd name="connsiteX31" fmla="*/ 3194376 w 3897869"/>
              <a:gd name="connsiteY31" fmla="*/ 3071993 h 3947802"/>
              <a:gd name="connsiteX32" fmla="*/ 3268026 w 3897869"/>
              <a:gd name="connsiteY32" fmla="*/ 3508885 h 3947802"/>
              <a:gd name="connsiteX33" fmla="*/ 2347298 w 3897869"/>
              <a:gd name="connsiteY33" fmla="*/ 3903381 h 3947802"/>
              <a:gd name="connsiteX34" fmla="*/ 42617 w 3897869"/>
              <a:gd name="connsiteY34" fmla="*/ 2379408 h 3947802"/>
              <a:gd name="connsiteX35" fmla="*/ 1594841 w 3897869"/>
              <a:gd name="connsiteY35" fmla="*/ 44993 h 3947802"/>
              <a:gd name="connsiteX0" fmla="*/ 1853384 w 3897869"/>
              <a:gd name="connsiteY0" fmla="*/ 1362894 h 3939732"/>
              <a:gd name="connsiteX1" fmla="*/ 1768767 w 3897869"/>
              <a:gd name="connsiteY1" fmla="*/ 1381594 h 3939732"/>
              <a:gd name="connsiteX2" fmla="*/ 1517577 w 3897869"/>
              <a:gd name="connsiteY2" fmla="*/ 2033280 h 3939732"/>
              <a:gd name="connsiteX3" fmla="*/ 1928990 w 3897869"/>
              <a:gd name="connsiteY3" fmla="*/ 2631017 h 3939732"/>
              <a:gd name="connsiteX4" fmla="*/ 2318674 w 3897869"/>
              <a:gd name="connsiteY4" fmla="*/ 1997628 h 3939732"/>
              <a:gd name="connsiteX5" fmla="*/ 2293344 w 3897869"/>
              <a:gd name="connsiteY5" fmla="*/ 1825498 h 3939732"/>
              <a:gd name="connsiteX6" fmla="*/ 1853384 w 3897869"/>
              <a:gd name="connsiteY6" fmla="*/ 1362894 h 3939732"/>
              <a:gd name="connsiteX7" fmla="*/ 1594841 w 3897869"/>
              <a:gd name="connsiteY7" fmla="*/ 36923 h 3939732"/>
              <a:gd name="connsiteX8" fmla="*/ 3869632 w 3897869"/>
              <a:gd name="connsiteY8" fmla="*/ 1508593 h 3939732"/>
              <a:gd name="connsiteX9" fmla="*/ 3670773 w 3897869"/>
              <a:gd name="connsiteY9" fmla="*/ 2416710 h 3939732"/>
              <a:gd name="connsiteX10" fmla="*/ 3671055 w 3897869"/>
              <a:gd name="connsiteY10" fmla="*/ 2417653 h 3939732"/>
              <a:gd name="connsiteX11" fmla="*/ 3164582 w 3897869"/>
              <a:gd name="connsiteY11" fmla="*/ 2822329 h 3939732"/>
              <a:gd name="connsiteX12" fmla="*/ 3176822 w 3897869"/>
              <a:gd name="connsiteY12" fmla="*/ 2836256 h 3939732"/>
              <a:gd name="connsiteX13" fmla="*/ 3146203 w 3897869"/>
              <a:gd name="connsiteY13" fmla="*/ 2835026 h 3939732"/>
              <a:gd name="connsiteX14" fmla="*/ 3151211 w 3897869"/>
              <a:gd name="connsiteY14" fmla="*/ 2827425 h 3939732"/>
              <a:gd name="connsiteX15" fmla="*/ 2397082 w 3897869"/>
              <a:gd name="connsiteY15" fmla="*/ 2555951 h 3939732"/>
              <a:gd name="connsiteX16" fmla="*/ 2396219 w 3897869"/>
              <a:gd name="connsiteY16" fmla="*/ 2549477 h 3939732"/>
              <a:gd name="connsiteX17" fmla="*/ 1746058 w 3897869"/>
              <a:gd name="connsiteY17" fmla="*/ 3084844 h 3939732"/>
              <a:gd name="connsiteX18" fmla="*/ 990519 w 3897869"/>
              <a:gd name="connsiteY18" fmla="*/ 2011053 h 3939732"/>
              <a:gd name="connsiteX19" fmla="*/ 1593790 w 3897869"/>
              <a:gd name="connsiteY19" fmla="*/ 959078 h 3939732"/>
              <a:gd name="connsiteX20" fmla="*/ 1746058 w 3897869"/>
              <a:gd name="connsiteY20" fmla="*/ 937262 h 3939732"/>
              <a:gd name="connsiteX21" fmla="*/ 2206475 w 3897869"/>
              <a:gd name="connsiteY21" fmla="*/ 1165194 h 3939732"/>
              <a:gd name="connsiteX22" fmla="*/ 2185910 w 3897869"/>
              <a:gd name="connsiteY22" fmla="*/ 869152 h 3939732"/>
              <a:gd name="connsiteX23" fmla="*/ 2656644 w 3897869"/>
              <a:gd name="connsiteY23" fmla="*/ 794408 h 3939732"/>
              <a:gd name="connsiteX24" fmla="*/ 2828567 w 3897869"/>
              <a:gd name="connsiteY24" fmla="*/ 2090795 h 3939732"/>
              <a:gd name="connsiteX25" fmla="*/ 3312378 w 3897869"/>
              <a:gd name="connsiteY25" fmla="*/ 2032862 h 3939732"/>
              <a:gd name="connsiteX26" fmla="*/ 3289926 w 3897869"/>
              <a:gd name="connsiteY26" fmla="*/ 1337965 h 3939732"/>
              <a:gd name="connsiteX27" fmla="*/ 3290031 w 3897869"/>
              <a:gd name="connsiteY27" fmla="*/ 1338068 h 3939732"/>
              <a:gd name="connsiteX28" fmla="*/ 1700745 w 3897869"/>
              <a:gd name="connsiteY28" fmla="*/ 566301 h 3939732"/>
              <a:gd name="connsiteX29" fmla="*/ 571995 w 3897869"/>
              <a:gd name="connsiteY29" fmla="*/ 2265435 h 3939732"/>
              <a:gd name="connsiteX30" fmla="*/ 2267548 w 3897869"/>
              <a:gd name="connsiteY30" fmla="*/ 3399556 h 3939732"/>
              <a:gd name="connsiteX31" fmla="*/ 3194376 w 3897869"/>
              <a:gd name="connsiteY31" fmla="*/ 3063923 h 3939732"/>
              <a:gd name="connsiteX32" fmla="*/ 3268026 w 3897869"/>
              <a:gd name="connsiteY32" fmla="*/ 3500815 h 3939732"/>
              <a:gd name="connsiteX33" fmla="*/ 2347298 w 3897869"/>
              <a:gd name="connsiteY33" fmla="*/ 3895311 h 3939732"/>
              <a:gd name="connsiteX34" fmla="*/ 42617 w 3897869"/>
              <a:gd name="connsiteY34" fmla="*/ 2371338 h 3939732"/>
              <a:gd name="connsiteX35" fmla="*/ 1594841 w 3897869"/>
              <a:gd name="connsiteY35" fmla="*/ 36923 h 3939732"/>
              <a:gd name="connsiteX0" fmla="*/ 1853384 w 3897869"/>
              <a:gd name="connsiteY0" fmla="*/ 1371624 h 3948462"/>
              <a:gd name="connsiteX1" fmla="*/ 1768767 w 3897869"/>
              <a:gd name="connsiteY1" fmla="*/ 1390324 h 3948462"/>
              <a:gd name="connsiteX2" fmla="*/ 1517577 w 3897869"/>
              <a:gd name="connsiteY2" fmla="*/ 2042010 h 3948462"/>
              <a:gd name="connsiteX3" fmla="*/ 1928990 w 3897869"/>
              <a:gd name="connsiteY3" fmla="*/ 2639747 h 3948462"/>
              <a:gd name="connsiteX4" fmla="*/ 2318674 w 3897869"/>
              <a:gd name="connsiteY4" fmla="*/ 2006358 h 3948462"/>
              <a:gd name="connsiteX5" fmla="*/ 2293344 w 3897869"/>
              <a:gd name="connsiteY5" fmla="*/ 1834228 h 3948462"/>
              <a:gd name="connsiteX6" fmla="*/ 1853384 w 3897869"/>
              <a:gd name="connsiteY6" fmla="*/ 1371624 h 3948462"/>
              <a:gd name="connsiteX7" fmla="*/ 1594841 w 3897869"/>
              <a:gd name="connsiteY7" fmla="*/ 45653 h 3948462"/>
              <a:gd name="connsiteX8" fmla="*/ 3869632 w 3897869"/>
              <a:gd name="connsiteY8" fmla="*/ 1517323 h 3948462"/>
              <a:gd name="connsiteX9" fmla="*/ 3670773 w 3897869"/>
              <a:gd name="connsiteY9" fmla="*/ 2425440 h 3948462"/>
              <a:gd name="connsiteX10" fmla="*/ 3671055 w 3897869"/>
              <a:gd name="connsiteY10" fmla="*/ 2426383 h 3948462"/>
              <a:gd name="connsiteX11" fmla="*/ 3164582 w 3897869"/>
              <a:gd name="connsiteY11" fmla="*/ 2831059 h 3948462"/>
              <a:gd name="connsiteX12" fmla="*/ 3176822 w 3897869"/>
              <a:gd name="connsiteY12" fmla="*/ 2844986 h 3948462"/>
              <a:gd name="connsiteX13" fmla="*/ 3146203 w 3897869"/>
              <a:gd name="connsiteY13" fmla="*/ 2843756 h 3948462"/>
              <a:gd name="connsiteX14" fmla="*/ 3151211 w 3897869"/>
              <a:gd name="connsiteY14" fmla="*/ 2836155 h 3948462"/>
              <a:gd name="connsiteX15" fmla="*/ 2397082 w 3897869"/>
              <a:gd name="connsiteY15" fmla="*/ 2564681 h 3948462"/>
              <a:gd name="connsiteX16" fmla="*/ 2396219 w 3897869"/>
              <a:gd name="connsiteY16" fmla="*/ 2558207 h 3948462"/>
              <a:gd name="connsiteX17" fmla="*/ 1746058 w 3897869"/>
              <a:gd name="connsiteY17" fmla="*/ 3093574 h 3948462"/>
              <a:gd name="connsiteX18" fmla="*/ 990519 w 3897869"/>
              <a:gd name="connsiteY18" fmla="*/ 2019783 h 3948462"/>
              <a:gd name="connsiteX19" fmla="*/ 1593790 w 3897869"/>
              <a:gd name="connsiteY19" fmla="*/ 967808 h 3948462"/>
              <a:gd name="connsiteX20" fmla="*/ 1746058 w 3897869"/>
              <a:gd name="connsiteY20" fmla="*/ 945992 h 3948462"/>
              <a:gd name="connsiteX21" fmla="*/ 2206475 w 3897869"/>
              <a:gd name="connsiteY21" fmla="*/ 1173924 h 3948462"/>
              <a:gd name="connsiteX22" fmla="*/ 2185910 w 3897869"/>
              <a:gd name="connsiteY22" fmla="*/ 877882 h 3948462"/>
              <a:gd name="connsiteX23" fmla="*/ 2656644 w 3897869"/>
              <a:gd name="connsiteY23" fmla="*/ 803138 h 3948462"/>
              <a:gd name="connsiteX24" fmla="*/ 2828567 w 3897869"/>
              <a:gd name="connsiteY24" fmla="*/ 2099525 h 3948462"/>
              <a:gd name="connsiteX25" fmla="*/ 3312378 w 3897869"/>
              <a:gd name="connsiteY25" fmla="*/ 2041592 h 3948462"/>
              <a:gd name="connsiteX26" fmla="*/ 3289926 w 3897869"/>
              <a:gd name="connsiteY26" fmla="*/ 1346695 h 3948462"/>
              <a:gd name="connsiteX27" fmla="*/ 3290031 w 3897869"/>
              <a:gd name="connsiteY27" fmla="*/ 1346798 h 3948462"/>
              <a:gd name="connsiteX28" fmla="*/ 1700745 w 3897869"/>
              <a:gd name="connsiteY28" fmla="*/ 575031 h 3948462"/>
              <a:gd name="connsiteX29" fmla="*/ 571995 w 3897869"/>
              <a:gd name="connsiteY29" fmla="*/ 2274165 h 3948462"/>
              <a:gd name="connsiteX30" fmla="*/ 2267548 w 3897869"/>
              <a:gd name="connsiteY30" fmla="*/ 3408286 h 3948462"/>
              <a:gd name="connsiteX31" fmla="*/ 3194376 w 3897869"/>
              <a:gd name="connsiteY31" fmla="*/ 3072653 h 3948462"/>
              <a:gd name="connsiteX32" fmla="*/ 3268026 w 3897869"/>
              <a:gd name="connsiteY32" fmla="*/ 3509545 h 3948462"/>
              <a:gd name="connsiteX33" fmla="*/ 2347298 w 3897869"/>
              <a:gd name="connsiteY33" fmla="*/ 3904041 h 3948462"/>
              <a:gd name="connsiteX34" fmla="*/ 42617 w 3897869"/>
              <a:gd name="connsiteY34" fmla="*/ 2380068 h 3948462"/>
              <a:gd name="connsiteX35" fmla="*/ 1594841 w 3897869"/>
              <a:gd name="connsiteY35" fmla="*/ 45653 h 3948462"/>
              <a:gd name="connsiteX0" fmla="*/ 1853384 w 3876965"/>
              <a:gd name="connsiteY0" fmla="*/ 1371624 h 3948462"/>
              <a:gd name="connsiteX1" fmla="*/ 1768767 w 3876965"/>
              <a:gd name="connsiteY1" fmla="*/ 1390324 h 3948462"/>
              <a:gd name="connsiteX2" fmla="*/ 1517577 w 3876965"/>
              <a:gd name="connsiteY2" fmla="*/ 2042010 h 3948462"/>
              <a:gd name="connsiteX3" fmla="*/ 1928990 w 3876965"/>
              <a:gd name="connsiteY3" fmla="*/ 2639747 h 3948462"/>
              <a:gd name="connsiteX4" fmla="*/ 2318674 w 3876965"/>
              <a:gd name="connsiteY4" fmla="*/ 2006358 h 3948462"/>
              <a:gd name="connsiteX5" fmla="*/ 2293344 w 3876965"/>
              <a:gd name="connsiteY5" fmla="*/ 1834228 h 3948462"/>
              <a:gd name="connsiteX6" fmla="*/ 1853384 w 3876965"/>
              <a:gd name="connsiteY6" fmla="*/ 1371624 h 3948462"/>
              <a:gd name="connsiteX7" fmla="*/ 1594841 w 3876965"/>
              <a:gd name="connsiteY7" fmla="*/ 45653 h 3948462"/>
              <a:gd name="connsiteX8" fmla="*/ 3869632 w 3876965"/>
              <a:gd name="connsiteY8" fmla="*/ 1517323 h 3948462"/>
              <a:gd name="connsiteX9" fmla="*/ 3670773 w 3876965"/>
              <a:gd name="connsiteY9" fmla="*/ 2425440 h 3948462"/>
              <a:gd name="connsiteX10" fmla="*/ 3671055 w 3876965"/>
              <a:gd name="connsiteY10" fmla="*/ 2426383 h 3948462"/>
              <a:gd name="connsiteX11" fmla="*/ 3164582 w 3876965"/>
              <a:gd name="connsiteY11" fmla="*/ 2831059 h 3948462"/>
              <a:gd name="connsiteX12" fmla="*/ 3176822 w 3876965"/>
              <a:gd name="connsiteY12" fmla="*/ 2844986 h 3948462"/>
              <a:gd name="connsiteX13" fmla="*/ 3146203 w 3876965"/>
              <a:gd name="connsiteY13" fmla="*/ 2843756 h 3948462"/>
              <a:gd name="connsiteX14" fmla="*/ 3151211 w 3876965"/>
              <a:gd name="connsiteY14" fmla="*/ 2836155 h 3948462"/>
              <a:gd name="connsiteX15" fmla="*/ 2397082 w 3876965"/>
              <a:gd name="connsiteY15" fmla="*/ 2564681 h 3948462"/>
              <a:gd name="connsiteX16" fmla="*/ 2396219 w 3876965"/>
              <a:gd name="connsiteY16" fmla="*/ 2558207 h 3948462"/>
              <a:gd name="connsiteX17" fmla="*/ 1746058 w 3876965"/>
              <a:gd name="connsiteY17" fmla="*/ 3093574 h 3948462"/>
              <a:gd name="connsiteX18" fmla="*/ 990519 w 3876965"/>
              <a:gd name="connsiteY18" fmla="*/ 2019783 h 3948462"/>
              <a:gd name="connsiteX19" fmla="*/ 1593790 w 3876965"/>
              <a:gd name="connsiteY19" fmla="*/ 967808 h 3948462"/>
              <a:gd name="connsiteX20" fmla="*/ 1746058 w 3876965"/>
              <a:gd name="connsiteY20" fmla="*/ 945992 h 3948462"/>
              <a:gd name="connsiteX21" fmla="*/ 2206475 w 3876965"/>
              <a:gd name="connsiteY21" fmla="*/ 1173924 h 3948462"/>
              <a:gd name="connsiteX22" fmla="*/ 2185910 w 3876965"/>
              <a:gd name="connsiteY22" fmla="*/ 877882 h 3948462"/>
              <a:gd name="connsiteX23" fmla="*/ 2656644 w 3876965"/>
              <a:gd name="connsiteY23" fmla="*/ 803138 h 3948462"/>
              <a:gd name="connsiteX24" fmla="*/ 2828567 w 3876965"/>
              <a:gd name="connsiteY24" fmla="*/ 2099525 h 3948462"/>
              <a:gd name="connsiteX25" fmla="*/ 3312378 w 3876965"/>
              <a:gd name="connsiteY25" fmla="*/ 2041592 h 3948462"/>
              <a:gd name="connsiteX26" fmla="*/ 3289926 w 3876965"/>
              <a:gd name="connsiteY26" fmla="*/ 1346695 h 3948462"/>
              <a:gd name="connsiteX27" fmla="*/ 3290031 w 3876965"/>
              <a:gd name="connsiteY27" fmla="*/ 1346798 h 3948462"/>
              <a:gd name="connsiteX28" fmla="*/ 1700745 w 3876965"/>
              <a:gd name="connsiteY28" fmla="*/ 575031 h 3948462"/>
              <a:gd name="connsiteX29" fmla="*/ 571995 w 3876965"/>
              <a:gd name="connsiteY29" fmla="*/ 2274165 h 3948462"/>
              <a:gd name="connsiteX30" fmla="*/ 2267548 w 3876965"/>
              <a:gd name="connsiteY30" fmla="*/ 3408286 h 3948462"/>
              <a:gd name="connsiteX31" fmla="*/ 3194376 w 3876965"/>
              <a:gd name="connsiteY31" fmla="*/ 3072653 h 3948462"/>
              <a:gd name="connsiteX32" fmla="*/ 3268026 w 3876965"/>
              <a:gd name="connsiteY32" fmla="*/ 3509545 h 3948462"/>
              <a:gd name="connsiteX33" fmla="*/ 2347298 w 3876965"/>
              <a:gd name="connsiteY33" fmla="*/ 3904041 h 3948462"/>
              <a:gd name="connsiteX34" fmla="*/ 42617 w 3876965"/>
              <a:gd name="connsiteY34" fmla="*/ 2380068 h 3948462"/>
              <a:gd name="connsiteX35" fmla="*/ 1594841 w 3876965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12378 w 3869632"/>
              <a:gd name="connsiteY25" fmla="*/ 2041592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4683 w 3869632"/>
              <a:gd name="connsiteY25" fmla="*/ 2060269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69632"/>
              <a:gd name="connsiteY0" fmla="*/ 1371624 h 3948462"/>
              <a:gd name="connsiteX1" fmla="*/ 1768767 w 3869632"/>
              <a:gd name="connsiteY1" fmla="*/ 1390324 h 3948462"/>
              <a:gd name="connsiteX2" fmla="*/ 1517577 w 3869632"/>
              <a:gd name="connsiteY2" fmla="*/ 2042010 h 3948462"/>
              <a:gd name="connsiteX3" fmla="*/ 1928990 w 3869632"/>
              <a:gd name="connsiteY3" fmla="*/ 2639747 h 3948462"/>
              <a:gd name="connsiteX4" fmla="*/ 2318674 w 3869632"/>
              <a:gd name="connsiteY4" fmla="*/ 2006358 h 3948462"/>
              <a:gd name="connsiteX5" fmla="*/ 2293344 w 3869632"/>
              <a:gd name="connsiteY5" fmla="*/ 1834228 h 3948462"/>
              <a:gd name="connsiteX6" fmla="*/ 1853384 w 3869632"/>
              <a:gd name="connsiteY6" fmla="*/ 1371624 h 3948462"/>
              <a:gd name="connsiteX7" fmla="*/ 1594841 w 3869632"/>
              <a:gd name="connsiteY7" fmla="*/ 45653 h 3948462"/>
              <a:gd name="connsiteX8" fmla="*/ 3869632 w 3869632"/>
              <a:gd name="connsiteY8" fmla="*/ 1517323 h 3948462"/>
              <a:gd name="connsiteX9" fmla="*/ 3670773 w 3869632"/>
              <a:gd name="connsiteY9" fmla="*/ 2425440 h 3948462"/>
              <a:gd name="connsiteX10" fmla="*/ 3671055 w 3869632"/>
              <a:gd name="connsiteY10" fmla="*/ 2426383 h 3948462"/>
              <a:gd name="connsiteX11" fmla="*/ 3164582 w 3869632"/>
              <a:gd name="connsiteY11" fmla="*/ 2831059 h 3948462"/>
              <a:gd name="connsiteX12" fmla="*/ 3176822 w 3869632"/>
              <a:gd name="connsiteY12" fmla="*/ 2844986 h 3948462"/>
              <a:gd name="connsiteX13" fmla="*/ 3146203 w 3869632"/>
              <a:gd name="connsiteY13" fmla="*/ 2843756 h 3948462"/>
              <a:gd name="connsiteX14" fmla="*/ 3151211 w 3869632"/>
              <a:gd name="connsiteY14" fmla="*/ 2836155 h 3948462"/>
              <a:gd name="connsiteX15" fmla="*/ 2397082 w 3869632"/>
              <a:gd name="connsiteY15" fmla="*/ 2564681 h 3948462"/>
              <a:gd name="connsiteX16" fmla="*/ 2396219 w 3869632"/>
              <a:gd name="connsiteY16" fmla="*/ 2558207 h 3948462"/>
              <a:gd name="connsiteX17" fmla="*/ 1746058 w 3869632"/>
              <a:gd name="connsiteY17" fmla="*/ 3093574 h 3948462"/>
              <a:gd name="connsiteX18" fmla="*/ 990519 w 3869632"/>
              <a:gd name="connsiteY18" fmla="*/ 2019783 h 3948462"/>
              <a:gd name="connsiteX19" fmla="*/ 1593790 w 3869632"/>
              <a:gd name="connsiteY19" fmla="*/ 967808 h 3948462"/>
              <a:gd name="connsiteX20" fmla="*/ 1746058 w 3869632"/>
              <a:gd name="connsiteY20" fmla="*/ 945992 h 3948462"/>
              <a:gd name="connsiteX21" fmla="*/ 2206475 w 3869632"/>
              <a:gd name="connsiteY21" fmla="*/ 1173924 h 3948462"/>
              <a:gd name="connsiteX22" fmla="*/ 2185910 w 3869632"/>
              <a:gd name="connsiteY22" fmla="*/ 877882 h 3948462"/>
              <a:gd name="connsiteX23" fmla="*/ 2656644 w 3869632"/>
              <a:gd name="connsiteY23" fmla="*/ 803138 h 3948462"/>
              <a:gd name="connsiteX24" fmla="*/ 2828567 w 3869632"/>
              <a:gd name="connsiteY24" fmla="*/ 2099525 h 3948462"/>
              <a:gd name="connsiteX25" fmla="*/ 3362812 w 3869632"/>
              <a:gd name="connsiteY25" fmla="*/ 2002360 h 3948462"/>
              <a:gd name="connsiteX26" fmla="*/ 3289926 w 3869632"/>
              <a:gd name="connsiteY26" fmla="*/ 1346695 h 3948462"/>
              <a:gd name="connsiteX27" fmla="*/ 3290031 w 3869632"/>
              <a:gd name="connsiteY27" fmla="*/ 1346798 h 3948462"/>
              <a:gd name="connsiteX28" fmla="*/ 1700745 w 3869632"/>
              <a:gd name="connsiteY28" fmla="*/ 575031 h 3948462"/>
              <a:gd name="connsiteX29" fmla="*/ 571995 w 3869632"/>
              <a:gd name="connsiteY29" fmla="*/ 2274165 h 3948462"/>
              <a:gd name="connsiteX30" fmla="*/ 2267548 w 3869632"/>
              <a:gd name="connsiteY30" fmla="*/ 3408286 h 3948462"/>
              <a:gd name="connsiteX31" fmla="*/ 3194376 w 3869632"/>
              <a:gd name="connsiteY31" fmla="*/ 3072653 h 3948462"/>
              <a:gd name="connsiteX32" fmla="*/ 3268026 w 3869632"/>
              <a:gd name="connsiteY32" fmla="*/ 3509545 h 3948462"/>
              <a:gd name="connsiteX33" fmla="*/ 2347298 w 3869632"/>
              <a:gd name="connsiteY33" fmla="*/ 3904041 h 3948462"/>
              <a:gd name="connsiteX34" fmla="*/ 42617 w 3869632"/>
              <a:gd name="connsiteY34" fmla="*/ 2380068 h 3948462"/>
              <a:gd name="connsiteX35" fmla="*/ 1594841 w 3869632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671055 w 3888568"/>
              <a:gd name="connsiteY10" fmla="*/ 2426383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704679 w 3888568"/>
              <a:gd name="connsiteY10" fmla="*/ 2448797 h 3948462"/>
              <a:gd name="connsiteX11" fmla="*/ 3164582 w 3888568"/>
              <a:gd name="connsiteY11" fmla="*/ 2831059 h 3948462"/>
              <a:gd name="connsiteX12" fmla="*/ 3176822 w 3888568"/>
              <a:gd name="connsiteY12" fmla="*/ 2844986 h 3948462"/>
              <a:gd name="connsiteX13" fmla="*/ 3146203 w 3888568"/>
              <a:gd name="connsiteY13" fmla="*/ 2843756 h 3948462"/>
              <a:gd name="connsiteX14" fmla="*/ 3151211 w 3888568"/>
              <a:gd name="connsiteY14" fmla="*/ 2836155 h 3948462"/>
              <a:gd name="connsiteX15" fmla="*/ 2397082 w 3888568"/>
              <a:gd name="connsiteY15" fmla="*/ 2564681 h 3948462"/>
              <a:gd name="connsiteX16" fmla="*/ 2396219 w 3888568"/>
              <a:gd name="connsiteY16" fmla="*/ 2558207 h 3948462"/>
              <a:gd name="connsiteX17" fmla="*/ 1746058 w 3888568"/>
              <a:gd name="connsiteY17" fmla="*/ 3093574 h 3948462"/>
              <a:gd name="connsiteX18" fmla="*/ 990519 w 3888568"/>
              <a:gd name="connsiteY18" fmla="*/ 2019783 h 3948462"/>
              <a:gd name="connsiteX19" fmla="*/ 1593790 w 3888568"/>
              <a:gd name="connsiteY19" fmla="*/ 967808 h 3948462"/>
              <a:gd name="connsiteX20" fmla="*/ 1746058 w 3888568"/>
              <a:gd name="connsiteY20" fmla="*/ 945992 h 3948462"/>
              <a:gd name="connsiteX21" fmla="*/ 2206475 w 3888568"/>
              <a:gd name="connsiteY21" fmla="*/ 1173924 h 3948462"/>
              <a:gd name="connsiteX22" fmla="*/ 2185910 w 3888568"/>
              <a:gd name="connsiteY22" fmla="*/ 877882 h 3948462"/>
              <a:gd name="connsiteX23" fmla="*/ 2656644 w 3888568"/>
              <a:gd name="connsiteY23" fmla="*/ 803138 h 3948462"/>
              <a:gd name="connsiteX24" fmla="*/ 2828567 w 3888568"/>
              <a:gd name="connsiteY24" fmla="*/ 2099525 h 3948462"/>
              <a:gd name="connsiteX25" fmla="*/ 3362812 w 3888568"/>
              <a:gd name="connsiteY25" fmla="*/ 2002360 h 3948462"/>
              <a:gd name="connsiteX26" fmla="*/ 3289926 w 3888568"/>
              <a:gd name="connsiteY26" fmla="*/ 1346695 h 3948462"/>
              <a:gd name="connsiteX27" fmla="*/ 3290031 w 3888568"/>
              <a:gd name="connsiteY27" fmla="*/ 1346798 h 3948462"/>
              <a:gd name="connsiteX28" fmla="*/ 1700745 w 3888568"/>
              <a:gd name="connsiteY28" fmla="*/ 575031 h 3948462"/>
              <a:gd name="connsiteX29" fmla="*/ 571995 w 3888568"/>
              <a:gd name="connsiteY29" fmla="*/ 2274165 h 3948462"/>
              <a:gd name="connsiteX30" fmla="*/ 2267548 w 3888568"/>
              <a:gd name="connsiteY30" fmla="*/ 3408286 h 3948462"/>
              <a:gd name="connsiteX31" fmla="*/ 3194376 w 3888568"/>
              <a:gd name="connsiteY31" fmla="*/ 3072653 h 3948462"/>
              <a:gd name="connsiteX32" fmla="*/ 3268026 w 3888568"/>
              <a:gd name="connsiteY32" fmla="*/ 3509545 h 3948462"/>
              <a:gd name="connsiteX33" fmla="*/ 2347298 w 3888568"/>
              <a:gd name="connsiteY33" fmla="*/ 3904041 h 3948462"/>
              <a:gd name="connsiteX34" fmla="*/ 42617 w 3888568"/>
              <a:gd name="connsiteY34" fmla="*/ 2380068 h 3948462"/>
              <a:gd name="connsiteX35" fmla="*/ 1594841 w 3888568"/>
              <a:gd name="connsiteY35" fmla="*/ 45653 h 3948462"/>
              <a:gd name="connsiteX0" fmla="*/ 1853384 w 3888568"/>
              <a:gd name="connsiteY0" fmla="*/ 1371624 h 3948462"/>
              <a:gd name="connsiteX1" fmla="*/ 1768767 w 3888568"/>
              <a:gd name="connsiteY1" fmla="*/ 1390324 h 3948462"/>
              <a:gd name="connsiteX2" fmla="*/ 1517577 w 3888568"/>
              <a:gd name="connsiteY2" fmla="*/ 2042010 h 3948462"/>
              <a:gd name="connsiteX3" fmla="*/ 1928990 w 3888568"/>
              <a:gd name="connsiteY3" fmla="*/ 2639747 h 3948462"/>
              <a:gd name="connsiteX4" fmla="*/ 2318674 w 3888568"/>
              <a:gd name="connsiteY4" fmla="*/ 2006358 h 3948462"/>
              <a:gd name="connsiteX5" fmla="*/ 2293344 w 3888568"/>
              <a:gd name="connsiteY5" fmla="*/ 1834228 h 3948462"/>
              <a:gd name="connsiteX6" fmla="*/ 1853384 w 3888568"/>
              <a:gd name="connsiteY6" fmla="*/ 1371624 h 3948462"/>
              <a:gd name="connsiteX7" fmla="*/ 1594841 w 3888568"/>
              <a:gd name="connsiteY7" fmla="*/ 45653 h 3948462"/>
              <a:gd name="connsiteX8" fmla="*/ 3869632 w 3888568"/>
              <a:gd name="connsiteY8" fmla="*/ 1517323 h 3948462"/>
              <a:gd name="connsiteX9" fmla="*/ 3670773 w 3888568"/>
              <a:gd name="connsiteY9" fmla="*/ 2425440 h 3948462"/>
              <a:gd name="connsiteX10" fmla="*/ 3164582 w 3888568"/>
              <a:gd name="connsiteY10" fmla="*/ 2831059 h 3948462"/>
              <a:gd name="connsiteX11" fmla="*/ 3176822 w 3888568"/>
              <a:gd name="connsiteY11" fmla="*/ 2844986 h 3948462"/>
              <a:gd name="connsiteX12" fmla="*/ 3146203 w 3888568"/>
              <a:gd name="connsiteY12" fmla="*/ 2843756 h 3948462"/>
              <a:gd name="connsiteX13" fmla="*/ 3151211 w 3888568"/>
              <a:gd name="connsiteY13" fmla="*/ 2836155 h 3948462"/>
              <a:gd name="connsiteX14" fmla="*/ 2397082 w 3888568"/>
              <a:gd name="connsiteY14" fmla="*/ 2564681 h 3948462"/>
              <a:gd name="connsiteX15" fmla="*/ 2396219 w 3888568"/>
              <a:gd name="connsiteY15" fmla="*/ 2558207 h 3948462"/>
              <a:gd name="connsiteX16" fmla="*/ 1746058 w 3888568"/>
              <a:gd name="connsiteY16" fmla="*/ 3093574 h 3948462"/>
              <a:gd name="connsiteX17" fmla="*/ 990519 w 3888568"/>
              <a:gd name="connsiteY17" fmla="*/ 2019783 h 3948462"/>
              <a:gd name="connsiteX18" fmla="*/ 1593790 w 3888568"/>
              <a:gd name="connsiteY18" fmla="*/ 967808 h 3948462"/>
              <a:gd name="connsiteX19" fmla="*/ 1746058 w 3888568"/>
              <a:gd name="connsiteY19" fmla="*/ 945992 h 3948462"/>
              <a:gd name="connsiteX20" fmla="*/ 2206475 w 3888568"/>
              <a:gd name="connsiteY20" fmla="*/ 1173924 h 3948462"/>
              <a:gd name="connsiteX21" fmla="*/ 2185910 w 3888568"/>
              <a:gd name="connsiteY21" fmla="*/ 877882 h 3948462"/>
              <a:gd name="connsiteX22" fmla="*/ 2656644 w 3888568"/>
              <a:gd name="connsiteY22" fmla="*/ 803138 h 3948462"/>
              <a:gd name="connsiteX23" fmla="*/ 2828567 w 3888568"/>
              <a:gd name="connsiteY23" fmla="*/ 2099525 h 3948462"/>
              <a:gd name="connsiteX24" fmla="*/ 3362812 w 3888568"/>
              <a:gd name="connsiteY24" fmla="*/ 2002360 h 3948462"/>
              <a:gd name="connsiteX25" fmla="*/ 3289926 w 3888568"/>
              <a:gd name="connsiteY25" fmla="*/ 1346695 h 3948462"/>
              <a:gd name="connsiteX26" fmla="*/ 3290031 w 3888568"/>
              <a:gd name="connsiteY26" fmla="*/ 1346798 h 3948462"/>
              <a:gd name="connsiteX27" fmla="*/ 1700745 w 3888568"/>
              <a:gd name="connsiteY27" fmla="*/ 575031 h 3948462"/>
              <a:gd name="connsiteX28" fmla="*/ 571995 w 3888568"/>
              <a:gd name="connsiteY28" fmla="*/ 2274165 h 3948462"/>
              <a:gd name="connsiteX29" fmla="*/ 2267548 w 3888568"/>
              <a:gd name="connsiteY29" fmla="*/ 3408286 h 3948462"/>
              <a:gd name="connsiteX30" fmla="*/ 3194376 w 3888568"/>
              <a:gd name="connsiteY30" fmla="*/ 3072653 h 3948462"/>
              <a:gd name="connsiteX31" fmla="*/ 3268026 w 3888568"/>
              <a:gd name="connsiteY31" fmla="*/ 3509545 h 3948462"/>
              <a:gd name="connsiteX32" fmla="*/ 2347298 w 3888568"/>
              <a:gd name="connsiteY32" fmla="*/ 3904041 h 3948462"/>
              <a:gd name="connsiteX33" fmla="*/ 42617 w 3888568"/>
              <a:gd name="connsiteY33" fmla="*/ 2380068 h 3948462"/>
              <a:gd name="connsiteX34" fmla="*/ 1594841 w 3888568"/>
              <a:gd name="connsiteY34" fmla="*/ 45653 h 3948462"/>
              <a:gd name="connsiteX0" fmla="*/ 1853384 w 3892469"/>
              <a:gd name="connsiteY0" fmla="*/ 1371624 h 3948462"/>
              <a:gd name="connsiteX1" fmla="*/ 1768767 w 3892469"/>
              <a:gd name="connsiteY1" fmla="*/ 1390324 h 3948462"/>
              <a:gd name="connsiteX2" fmla="*/ 1517577 w 3892469"/>
              <a:gd name="connsiteY2" fmla="*/ 2042010 h 3948462"/>
              <a:gd name="connsiteX3" fmla="*/ 1928990 w 3892469"/>
              <a:gd name="connsiteY3" fmla="*/ 2639747 h 3948462"/>
              <a:gd name="connsiteX4" fmla="*/ 2318674 w 3892469"/>
              <a:gd name="connsiteY4" fmla="*/ 2006358 h 3948462"/>
              <a:gd name="connsiteX5" fmla="*/ 2293344 w 3892469"/>
              <a:gd name="connsiteY5" fmla="*/ 1834228 h 3948462"/>
              <a:gd name="connsiteX6" fmla="*/ 1853384 w 3892469"/>
              <a:gd name="connsiteY6" fmla="*/ 1371624 h 3948462"/>
              <a:gd name="connsiteX7" fmla="*/ 1594841 w 3892469"/>
              <a:gd name="connsiteY7" fmla="*/ 45653 h 3948462"/>
              <a:gd name="connsiteX8" fmla="*/ 3869632 w 3892469"/>
              <a:gd name="connsiteY8" fmla="*/ 1517323 h 3948462"/>
              <a:gd name="connsiteX9" fmla="*/ 3706266 w 3892469"/>
              <a:gd name="connsiteY9" fmla="*/ 2457195 h 3948462"/>
              <a:gd name="connsiteX10" fmla="*/ 3164582 w 3892469"/>
              <a:gd name="connsiteY10" fmla="*/ 2831059 h 3948462"/>
              <a:gd name="connsiteX11" fmla="*/ 3176822 w 3892469"/>
              <a:gd name="connsiteY11" fmla="*/ 2844986 h 3948462"/>
              <a:gd name="connsiteX12" fmla="*/ 3146203 w 3892469"/>
              <a:gd name="connsiteY12" fmla="*/ 2843756 h 3948462"/>
              <a:gd name="connsiteX13" fmla="*/ 3151211 w 3892469"/>
              <a:gd name="connsiteY13" fmla="*/ 2836155 h 3948462"/>
              <a:gd name="connsiteX14" fmla="*/ 2397082 w 3892469"/>
              <a:gd name="connsiteY14" fmla="*/ 2564681 h 3948462"/>
              <a:gd name="connsiteX15" fmla="*/ 2396219 w 3892469"/>
              <a:gd name="connsiteY15" fmla="*/ 2558207 h 3948462"/>
              <a:gd name="connsiteX16" fmla="*/ 1746058 w 3892469"/>
              <a:gd name="connsiteY16" fmla="*/ 3093574 h 3948462"/>
              <a:gd name="connsiteX17" fmla="*/ 990519 w 3892469"/>
              <a:gd name="connsiteY17" fmla="*/ 2019783 h 3948462"/>
              <a:gd name="connsiteX18" fmla="*/ 1593790 w 3892469"/>
              <a:gd name="connsiteY18" fmla="*/ 967808 h 3948462"/>
              <a:gd name="connsiteX19" fmla="*/ 1746058 w 3892469"/>
              <a:gd name="connsiteY19" fmla="*/ 945992 h 3948462"/>
              <a:gd name="connsiteX20" fmla="*/ 2206475 w 3892469"/>
              <a:gd name="connsiteY20" fmla="*/ 1173924 h 3948462"/>
              <a:gd name="connsiteX21" fmla="*/ 2185910 w 3892469"/>
              <a:gd name="connsiteY21" fmla="*/ 877882 h 3948462"/>
              <a:gd name="connsiteX22" fmla="*/ 2656644 w 3892469"/>
              <a:gd name="connsiteY22" fmla="*/ 803138 h 3948462"/>
              <a:gd name="connsiteX23" fmla="*/ 2828567 w 3892469"/>
              <a:gd name="connsiteY23" fmla="*/ 2099525 h 3948462"/>
              <a:gd name="connsiteX24" fmla="*/ 3362812 w 3892469"/>
              <a:gd name="connsiteY24" fmla="*/ 2002360 h 3948462"/>
              <a:gd name="connsiteX25" fmla="*/ 3289926 w 3892469"/>
              <a:gd name="connsiteY25" fmla="*/ 1346695 h 3948462"/>
              <a:gd name="connsiteX26" fmla="*/ 3290031 w 3892469"/>
              <a:gd name="connsiteY26" fmla="*/ 1346798 h 3948462"/>
              <a:gd name="connsiteX27" fmla="*/ 1700745 w 3892469"/>
              <a:gd name="connsiteY27" fmla="*/ 575031 h 3948462"/>
              <a:gd name="connsiteX28" fmla="*/ 571995 w 3892469"/>
              <a:gd name="connsiteY28" fmla="*/ 2274165 h 3948462"/>
              <a:gd name="connsiteX29" fmla="*/ 2267548 w 3892469"/>
              <a:gd name="connsiteY29" fmla="*/ 3408286 h 3948462"/>
              <a:gd name="connsiteX30" fmla="*/ 3194376 w 3892469"/>
              <a:gd name="connsiteY30" fmla="*/ 3072653 h 3948462"/>
              <a:gd name="connsiteX31" fmla="*/ 3268026 w 3892469"/>
              <a:gd name="connsiteY31" fmla="*/ 3509545 h 3948462"/>
              <a:gd name="connsiteX32" fmla="*/ 2347298 w 3892469"/>
              <a:gd name="connsiteY32" fmla="*/ 3904041 h 3948462"/>
              <a:gd name="connsiteX33" fmla="*/ 42617 w 3892469"/>
              <a:gd name="connsiteY33" fmla="*/ 2380068 h 3948462"/>
              <a:gd name="connsiteX34" fmla="*/ 1594841 w 3892469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3151211 w 3890413"/>
              <a:gd name="connsiteY13" fmla="*/ 2836155 h 3948462"/>
              <a:gd name="connsiteX14" fmla="*/ 2397082 w 3890413"/>
              <a:gd name="connsiteY14" fmla="*/ 2564681 h 3948462"/>
              <a:gd name="connsiteX15" fmla="*/ 2396219 w 3890413"/>
              <a:gd name="connsiteY15" fmla="*/ 2558207 h 3948462"/>
              <a:gd name="connsiteX16" fmla="*/ 1746058 w 3890413"/>
              <a:gd name="connsiteY16" fmla="*/ 3093574 h 3948462"/>
              <a:gd name="connsiteX17" fmla="*/ 990519 w 3890413"/>
              <a:gd name="connsiteY17" fmla="*/ 2019783 h 3948462"/>
              <a:gd name="connsiteX18" fmla="*/ 1593790 w 3890413"/>
              <a:gd name="connsiteY18" fmla="*/ 967808 h 3948462"/>
              <a:gd name="connsiteX19" fmla="*/ 1746058 w 3890413"/>
              <a:gd name="connsiteY19" fmla="*/ 945992 h 3948462"/>
              <a:gd name="connsiteX20" fmla="*/ 2206475 w 3890413"/>
              <a:gd name="connsiteY20" fmla="*/ 1173924 h 3948462"/>
              <a:gd name="connsiteX21" fmla="*/ 2185910 w 3890413"/>
              <a:gd name="connsiteY21" fmla="*/ 877882 h 3948462"/>
              <a:gd name="connsiteX22" fmla="*/ 2656644 w 3890413"/>
              <a:gd name="connsiteY22" fmla="*/ 803138 h 3948462"/>
              <a:gd name="connsiteX23" fmla="*/ 2828567 w 3890413"/>
              <a:gd name="connsiteY23" fmla="*/ 2099525 h 3948462"/>
              <a:gd name="connsiteX24" fmla="*/ 3362812 w 3890413"/>
              <a:gd name="connsiteY24" fmla="*/ 2002360 h 3948462"/>
              <a:gd name="connsiteX25" fmla="*/ 3289926 w 3890413"/>
              <a:gd name="connsiteY25" fmla="*/ 1346695 h 3948462"/>
              <a:gd name="connsiteX26" fmla="*/ 3290031 w 3890413"/>
              <a:gd name="connsiteY26" fmla="*/ 1346798 h 3948462"/>
              <a:gd name="connsiteX27" fmla="*/ 1700745 w 3890413"/>
              <a:gd name="connsiteY27" fmla="*/ 575031 h 3948462"/>
              <a:gd name="connsiteX28" fmla="*/ 571995 w 3890413"/>
              <a:gd name="connsiteY28" fmla="*/ 2274165 h 3948462"/>
              <a:gd name="connsiteX29" fmla="*/ 2267548 w 3890413"/>
              <a:gd name="connsiteY29" fmla="*/ 3408286 h 3948462"/>
              <a:gd name="connsiteX30" fmla="*/ 3194376 w 3890413"/>
              <a:gd name="connsiteY30" fmla="*/ 3072653 h 3948462"/>
              <a:gd name="connsiteX31" fmla="*/ 3268026 w 3890413"/>
              <a:gd name="connsiteY31" fmla="*/ 3509545 h 3948462"/>
              <a:gd name="connsiteX32" fmla="*/ 2347298 w 3890413"/>
              <a:gd name="connsiteY32" fmla="*/ 3904041 h 3948462"/>
              <a:gd name="connsiteX33" fmla="*/ 42617 w 3890413"/>
              <a:gd name="connsiteY33" fmla="*/ 2380068 h 3948462"/>
              <a:gd name="connsiteX34" fmla="*/ 1594841 w 3890413"/>
              <a:gd name="connsiteY34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3146203 w 3890413"/>
              <a:gd name="connsiteY12" fmla="*/ 2843756 h 3948462"/>
              <a:gd name="connsiteX13" fmla="*/ 2397082 w 3890413"/>
              <a:gd name="connsiteY13" fmla="*/ 2564681 h 3948462"/>
              <a:gd name="connsiteX14" fmla="*/ 2396219 w 3890413"/>
              <a:gd name="connsiteY14" fmla="*/ 2558207 h 3948462"/>
              <a:gd name="connsiteX15" fmla="*/ 1746058 w 3890413"/>
              <a:gd name="connsiteY15" fmla="*/ 3093574 h 3948462"/>
              <a:gd name="connsiteX16" fmla="*/ 990519 w 3890413"/>
              <a:gd name="connsiteY16" fmla="*/ 2019783 h 3948462"/>
              <a:gd name="connsiteX17" fmla="*/ 1593790 w 3890413"/>
              <a:gd name="connsiteY17" fmla="*/ 967808 h 3948462"/>
              <a:gd name="connsiteX18" fmla="*/ 1746058 w 3890413"/>
              <a:gd name="connsiteY18" fmla="*/ 945992 h 3948462"/>
              <a:gd name="connsiteX19" fmla="*/ 2206475 w 3890413"/>
              <a:gd name="connsiteY19" fmla="*/ 1173924 h 3948462"/>
              <a:gd name="connsiteX20" fmla="*/ 2185910 w 3890413"/>
              <a:gd name="connsiteY20" fmla="*/ 877882 h 3948462"/>
              <a:gd name="connsiteX21" fmla="*/ 2656644 w 3890413"/>
              <a:gd name="connsiteY21" fmla="*/ 803138 h 3948462"/>
              <a:gd name="connsiteX22" fmla="*/ 2828567 w 3890413"/>
              <a:gd name="connsiteY22" fmla="*/ 2099525 h 3948462"/>
              <a:gd name="connsiteX23" fmla="*/ 3362812 w 3890413"/>
              <a:gd name="connsiteY23" fmla="*/ 2002360 h 3948462"/>
              <a:gd name="connsiteX24" fmla="*/ 3289926 w 3890413"/>
              <a:gd name="connsiteY24" fmla="*/ 1346695 h 3948462"/>
              <a:gd name="connsiteX25" fmla="*/ 3290031 w 3890413"/>
              <a:gd name="connsiteY25" fmla="*/ 1346798 h 3948462"/>
              <a:gd name="connsiteX26" fmla="*/ 1700745 w 3890413"/>
              <a:gd name="connsiteY26" fmla="*/ 575031 h 3948462"/>
              <a:gd name="connsiteX27" fmla="*/ 571995 w 3890413"/>
              <a:gd name="connsiteY27" fmla="*/ 2274165 h 3948462"/>
              <a:gd name="connsiteX28" fmla="*/ 2267548 w 3890413"/>
              <a:gd name="connsiteY28" fmla="*/ 3408286 h 3948462"/>
              <a:gd name="connsiteX29" fmla="*/ 3194376 w 3890413"/>
              <a:gd name="connsiteY29" fmla="*/ 3072653 h 3948462"/>
              <a:gd name="connsiteX30" fmla="*/ 3268026 w 3890413"/>
              <a:gd name="connsiteY30" fmla="*/ 3509545 h 3948462"/>
              <a:gd name="connsiteX31" fmla="*/ 2347298 w 3890413"/>
              <a:gd name="connsiteY31" fmla="*/ 3904041 h 3948462"/>
              <a:gd name="connsiteX32" fmla="*/ 42617 w 3890413"/>
              <a:gd name="connsiteY32" fmla="*/ 2380068 h 3948462"/>
              <a:gd name="connsiteX33" fmla="*/ 1594841 w 3890413"/>
              <a:gd name="connsiteY33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3176822 w 3890413"/>
              <a:gd name="connsiteY11" fmla="*/ 2844986 h 3948462"/>
              <a:gd name="connsiteX12" fmla="*/ 2397082 w 3890413"/>
              <a:gd name="connsiteY12" fmla="*/ 2564681 h 3948462"/>
              <a:gd name="connsiteX13" fmla="*/ 2396219 w 3890413"/>
              <a:gd name="connsiteY13" fmla="*/ 2558207 h 3948462"/>
              <a:gd name="connsiteX14" fmla="*/ 1746058 w 3890413"/>
              <a:gd name="connsiteY14" fmla="*/ 3093574 h 3948462"/>
              <a:gd name="connsiteX15" fmla="*/ 990519 w 3890413"/>
              <a:gd name="connsiteY15" fmla="*/ 2019783 h 3948462"/>
              <a:gd name="connsiteX16" fmla="*/ 1593790 w 3890413"/>
              <a:gd name="connsiteY16" fmla="*/ 967808 h 3948462"/>
              <a:gd name="connsiteX17" fmla="*/ 1746058 w 3890413"/>
              <a:gd name="connsiteY17" fmla="*/ 945992 h 3948462"/>
              <a:gd name="connsiteX18" fmla="*/ 2206475 w 3890413"/>
              <a:gd name="connsiteY18" fmla="*/ 1173924 h 3948462"/>
              <a:gd name="connsiteX19" fmla="*/ 2185910 w 3890413"/>
              <a:gd name="connsiteY19" fmla="*/ 877882 h 3948462"/>
              <a:gd name="connsiteX20" fmla="*/ 2656644 w 3890413"/>
              <a:gd name="connsiteY20" fmla="*/ 803138 h 3948462"/>
              <a:gd name="connsiteX21" fmla="*/ 2828567 w 3890413"/>
              <a:gd name="connsiteY21" fmla="*/ 2099525 h 3948462"/>
              <a:gd name="connsiteX22" fmla="*/ 3362812 w 3890413"/>
              <a:gd name="connsiteY22" fmla="*/ 2002360 h 3948462"/>
              <a:gd name="connsiteX23" fmla="*/ 3289926 w 3890413"/>
              <a:gd name="connsiteY23" fmla="*/ 1346695 h 3948462"/>
              <a:gd name="connsiteX24" fmla="*/ 3290031 w 3890413"/>
              <a:gd name="connsiteY24" fmla="*/ 1346798 h 3948462"/>
              <a:gd name="connsiteX25" fmla="*/ 1700745 w 3890413"/>
              <a:gd name="connsiteY25" fmla="*/ 575031 h 3948462"/>
              <a:gd name="connsiteX26" fmla="*/ 571995 w 3890413"/>
              <a:gd name="connsiteY26" fmla="*/ 2274165 h 3948462"/>
              <a:gd name="connsiteX27" fmla="*/ 2267548 w 3890413"/>
              <a:gd name="connsiteY27" fmla="*/ 3408286 h 3948462"/>
              <a:gd name="connsiteX28" fmla="*/ 3194376 w 3890413"/>
              <a:gd name="connsiteY28" fmla="*/ 3072653 h 3948462"/>
              <a:gd name="connsiteX29" fmla="*/ 3268026 w 3890413"/>
              <a:gd name="connsiteY29" fmla="*/ 3509545 h 3948462"/>
              <a:gd name="connsiteX30" fmla="*/ 2347298 w 3890413"/>
              <a:gd name="connsiteY30" fmla="*/ 3904041 h 3948462"/>
              <a:gd name="connsiteX31" fmla="*/ 42617 w 3890413"/>
              <a:gd name="connsiteY31" fmla="*/ 2380068 h 3948462"/>
              <a:gd name="connsiteX32" fmla="*/ 1594841 w 3890413"/>
              <a:gd name="connsiteY32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3164582 w 3890413"/>
              <a:gd name="connsiteY10" fmla="*/ 2831059 h 3948462"/>
              <a:gd name="connsiteX11" fmla="*/ 2397082 w 3890413"/>
              <a:gd name="connsiteY11" fmla="*/ 2564681 h 3948462"/>
              <a:gd name="connsiteX12" fmla="*/ 2396219 w 3890413"/>
              <a:gd name="connsiteY12" fmla="*/ 2558207 h 3948462"/>
              <a:gd name="connsiteX13" fmla="*/ 1746058 w 3890413"/>
              <a:gd name="connsiteY13" fmla="*/ 3093574 h 3948462"/>
              <a:gd name="connsiteX14" fmla="*/ 990519 w 3890413"/>
              <a:gd name="connsiteY14" fmla="*/ 2019783 h 3948462"/>
              <a:gd name="connsiteX15" fmla="*/ 1593790 w 3890413"/>
              <a:gd name="connsiteY15" fmla="*/ 967808 h 3948462"/>
              <a:gd name="connsiteX16" fmla="*/ 1746058 w 3890413"/>
              <a:gd name="connsiteY16" fmla="*/ 945992 h 3948462"/>
              <a:gd name="connsiteX17" fmla="*/ 2206475 w 3890413"/>
              <a:gd name="connsiteY17" fmla="*/ 1173924 h 3948462"/>
              <a:gd name="connsiteX18" fmla="*/ 2185910 w 3890413"/>
              <a:gd name="connsiteY18" fmla="*/ 877882 h 3948462"/>
              <a:gd name="connsiteX19" fmla="*/ 2656644 w 3890413"/>
              <a:gd name="connsiteY19" fmla="*/ 803138 h 3948462"/>
              <a:gd name="connsiteX20" fmla="*/ 2828567 w 3890413"/>
              <a:gd name="connsiteY20" fmla="*/ 2099525 h 3948462"/>
              <a:gd name="connsiteX21" fmla="*/ 3362812 w 3890413"/>
              <a:gd name="connsiteY21" fmla="*/ 2002360 h 3948462"/>
              <a:gd name="connsiteX22" fmla="*/ 3289926 w 3890413"/>
              <a:gd name="connsiteY22" fmla="*/ 1346695 h 3948462"/>
              <a:gd name="connsiteX23" fmla="*/ 3290031 w 3890413"/>
              <a:gd name="connsiteY23" fmla="*/ 1346798 h 3948462"/>
              <a:gd name="connsiteX24" fmla="*/ 1700745 w 3890413"/>
              <a:gd name="connsiteY24" fmla="*/ 575031 h 3948462"/>
              <a:gd name="connsiteX25" fmla="*/ 571995 w 3890413"/>
              <a:gd name="connsiteY25" fmla="*/ 2274165 h 3948462"/>
              <a:gd name="connsiteX26" fmla="*/ 2267548 w 3890413"/>
              <a:gd name="connsiteY26" fmla="*/ 3408286 h 3948462"/>
              <a:gd name="connsiteX27" fmla="*/ 3194376 w 3890413"/>
              <a:gd name="connsiteY27" fmla="*/ 3072653 h 3948462"/>
              <a:gd name="connsiteX28" fmla="*/ 3268026 w 3890413"/>
              <a:gd name="connsiteY28" fmla="*/ 3509545 h 3948462"/>
              <a:gd name="connsiteX29" fmla="*/ 2347298 w 3890413"/>
              <a:gd name="connsiteY29" fmla="*/ 3904041 h 3948462"/>
              <a:gd name="connsiteX30" fmla="*/ 42617 w 3890413"/>
              <a:gd name="connsiteY30" fmla="*/ 2380068 h 3948462"/>
              <a:gd name="connsiteX31" fmla="*/ 1594841 w 3890413"/>
              <a:gd name="connsiteY31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2396219 w 3890413"/>
              <a:gd name="connsiteY11" fmla="*/ 2558207 h 3948462"/>
              <a:gd name="connsiteX12" fmla="*/ 1746058 w 3890413"/>
              <a:gd name="connsiteY12" fmla="*/ 3093574 h 3948462"/>
              <a:gd name="connsiteX13" fmla="*/ 990519 w 3890413"/>
              <a:gd name="connsiteY13" fmla="*/ 2019783 h 3948462"/>
              <a:gd name="connsiteX14" fmla="*/ 1593790 w 3890413"/>
              <a:gd name="connsiteY14" fmla="*/ 967808 h 3948462"/>
              <a:gd name="connsiteX15" fmla="*/ 1746058 w 3890413"/>
              <a:gd name="connsiteY15" fmla="*/ 945992 h 3948462"/>
              <a:gd name="connsiteX16" fmla="*/ 2206475 w 3890413"/>
              <a:gd name="connsiteY16" fmla="*/ 1173924 h 3948462"/>
              <a:gd name="connsiteX17" fmla="*/ 2185910 w 3890413"/>
              <a:gd name="connsiteY17" fmla="*/ 877882 h 3948462"/>
              <a:gd name="connsiteX18" fmla="*/ 2656644 w 3890413"/>
              <a:gd name="connsiteY18" fmla="*/ 803138 h 3948462"/>
              <a:gd name="connsiteX19" fmla="*/ 2828567 w 3890413"/>
              <a:gd name="connsiteY19" fmla="*/ 2099525 h 3948462"/>
              <a:gd name="connsiteX20" fmla="*/ 3362812 w 3890413"/>
              <a:gd name="connsiteY20" fmla="*/ 2002360 h 3948462"/>
              <a:gd name="connsiteX21" fmla="*/ 3289926 w 3890413"/>
              <a:gd name="connsiteY21" fmla="*/ 1346695 h 3948462"/>
              <a:gd name="connsiteX22" fmla="*/ 3290031 w 3890413"/>
              <a:gd name="connsiteY22" fmla="*/ 1346798 h 3948462"/>
              <a:gd name="connsiteX23" fmla="*/ 1700745 w 3890413"/>
              <a:gd name="connsiteY23" fmla="*/ 575031 h 3948462"/>
              <a:gd name="connsiteX24" fmla="*/ 571995 w 3890413"/>
              <a:gd name="connsiteY24" fmla="*/ 2274165 h 3948462"/>
              <a:gd name="connsiteX25" fmla="*/ 2267548 w 3890413"/>
              <a:gd name="connsiteY25" fmla="*/ 3408286 h 3948462"/>
              <a:gd name="connsiteX26" fmla="*/ 3194376 w 3890413"/>
              <a:gd name="connsiteY26" fmla="*/ 3072653 h 3948462"/>
              <a:gd name="connsiteX27" fmla="*/ 3268026 w 3890413"/>
              <a:gd name="connsiteY27" fmla="*/ 3509545 h 3948462"/>
              <a:gd name="connsiteX28" fmla="*/ 2347298 w 3890413"/>
              <a:gd name="connsiteY28" fmla="*/ 3904041 h 3948462"/>
              <a:gd name="connsiteX29" fmla="*/ 42617 w 3890413"/>
              <a:gd name="connsiteY29" fmla="*/ 2380068 h 3948462"/>
              <a:gd name="connsiteX30" fmla="*/ 1594841 w 3890413"/>
              <a:gd name="connsiteY30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397082 w 3890413"/>
              <a:gd name="connsiteY10" fmla="*/ 2564681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25973 w 3890413"/>
              <a:gd name="connsiteY10" fmla="*/ 2529182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61464 w 3890413"/>
              <a:gd name="connsiteY10" fmla="*/ 251236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  <a:gd name="connsiteX0" fmla="*/ 1853384 w 3890413"/>
              <a:gd name="connsiteY0" fmla="*/ 1371624 h 3948462"/>
              <a:gd name="connsiteX1" fmla="*/ 1768767 w 3890413"/>
              <a:gd name="connsiteY1" fmla="*/ 1390324 h 3948462"/>
              <a:gd name="connsiteX2" fmla="*/ 1517577 w 3890413"/>
              <a:gd name="connsiteY2" fmla="*/ 2042010 h 3948462"/>
              <a:gd name="connsiteX3" fmla="*/ 1928990 w 3890413"/>
              <a:gd name="connsiteY3" fmla="*/ 2639747 h 3948462"/>
              <a:gd name="connsiteX4" fmla="*/ 2318674 w 3890413"/>
              <a:gd name="connsiteY4" fmla="*/ 2006358 h 3948462"/>
              <a:gd name="connsiteX5" fmla="*/ 2293344 w 3890413"/>
              <a:gd name="connsiteY5" fmla="*/ 1834228 h 3948462"/>
              <a:gd name="connsiteX6" fmla="*/ 1853384 w 3890413"/>
              <a:gd name="connsiteY6" fmla="*/ 1371624 h 3948462"/>
              <a:gd name="connsiteX7" fmla="*/ 1594841 w 3890413"/>
              <a:gd name="connsiteY7" fmla="*/ 45653 h 3948462"/>
              <a:gd name="connsiteX8" fmla="*/ 3869632 w 3890413"/>
              <a:gd name="connsiteY8" fmla="*/ 1517323 h 3948462"/>
              <a:gd name="connsiteX9" fmla="*/ 3706266 w 3890413"/>
              <a:gd name="connsiteY9" fmla="*/ 2457195 h 3948462"/>
              <a:gd name="connsiteX10" fmla="*/ 2548384 w 3890413"/>
              <a:gd name="connsiteY10" fmla="*/ 2446988 h 3948462"/>
              <a:gd name="connsiteX11" fmla="*/ 1746058 w 3890413"/>
              <a:gd name="connsiteY11" fmla="*/ 3093574 h 3948462"/>
              <a:gd name="connsiteX12" fmla="*/ 990519 w 3890413"/>
              <a:gd name="connsiteY12" fmla="*/ 2019783 h 3948462"/>
              <a:gd name="connsiteX13" fmla="*/ 1593790 w 3890413"/>
              <a:gd name="connsiteY13" fmla="*/ 967808 h 3948462"/>
              <a:gd name="connsiteX14" fmla="*/ 1746058 w 3890413"/>
              <a:gd name="connsiteY14" fmla="*/ 945992 h 3948462"/>
              <a:gd name="connsiteX15" fmla="*/ 2206475 w 3890413"/>
              <a:gd name="connsiteY15" fmla="*/ 1173924 h 3948462"/>
              <a:gd name="connsiteX16" fmla="*/ 2185910 w 3890413"/>
              <a:gd name="connsiteY16" fmla="*/ 877882 h 3948462"/>
              <a:gd name="connsiteX17" fmla="*/ 2656644 w 3890413"/>
              <a:gd name="connsiteY17" fmla="*/ 803138 h 3948462"/>
              <a:gd name="connsiteX18" fmla="*/ 2828567 w 3890413"/>
              <a:gd name="connsiteY18" fmla="*/ 2099525 h 3948462"/>
              <a:gd name="connsiteX19" fmla="*/ 3362812 w 3890413"/>
              <a:gd name="connsiteY19" fmla="*/ 2002360 h 3948462"/>
              <a:gd name="connsiteX20" fmla="*/ 3289926 w 3890413"/>
              <a:gd name="connsiteY20" fmla="*/ 1346695 h 3948462"/>
              <a:gd name="connsiteX21" fmla="*/ 3290031 w 3890413"/>
              <a:gd name="connsiteY21" fmla="*/ 1346798 h 3948462"/>
              <a:gd name="connsiteX22" fmla="*/ 1700745 w 3890413"/>
              <a:gd name="connsiteY22" fmla="*/ 575031 h 3948462"/>
              <a:gd name="connsiteX23" fmla="*/ 571995 w 3890413"/>
              <a:gd name="connsiteY23" fmla="*/ 2274165 h 3948462"/>
              <a:gd name="connsiteX24" fmla="*/ 2267548 w 3890413"/>
              <a:gd name="connsiteY24" fmla="*/ 3408286 h 3948462"/>
              <a:gd name="connsiteX25" fmla="*/ 3194376 w 3890413"/>
              <a:gd name="connsiteY25" fmla="*/ 3072653 h 3948462"/>
              <a:gd name="connsiteX26" fmla="*/ 3268026 w 3890413"/>
              <a:gd name="connsiteY26" fmla="*/ 3509545 h 3948462"/>
              <a:gd name="connsiteX27" fmla="*/ 2347298 w 3890413"/>
              <a:gd name="connsiteY27" fmla="*/ 3904041 h 3948462"/>
              <a:gd name="connsiteX28" fmla="*/ 42617 w 3890413"/>
              <a:gd name="connsiteY28" fmla="*/ 2380068 h 3948462"/>
              <a:gd name="connsiteX29" fmla="*/ 1594841 w 3890413"/>
              <a:gd name="connsiteY29" fmla="*/ 45653 h 39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90413" h="3948462">
                <a:moveTo>
                  <a:pt x="1853384" y="1371624"/>
                </a:moveTo>
                <a:lnTo>
                  <a:pt x="1768767" y="1390324"/>
                </a:lnTo>
                <a:cubicBezTo>
                  <a:pt x="1579409" y="1463487"/>
                  <a:pt x="1490873" y="1833773"/>
                  <a:pt x="1517577" y="2042010"/>
                </a:cubicBezTo>
                <a:cubicBezTo>
                  <a:pt x="1544281" y="2250247"/>
                  <a:pt x="1644086" y="2624290"/>
                  <a:pt x="1928990" y="2639747"/>
                </a:cubicBezTo>
                <a:cubicBezTo>
                  <a:pt x="2177093" y="2653207"/>
                  <a:pt x="2337423" y="2363017"/>
                  <a:pt x="2318674" y="2006358"/>
                </a:cubicBezTo>
                <a:cubicBezTo>
                  <a:pt x="2310210" y="1948950"/>
                  <a:pt x="2301678" y="1891436"/>
                  <a:pt x="2293344" y="1834228"/>
                </a:cubicBezTo>
                <a:cubicBezTo>
                  <a:pt x="2229725" y="1555945"/>
                  <a:pt x="2050691" y="1359067"/>
                  <a:pt x="1853384" y="1371624"/>
                </a:cubicBezTo>
                <a:close/>
                <a:moveTo>
                  <a:pt x="1594841" y="45653"/>
                </a:moveTo>
                <a:cubicBezTo>
                  <a:pt x="2527821" y="-128041"/>
                  <a:pt x="3626282" y="158796"/>
                  <a:pt x="3869632" y="1517323"/>
                </a:cubicBezTo>
                <a:cubicBezTo>
                  <a:pt x="3939308" y="2058696"/>
                  <a:pt x="3820785" y="2251376"/>
                  <a:pt x="3706266" y="2457195"/>
                </a:cubicBezTo>
                <a:cubicBezTo>
                  <a:pt x="3132098" y="3124925"/>
                  <a:pt x="2589274" y="2611359"/>
                  <a:pt x="2548384" y="2446988"/>
                </a:cubicBezTo>
                <a:cubicBezTo>
                  <a:pt x="2411721" y="3024903"/>
                  <a:pt x="2005702" y="3164775"/>
                  <a:pt x="1746058" y="3093574"/>
                </a:cubicBezTo>
                <a:cubicBezTo>
                  <a:pt x="1486414" y="3022373"/>
                  <a:pt x="990519" y="2612821"/>
                  <a:pt x="990519" y="2019783"/>
                </a:cubicBezTo>
                <a:cubicBezTo>
                  <a:pt x="990519" y="1500875"/>
                  <a:pt x="1249504" y="1067935"/>
                  <a:pt x="1593790" y="967808"/>
                </a:cubicBezTo>
                <a:cubicBezTo>
                  <a:pt x="1642974" y="953504"/>
                  <a:pt x="1694009" y="949376"/>
                  <a:pt x="1746058" y="945992"/>
                </a:cubicBezTo>
                <a:cubicBezTo>
                  <a:pt x="2004670" y="929176"/>
                  <a:pt x="2081338" y="1030119"/>
                  <a:pt x="2206475" y="1173924"/>
                </a:cubicBezTo>
                <a:cubicBezTo>
                  <a:pt x="2194343" y="1061758"/>
                  <a:pt x="2187003" y="961165"/>
                  <a:pt x="2185910" y="877882"/>
                </a:cubicBezTo>
                <a:lnTo>
                  <a:pt x="2656644" y="803138"/>
                </a:lnTo>
                <a:lnTo>
                  <a:pt x="2828567" y="2099525"/>
                </a:lnTo>
                <a:cubicBezTo>
                  <a:pt x="2888366" y="2544108"/>
                  <a:pt x="3261961" y="2420799"/>
                  <a:pt x="3362812" y="2002360"/>
                </a:cubicBezTo>
                <a:cubicBezTo>
                  <a:pt x="3355320" y="1625023"/>
                  <a:pt x="3366534" y="1729632"/>
                  <a:pt x="3289926" y="1346695"/>
                </a:cubicBezTo>
                <a:lnTo>
                  <a:pt x="3290031" y="1346798"/>
                </a:lnTo>
                <a:cubicBezTo>
                  <a:pt x="3068547" y="637774"/>
                  <a:pt x="2419129" y="439933"/>
                  <a:pt x="1700745" y="575031"/>
                </a:cubicBezTo>
                <a:cubicBezTo>
                  <a:pt x="890947" y="727320"/>
                  <a:pt x="415476" y="1491783"/>
                  <a:pt x="571995" y="2274165"/>
                </a:cubicBezTo>
                <a:cubicBezTo>
                  <a:pt x="728513" y="3056546"/>
                  <a:pt x="1580131" y="3572543"/>
                  <a:pt x="2267548" y="3408286"/>
                </a:cubicBezTo>
                <a:cubicBezTo>
                  <a:pt x="2796517" y="3281890"/>
                  <a:pt x="2641988" y="3320887"/>
                  <a:pt x="3194376" y="3072653"/>
                </a:cubicBezTo>
                <a:cubicBezTo>
                  <a:pt x="3249441" y="3306078"/>
                  <a:pt x="3239115" y="3309742"/>
                  <a:pt x="3268026" y="3509545"/>
                </a:cubicBezTo>
                <a:cubicBezTo>
                  <a:pt x="3021841" y="3717756"/>
                  <a:pt x="2685602" y="3836362"/>
                  <a:pt x="2347298" y="3904041"/>
                </a:cubicBezTo>
                <a:cubicBezTo>
                  <a:pt x="1157336" y="4112956"/>
                  <a:pt x="289475" y="3581660"/>
                  <a:pt x="42617" y="2380068"/>
                </a:cubicBezTo>
                <a:cubicBezTo>
                  <a:pt x="-204242" y="1178477"/>
                  <a:pt x="661862" y="219348"/>
                  <a:pt x="1594841" y="45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3" name="Rectangle 1">
            <a:extLst>
              <a:ext uri="{FF2B5EF4-FFF2-40B4-BE49-F238E27FC236}">
                <a16:creationId xmlns:a16="http://schemas.microsoft.com/office/drawing/2014/main" id="{C2AC969C-02C8-42AB-B458-EC92FB7A0609}"/>
              </a:ext>
            </a:extLst>
          </p:cNvPr>
          <p:cNvSpPr>
            <a:spLocks noChangeAspect="1"/>
          </p:cNvSpPr>
          <p:nvPr/>
        </p:nvSpPr>
        <p:spPr>
          <a:xfrm>
            <a:off x="11193168" y="3153405"/>
            <a:ext cx="314168" cy="30952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Freeform 14">
            <a:extLst>
              <a:ext uri="{FF2B5EF4-FFF2-40B4-BE49-F238E27FC236}">
                <a16:creationId xmlns:a16="http://schemas.microsoft.com/office/drawing/2014/main" id="{BDEE6023-C89B-4D05-A495-7EC02C881064}"/>
              </a:ext>
            </a:extLst>
          </p:cNvPr>
          <p:cNvSpPr>
            <a:spLocks noChangeAspect="1"/>
          </p:cNvSpPr>
          <p:nvPr/>
        </p:nvSpPr>
        <p:spPr>
          <a:xfrm>
            <a:off x="7315097" y="3595408"/>
            <a:ext cx="293069" cy="33388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Rounded Rectangle 4">
            <a:extLst>
              <a:ext uri="{FF2B5EF4-FFF2-40B4-BE49-F238E27FC236}">
                <a16:creationId xmlns:a16="http://schemas.microsoft.com/office/drawing/2014/main" id="{FA65A59E-F994-4D3E-B877-818D8D7B924D}"/>
              </a:ext>
            </a:extLst>
          </p:cNvPr>
          <p:cNvSpPr>
            <a:spLocks noChangeAspect="1"/>
          </p:cNvSpPr>
          <p:nvPr/>
        </p:nvSpPr>
        <p:spPr>
          <a:xfrm>
            <a:off x="9388304" y="3644413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985442" y="1197582"/>
                </a:moveTo>
                <a:cubicBezTo>
                  <a:pt x="764609" y="1197582"/>
                  <a:pt x="585589" y="1376602"/>
                  <a:pt x="585589" y="1597435"/>
                </a:cubicBezTo>
                <a:lnTo>
                  <a:pt x="585589" y="2453913"/>
                </a:lnTo>
                <a:cubicBezTo>
                  <a:pt x="585589" y="2674746"/>
                  <a:pt x="764609" y="2853766"/>
                  <a:pt x="985442" y="2853766"/>
                </a:cubicBezTo>
                <a:lnTo>
                  <a:pt x="2273968" y="2853766"/>
                </a:lnTo>
                <a:cubicBezTo>
                  <a:pt x="2494801" y="2853766"/>
                  <a:pt x="2673821" y="2674746"/>
                  <a:pt x="2673821" y="2453913"/>
                </a:cubicBezTo>
                <a:lnTo>
                  <a:pt x="2673821" y="2353524"/>
                </a:lnTo>
                <a:lnTo>
                  <a:pt x="3281897" y="2810341"/>
                </a:lnTo>
                <a:lnTo>
                  <a:pt x="3281897" y="1241009"/>
                </a:lnTo>
                <a:lnTo>
                  <a:pt x="2673821" y="1697826"/>
                </a:lnTo>
                <a:lnTo>
                  <a:pt x="2673821" y="1597435"/>
                </a:lnTo>
                <a:cubicBezTo>
                  <a:pt x="2673821" y="1376602"/>
                  <a:pt x="2494801" y="1197582"/>
                  <a:pt x="2273968" y="1197582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Rounded Rectangle 9">
            <a:extLst>
              <a:ext uri="{FF2B5EF4-FFF2-40B4-BE49-F238E27FC236}">
                <a16:creationId xmlns:a16="http://schemas.microsoft.com/office/drawing/2014/main" id="{8F265CA1-2F53-4EBD-928B-DED42C41F7BB}"/>
              </a:ext>
            </a:extLst>
          </p:cNvPr>
          <p:cNvSpPr>
            <a:spLocks/>
          </p:cNvSpPr>
          <p:nvPr/>
        </p:nvSpPr>
        <p:spPr>
          <a:xfrm>
            <a:off x="7848475" y="3430845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7" name="Rounded Rectangle 7">
            <a:extLst>
              <a:ext uri="{FF2B5EF4-FFF2-40B4-BE49-F238E27FC236}">
                <a16:creationId xmlns:a16="http://schemas.microsoft.com/office/drawing/2014/main" id="{1286171F-90B0-4C74-8840-3BC308032BC5}"/>
              </a:ext>
            </a:extLst>
          </p:cNvPr>
          <p:cNvSpPr>
            <a:spLocks noChangeAspect="1"/>
          </p:cNvSpPr>
          <p:nvPr/>
        </p:nvSpPr>
        <p:spPr>
          <a:xfrm>
            <a:off x="9824351" y="3431598"/>
            <a:ext cx="333919" cy="33388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8" name="Rounded Rectangle 1">
            <a:extLst>
              <a:ext uri="{FF2B5EF4-FFF2-40B4-BE49-F238E27FC236}">
                <a16:creationId xmlns:a16="http://schemas.microsoft.com/office/drawing/2014/main" id="{670A7AD2-0791-4A7A-86E4-BCF0C59F1B23}"/>
              </a:ext>
            </a:extLst>
          </p:cNvPr>
          <p:cNvSpPr/>
          <p:nvPr/>
        </p:nvSpPr>
        <p:spPr>
          <a:xfrm rot="2648398">
            <a:off x="8418853" y="3736045"/>
            <a:ext cx="152994" cy="39128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9" name="Freeform 20">
            <a:extLst>
              <a:ext uri="{FF2B5EF4-FFF2-40B4-BE49-F238E27FC236}">
                <a16:creationId xmlns:a16="http://schemas.microsoft.com/office/drawing/2014/main" id="{51FA77B0-2BE5-4D83-AEFA-76FC3DCFE64D}"/>
              </a:ext>
            </a:extLst>
          </p:cNvPr>
          <p:cNvSpPr/>
          <p:nvPr/>
        </p:nvSpPr>
        <p:spPr>
          <a:xfrm flipH="1">
            <a:off x="10895166" y="4140438"/>
            <a:ext cx="333882" cy="321039"/>
          </a:xfrm>
          <a:custGeom>
            <a:avLst/>
            <a:gdLst/>
            <a:ahLst/>
            <a:cxnLst/>
            <a:rect l="l" t="t" r="r" b="b"/>
            <a:pathLst>
              <a:path w="3948393" h="3817544">
                <a:moveTo>
                  <a:pt x="1888045" y="2370407"/>
                </a:moveTo>
                <a:lnTo>
                  <a:pt x="1180379" y="2998560"/>
                </a:lnTo>
                <a:lnTo>
                  <a:pt x="695350" y="2712314"/>
                </a:lnTo>
                <a:lnTo>
                  <a:pt x="703301" y="3014463"/>
                </a:lnTo>
                <a:lnTo>
                  <a:pt x="1888044" y="3817544"/>
                </a:lnTo>
                <a:cubicBezTo>
                  <a:pt x="1885393" y="3356368"/>
                  <a:pt x="1874793" y="2911096"/>
                  <a:pt x="1888045" y="2370407"/>
                </a:cubicBezTo>
                <a:close/>
                <a:moveTo>
                  <a:pt x="2059390" y="2370407"/>
                </a:moveTo>
                <a:cubicBezTo>
                  <a:pt x="2072642" y="2911096"/>
                  <a:pt x="2062042" y="3356368"/>
                  <a:pt x="2059391" y="3817544"/>
                </a:cubicBezTo>
                <a:lnTo>
                  <a:pt x="3244134" y="3014463"/>
                </a:lnTo>
                <a:lnTo>
                  <a:pt x="3252085" y="2712314"/>
                </a:lnTo>
                <a:lnTo>
                  <a:pt x="2767056" y="2998560"/>
                </a:lnTo>
                <a:close/>
                <a:moveTo>
                  <a:pt x="733907" y="1451867"/>
                </a:moveTo>
                <a:lnTo>
                  <a:pt x="0" y="2113471"/>
                </a:lnTo>
                <a:lnTo>
                  <a:pt x="1170450" y="2848461"/>
                </a:lnTo>
                <a:lnTo>
                  <a:pt x="1919327" y="2170968"/>
                </a:lnTo>
                <a:close/>
                <a:moveTo>
                  <a:pt x="3206900" y="1451867"/>
                </a:moveTo>
                <a:lnTo>
                  <a:pt x="2021479" y="2170968"/>
                </a:lnTo>
                <a:lnTo>
                  <a:pt x="2770356" y="2848461"/>
                </a:lnTo>
                <a:lnTo>
                  <a:pt x="3940806" y="2113471"/>
                </a:lnTo>
                <a:close/>
                <a:moveTo>
                  <a:pt x="1195981" y="0"/>
                </a:moveTo>
                <a:lnTo>
                  <a:pt x="10560" y="719101"/>
                </a:lnTo>
                <a:lnTo>
                  <a:pt x="759438" y="1396594"/>
                </a:lnTo>
                <a:lnTo>
                  <a:pt x="1929887" y="661605"/>
                </a:lnTo>
                <a:close/>
                <a:moveTo>
                  <a:pt x="2762973" y="0"/>
                </a:moveTo>
                <a:lnTo>
                  <a:pt x="2029067" y="661605"/>
                </a:lnTo>
                <a:lnTo>
                  <a:pt x="3199516" y="1396594"/>
                </a:lnTo>
                <a:lnTo>
                  <a:pt x="3948393" y="7191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0" name="Donut 6">
            <a:extLst>
              <a:ext uri="{FF2B5EF4-FFF2-40B4-BE49-F238E27FC236}">
                <a16:creationId xmlns:a16="http://schemas.microsoft.com/office/drawing/2014/main" id="{920CB5AB-69E8-445F-8F3A-B28CF59D9E35}"/>
              </a:ext>
            </a:extLst>
          </p:cNvPr>
          <p:cNvSpPr>
            <a:spLocks noChangeAspect="1"/>
          </p:cNvSpPr>
          <p:nvPr/>
        </p:nvSpPr>
        <p:spPr>
          <a:xfrm>
            <a:off x="9915340" y="4212639"/>
            <a:ext cx="333882" cy="33388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1" name="Freeform 22">
            <a:extLst>
              <a:ext uri="{FF2B5EF4-FFF2-40B4-BE49-F238E27FC236}">
                <a16:creationId xmlns:a16="http://schemas.microsoft.com/office/drawing/2014/main" id="{172CEC1D-5D66-4A31-9A8D-53B351EC60EC}"/>
              </a:ext>
            </a:extLst>
          </p:cNvPr>
          <p:cNvSpPr>
            <a:spLocks noChangeAspect="1"/>
          </p:cNvSpPr>
          <p:nvPr/>
        </p:nvSpPr>
        <p:spPr>
          <a:xfrm rot="8580000">
            <a:off x="8854245" y="4188670"/>
            <a:ext cx="334774" cy="33388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2" name="Oval 10">
            <a:extLst>
              <a:ext uri="{FF2B5EF4-FFF2-40B4-BE49-F238E27FC236}">
                <a16:creationId xmlns:a16="http://schemas.microsoft.com/office/drawing/2014/main" id="{0B6075D2-B9C7-4C23-AE7D-082BFC79AB59}"/>
              </a:ext>
            </a:extLst>
          </p:cNvPr>
          <p:cNvSpPr/>
          <p:nvPr/>
        </p:nvSpPr>
        <p:spPr>
          <a:xfrm>
            <a:off x="10946267" y="2817827"/>
            <a:ext cx="274046" cy="272660"/>
          </a:xfrm>
          <a:custGeom>
            <a:avLst/>
            <a:gdLst/>
            <a:ahLst/>
            <a:cxnLst/>
            <a:rect l="l" t="t" r="r" b="b"/>
            <a:pathLst>
              <a:path w="2956013" h="2941055">
                <a:moveTo>
                  <a:pt x="2169165" y="2259549"/>
                </a:moveTo>
                <a:cubicBezTo>
                  <a:pt x="2305163" y="2320579"/>
                  <a:pt x="2430502" y="2400997"/>
                  <a:pt x="2542352" y="2496872"/>
                </a:cubicBezTo>
                <a:cubicBezTo>
                  <a:pt x="2303978" y="2744099"/>
                  <a:pt x="1979593" y="2907447"/>
                  <a:pt x="1617206" y="2939204"/>
                </a:cubicBezTo>
                <a:lnTo>
                  <a:pt x="1588575" y="2925411"/>
                </a:lnTo>
                <a:cubicBezTo>
                  <a:pt x="1835671" y="2758142"/>
                  <a:pt x="2037335" y="2529257"/>
                  <a:pt x="2169165" y="2259549"/>
                </a:cubicBezTo>
                <a:close/>
                <a:moveTo>
                  <a:pt x="797309" y="2254509"/>
                </a:moveTo>
                <a:cubicBezTo>
                  <a:pt x="928512" y="2525684"/>
                  <a:pt x="1129977" y="2756161"/>
                  <a:pt x="1376879" y="2925229"/>
                </a:cubicBezTo>
                <a:cubicBezTo>
                  <a:pt x="1367940" y="2931748"/>
                  <a:pt x="1358086" y="2936536"/>
                  <a:pt x="1348086" y="2941055"/>
                </a:cubicBezTo>
                <a:cubicBezTo>
                  <a:pt x="981929" y="2910776"/>
                  <a:pt x="654006" y="2746454"/>
                  <a:pt x="413461" y="2497054"/>
                </a:cubicBezTo>
                <a:cubicBezTo>
                  <a:pt x="528278" y="2398621"/>
                  <a:pt x="657289" y="2316447"/>
                  <a:pt x="797309" y="2254509"/>
                </a:cubicBezTo>
                <a:close/>
                <a:moveTo>
                  <a:pt x="1426305" y="2108791"/>
                </a:moveTo>
                <a:lnTo>
                  <a:pt x="1426305" y="2824067"/>
                </a:lnTo>
                <a:cubicBezTo>
                  <a:pt x="1203050" y="2668305"/>
                  <a:pt x="1020431" y="2458508"/>
                  <a:pt x="899682" y="2212532"/>
                </a:cubicBezTo>
                <a:cubicBezTo>
                  <a:pt x="1063835" y="2148883"/>
                  <a:pt x="1241204" y="2112683"/>
                  <a:pt x="1426305" y="2108791"/>
                </a:cubicBezTo>
                <a:close/>
                <a:moveTo>
                  <a:pt x="1527809" y="2108695"/>
                </a:moveTo>
                <a:cubicBezTo>
                  <a:pt x="1717707" y="2112557"/>
                  <a:pt x="1899494" y="2150291"/>
                  <a:pt x="2067336" y="2216559"/>
                </a:cubicBezTo>
                <a:cubicBezTo>
                  <a:pt x="1943936" y="2466549"/>
                  <a:pt x="1756622" y="2679032"/>
                  <a:pt x="1527809" y="2835300"/>
                </a:cubicBezTo>
                <a:close/>
                <a:moveTo>
                  <a:pt x="2354776" y="1530125"/>
                </a:moveTo>
                <a:lnTo>
                  <a:pt x="2955077" y="1530125"/>
                </a:lnTo>
                <a:cubicBezTo>
                  <a:pt x="2942393" y="1866074"/>
                  <a:pt x="2817414" y="2173186"/>
                  <a:pt x="2615767" y="2414127"/>
                </a:cubicBezTo>
                <a:cubicBezTo>
                  <a:pt x="2496453" y="2311434"/>
                  <a:pt x="2362630" y="2225327"/>
                  <a:pt x="2217376" y="2159975"/>
                </a:cubicBezTo>
                <a:cubicBezTo>
                  <a:pt x="2300477" y="1965771"/>
                  <a:pt x="2348521" y="1753185"/>
                  <a:pt x="2354776" y="1530125"/>
                </a:cubicBezTo>
                <a:close/>
                <a:moveTo>
                  <a:pt x="1527809" y="1530125"/>
                </a:moveTo>
                <a:lnTo>
                  <a:pt x="2244039" y="1530125"/>
                </a:lnTo>
                <a:cubicBezTo>
                  <a:pt x="2237819" y="1737690"/>
                  <a:pt x="2192963" y="1935525"/>
                  <a:pt x="2115825" y="2116496"/>
                </a:cubicBezTo>
                <a:cubicBezTo>
                  <a:pt x="1933189" y="2043464"/>
                  <a:pt x="1735000" y="2001899"/>
                  <a:pt x="1527809" y="1997958"/>
                </a:cubicBezTo>
                <a:close/>
                <a:moveTo>
                  <a:pt x="725097" y="1530125"/>
                </a:moveTo>
                <a:lnTo>
                  <a:pt x="1426305" y="1530125"/>
                </a:lnTo>
                <a:lnTo>
                  <a:pt x="1426305" y="1998054"/>
                </a:lnTo>
                <a:cubicBezTo>
                  <a:pt x="1224105" y="2002029"/>
                  <a:pt x="1030504" y="2041966"/>
                  <a:pt x="851699" y="2112283"/>
                </a:cubicBezTo>
                <a:cubicBezTo>
                  <a:pt x="775482" y="1932518"/>
                  <a:pt x="731260" y="1736112"/>
                  <a:pt x="725097" y="1530125"/>
                </a:cubicBezTo>
                <a:close/>
                <a:moveTo>
                  <a:pt x="934" y="1530125"/>
                </a:moveTo>
                <a:lnTo>
                  <a:pt x="614360" y="1530125"/>
                </a:lnTo>
                <a:cubicBezTo>
                  <a:pt x="620543" y="1751166"/>
                  <a:pt x="667772" y="1961919"/>
                  <a:pt x="749235" y="2154869"/>
                </a:cubicBezTo>
                <a:cubicBezTo>
                  <a:pt x="599936" y="2221117"/>
                  <a:pt x="462426" y="2308980"/>
                  <a:pt x="340129" y="2414234"/>
                </a:cubicBezTo>
                <a:cubicBezTo>
                  <a:pt x="138582" y="2173144"/>
                  <a:pt x="13619" y="1866051"/>
                  <a:pt x="934" y="1530125"/>
                </a:cubicBezTo>
                <a:close/>
                <a:moveTo>
                  <a:pt x="883886" y="768586"/>
                </a:moveTo>
                <a:cubicBezTo>
                  <a:pt x="1053566" y="831753"/>
                  <a:pt x="1236128" y="867407"/>
                  <a:pt x="1426305" y="871035"/>
                </a:cubicBezTo>
                <a:lnTo>
                  <a:pt x="1426305" y="1428622"/>
                </a:lnTo>
                <a:lnTo>
                  <a:pt x="724559" y="1428622"/>
                </a:lnTo>
                <a:cubicBezTo>
                  <a:pt x="730221" y="1192426"/>
                  <a:pt x="785872" y="968634"/>
                  <a:pt x="883886" y="768586"/>
                </a:cubicBezTo>
                <a:close/>
                <a:moveTo>
                  <a:pt x="2083288" y="764501"/>
                </a:moveTo>
                <a:cubicBezTo>
                  <a:pt x="2182501" y="965616"/>
                  <a:pt x="2238869" y="1190833"/>
                  <a:pt x="2244577" y="1428622"/>
                </a:cubicBezTo>
                <a:lnTo>
                  <a:pt x="1527809" y="1428622"/>
                </a:lnTo>
                <a:lnTo>
                  <a:pt x="1527809" y="871130"/>
                </a:lnTo>
                <a:cubicBezTo>
                  <a:pt x="1722835" y="867528"/>
                  <a:pt x="1909881" y="830382"/>
                  <a:pt x="2083288" y="764501"/>
                </a:cubicBezTo>
                <a:close/>
                <a:moveTo>
                  <a:pt x="375750" y="484510"/>
                </a:moveTo>
                <a:cubicBezTo>
                  <a:pt x="497688" y="583858"/>
                  <a:pt x="633678" y="666438"/>
                  <a:pt x="780212" y="729142"/>
                </a:cubicBezTo>
                <a:cubicBezTo>
                  <a:pt x="677519" y="941475"/>
                  <a:pt x="619429" y="1178562"/>
                  <a:pt x="613822" y="1428622"/>
                </a:cubicBezTo>
                <a:lnTo>
                  <a:pt x="0" y="1428622"/>
                </a:lnTo>
                <a:cubicBezTo>
                  <a:pt x="9263" y="1065848"/>
                  <a:pt x="149371" y="735691"/>
                  <a:pt x="375750" y="484510"/>
                </a:cubicBezTo>
                <a:close/>
                <a:moveTo>
                  <a:pt x="2580304" y="484479"/>
                </a:moveTo>
                <a:cubicBezTo>
                  <a:pt x="2806628" y="735651"/>
                  <a:pt x="2946750" y="1065827"/>
                  <a:pt x="2956013" y="1428622"/>
                </a:cubicBezTo>
                <a:lnTo>
                  <a:pt x="2355314" y="1428622"/>
                </a:lnTo>
                <a:cubicBezTo>
                  <a:pt x="2349636" y="1176504"/>
                  <a:pt x="2290630" y="937573"/>
                  <a:pt x="2186241" y="724113"/>
                </a:cubicBezTo>
                <a:cubicBezTo>
                  <a:pt x="2328935" y="662418"/>
                  <a:pt x="2461323" y="581449"/>
                  <a:pt x="2580304" y="484479"/>
                </a:cubicBezTo>
                <a:close/>
                <a:moveTo>
                  <a:pt x="1426305" y="124032"/>
                </a:moveTo>
                <a:lnTo>
                  <a:pt x="1426305" y="760298"/>
                </a:lnTo>
                <a:cubicBezTo>
                  <a:pt x="1253727" y="756791"/>
                  <a:pt x="1087879" y="724966"/>
                  <a:pt x="933247" y="668842"/>
                </a:cubicBezTo>
                <a:cubicBezTo>
                  <a:pt x="1054039" y="451822"/>
                  <a:pt x="1223389" y="265609"/>
                  <a:pt x="1426305" y="124032"/>
                </a:cubicBezTo>
                <a:close/>
                <a:moveTo>
                  <a:pt x="1527809" y="112799"/>
                </a:moveTo>
                <a:cubicBezTo>
                  <a:pt x="1736145" y="255085"/>
                  <a:pt x="1910079" y="443973"/>
                  <a:pt x="2033951" y="664748"/>
                </a:cubicBezTo>
                <a:cubicBezTo>
                  <a:pt x="1875578" y="723616"/>
                  <a:pt x="1705238" y="756901"/>
                  <a:pt x="1527809" y="760394"/>
                </a:cubicBezTo>
                <a:close/>
                <a:moveTo>
                  <a:pt x="1632157" y="1693"/>
                </a:moveTo>
                <a:cubicBezTo>
                  <a:pt x="1969090" y="34839"/>
                  <a:pt x="2272411" y="181752"/>
                  <a:pt x="2502559" y="404493"/>
                </a:cubicBezTo>
                <a:cubicBezTo>
                  <a:pt x="2392455" y="493535"/>
                  <a:pt x="2270018" y="567692"/>
                  <a:pt x="2138287" y="624414"/>
                </a:cubicBezTo>
                <a:cubicBezTo>
                  <a:pt x="2004803" y="382989"/>
                  <a:pt x="1815448" y="176841"/>
                  <a:pt x="1587368" y="23269"/>
                </a:cubicBezTo>
                <a:close/>
                <a:moveTo>
                  <a:pt x="1333466" y="0"/>
                </a:moveTo>
                <a:lnTo>
                  <a:pt x="1376468" y="23177"/>
                </a:lnTo>
                <a:cubicBezTo>
                  <a:pt x="1149236" y="178863"/>
                  <a:pt x="960516" y="386575"/>
                  <a:pt x="827965" y="629347"/>
                </a:cubicBezTo>
                <a:cubicBezTo>
                  <a:pt x="692459" y="571593"/>
                  <a:pt x="566467" y="495851"/>
                  <a:pt x="453430" y="404475"/>
                </a:cubicBezTo>
                <a:cubicBezTo>
                  <a:pt x="685742" y="179438"/>
                  <a:pt x="992667" y="31629"/>
                  <a:pt x="1333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Freeform 23">
            <a:extLst>
              <a:ext uri="{FF2B5EF4-FFF2-40B4-BE49-F238E27FC236}">
                <a16:creationId xmlns:a16="http://schemas.microsoft.com/office/drawing/2014/main" id="{2F8440C6-B3D5-40F4-A2AD-39B529EF3D62}"/>
              </a:ext>
            </a:extLst>
          </p:cNvPr>
          <p:cNvSpPr>
            <a:spLocks noChangeAspect="1"/>
          </p:cNvSpPr>
          <p:nvPr/>
        </p:nvSpPr>
        <p:spPr>
          <a:xfrm flipH="1">
            <a:off x="10744307" y="3534225"/>
            <a:ext cx="381264" cy="242587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4" name="Freeform 24">
            <a:extLst>
              <a:ext uri="{FF2B5EF4-FFF2-40B4-BE49-F238E27FC236}">
                <a16:creationId xmlns:a16="http://schemas.microsoft.com/office/drawing/2014/main" id="{E0182322-1600-43C9-9C72-3F699683B263}"/>
              </a:ext>
            </a:extLst>
          </p:cNvPr>
          <p:cNvSpPr/>
          <p:nvPr/>
        </p:nvSpPr>
        <p:spPr>
          <a:xfrm flipH="1">
            <a:off x="9798036" y="2451352"/>
            <a:ext cx="273937" cy="274090"/>
          </a:xfrm>
          <a:custGeom>
            <a:avLst/>
            <a:gdLst/>
            <a:ahLst/>
            <a:cxnLst/>
            <a:rect l="l" t="t" r="r" b="b"/>
            <a:pathLst>
              <a:path w="2488805" h="2473621">
                <a:moveTo>
                  <a:pt x="1244564" y="0"/>
                </a:moveTo>
                <a:cubicBezTo>
                  <a:pt x="1244510" y="2"/>
                  <a:pt x="1244456" y="4"/>
                  <a:pt x="1244403" y="22"/>
                </a:cubicBezTo>
                <a:cubicBezTo>
                  <a:pt x="1244349" y="4"/>
                  <a:pt x="1244295" y="2"/>
                  <a:pt x="1244241" y="0"/>
                </a:cubicBezTo>
                <a:lnTo>
                  <a:pt x="1244241" y="44"/>
                </a:lnTo>
                <a:cubicBezTo>
                  <a:pt x="830610" y="15046"/>
                  <a:pt x="631539" y="347752"/>
                  <a:pt x="626522" y="649408"/>
                </a:cubicBezTo>
                <a:cubicBezTo>
                  <a:pt x="618710" y="1030167"/>
                  <a:pt x="753639" y="1253931"/>
                  <a:pt x="824779" y="1348099"/>
                </a:cubicBezTo>
                <a:cubicBezTo>
                  <a:pt x="887989" y="1431697"/>
                  <a:pt x="984094" y="1590503"/>
                  <a:pt x="873647" y="1645186"/>
                </a:cubicBezTo>
                <a:cubicBezTo>
                  <a:pt x="574796" y="1787663"/>
                  <a:pt x="318232" y="1887856"/>
                  <a:pt x="183234" y="1990691"/>
                </a:cubicBezTo>
                <a:cubicBezTo>
                  <a:pt x="-38127" y="2175453"/>
                  <a:pt x="-3140" y="2386642"/>
                  <a:pt x="10705" y="2473621"/>
                </a:cubicBezTo>
                <a:lnTo>
                  <a:pt x="1244403" y="2472578"/>
                </a:lnTo>
                <a:lnTo>
                  <a:pt x="2478100" y="2473621"/>
                </a:lnTo>
                <a:cubicBezTo>
                  <a:pt x="2491945" y="2386642"/>
                  <a:pt x="2526932" y="2175453"/>
                  <a:pt x="2305571" y="1990691"/>
                </a:cubicBezTo>
                <a:cubicBezTo>
                  <a:pt x="2170573" y="1887856"/>
                  <a:pt x="1914009" y="1787663"/>
                  <a:pt x="1615158" y="1645186"/>
                </a:cubicBezTo>
                <a:cubicBezTo>
                  <a:pt x="1504711" y="1590503"/>
                  <a:pt x="1600816" y="1431697"/>
                  <a:pt x="1664026" y="1348099"/>
                </a:cubicBezTo>
                <a:cubicBezTo>
                  <a:pt x="1735166" y="1253931"/>
                  <a:pt x="1870095" y="1030167"/>
                  <a:pt x="1862283" y="649408"/>
                </a:cubicBezTo>
                <a:cubicBezTo>
                  <a:pt x="1857266" y="347752"/>
                  <a:pt x="1658195" y="15046"/>
                  <a:pt x="1244564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Rectangle 6">
            <a:extLst>
              <a:ext uri="{FF2B5EF4-FFF2-40B4-BE49-F238E27FC236}">
                <a16:creationId xmlns:a16="http://schemas.microsoft.com/office/drawing/2014/main" id="{49FFEECC-4D09-45EE-B0DF-30D35346EE97}"/>
              </a:ext>
            </a:extLst>
          </p:cNvPr>
          <p:cNvSpPr>
            <a:spLocks noChangeAspect="1"/>
          </p:cNvSpPr>
          <p:nvPr/>
        </p:nvSpPr>
        <p:spPr>
          <a:xfrm>
            <a:off x="10404476" y="3090487"/>
            <a:ext cx="269910" cy="275443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Down Arrow 1">
            <a:extLst>
              <a:ext uri="{FF2B5EF4-FFF2-40B4-BE49-F238E27FC236}">
                <a16:creationId xmlns:a16="http://schemas.microsoft.com/office/drawing/2014/main" id="{C278DDDD-E9CE-4429-AE03-550162A4CAF6}"/>
              </a:ext>
            </a:extLst>
          </p:cNvPr>
          <p:cNvSpPr>
            <a:spLocks noChangeAspect="1"/>
          </p:cNvSpPr>
          <p:nvPr/>
        </p:nvSpPr>
        <p:spPr>
          <a:xfrm>
            <a:off x="9685369" y="4229285"/>
            <a:ext cx="187553" cy="275443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Rounded Rectangle 1">
            <a:extLst>
              <a:ext uri="{FF2B5EF4-FFF2-40B4-BE49-F238E27FC236}">
                <a16:creationId xmlns:a16="http://schemas.microsoft.com/office/drawing/2014/main" id="{15DF0F50-164B-4DB4-911F-67D411C9C7F6}"/>
              </a:ext>
            </a:extLst>
          </p:cNvPr>
          <p:cNvSpPr>
            <a:spLocks noChangeAspect="1"/>
          </p:cNvSpPr>
          <p:nvPr/>
        </p:nvSpPr>
        <p:spPr>
          <a:xfrm>
            <a:off x="9530953" y="2882971"/>
            <a:ext cx="168210" cy="284844"/>
          </a:xfrm>
          <a:custGeom>
            <a:avLst/>
            <a:gdLst/>
            <a:ahLst/>
            <a:cxnLst/>
            <a:rect l="l" t="t" r="r" b="b"/>
            <a:pathLst>
              <a:path w="2340000" h="3962520">
                <a:moveTo>
                  <a:pt x="437437" y="3058315"/>
                </a:moveTo>
                <a:lnTo>
                  <a:pt x="1877437" y="3058315"/>
                </a:lnTo>
                <a:lnTo>
                  <a:pt x="1877437" y="3526315"/>
                </a:lnTo>
                <a:lnTo>
                  <a:pt x="437437" y="3526315"/>
                </a:lnTo>
                <a:close/>
                <a:moveTo>
                  <a:pt x="437437" y="2464263"/>
                </a:moveTo>
                <a:lnTo>
                  <a:pt x="1877437" y="2464263"/>
                </a:lnTo>
                <a:lnTo>
                  <a:pt x="1877437" y="2932263"/>
                </a:lnTo>
                <a:lnTo>
                  <a:pt x="437437" y="2932263"/>
                </a:lnTo>
                <a:close/>
                <a:moveTo>
                  <a:pt x="437437" y="1870211"/>
                </a:moveTo>
                <a:lnTo>
                  <a:pt x="1877437" y="1870211"/>
                </a:lnTo>
                <a:lnTo>
                  <a:pt x="1877437" y="2338211"/>
                </a:lnTo>
                <a:lnTo>
                  <a:pt x="437437" y="2338211"/>
                </a:lnTo>
                <a:close/>
                <a:moveTo>
                  <a:pt x="437437" y="1276159"/>
                </a:moveTo>
                <a:lnTo>
                  <a:pt x="1877437" y="1276159"/>
                </a:lnTo>
                <a:lnTo>
                  <a:pt x="1877437" y="1744159"/>
                </a:lnTo>
                <a:lnTo>
                  <a:pt x="437437" y="1744159"/>
                </a:lnTo>
                <a:close/>
                <a:moveTo>
                  <a:pt x="437437" y="682107"/>
                </a:moveTo>
                <a:lnTo>
                  <a:pt x="1877437" y="682107"/>
                </a:lnTo>
                <a:lnTo>
                  <a:pt x="1877437" y="1150107"/>
                </a:lnTo>
                <a:lnTo>
                  <a:pt x="437437" y="1150107"/>
                </a:lnTo>
                <a:close/>
                <a:moveTo>
                  <a:pt x="270000" y="538035"/>
                </a:moveTo>
                <a:lnTo>
                  <a:pt x="270000" y="3692320"/>
                </a:lnTo>
                <a:lnTo>
                  <a:pt x="2070000" y="3692320"/>
                </a:lnTo>
                <a:lnTo>
                  <a:pt x="2070000" y="538035"/>
                </a:lnTo>
                <a:close/>
                <a:moveTo>
                  <a:pt x="983190" y="0"/>
                </a:moveTo>
                <a:lnTo>
                  <a:pt x="1356810" y="0"/>
                </a:lnTo>
                <a:cubicBezTo>
                  <a:pt x="1412713" y="0"/>
                  <a:pt x="1458032" y="45319"/>
                  <a:pt x="1458032" y="101222"/>
                </a:cubicBezTo>
                <a:lnTo>
                  <a:pt x="1458032" y="251184"/>
                </a:lnTo>
                <a:lnTo>
                  <a:pt x="1949992" y="251184"/>
                </a:lnTo>
                <a:cubicBezTo>
                  <a:pt x="2165387" y="251184"/>
                  <a:pt x="2340000" y="425797"/>
                  <a:pt x="2340000" y="641192"/>
                </a:cubicBezTo>
                <a:lnTo>
                  <a:pt x="2340000" y="3572512"/>
                </a:lnTo>
                <a:cubicBezTo>
                  <a:pt x="2340000" y="3787907"/>
                  <a:pt x="2165387" y="3962520"/>
                  <a:pt x="1949992" y="3962520"/>
                </a:cubicBezTo>
                <a:lnTo>
                  <a:pt x="390008" y="3962520"/>
                </a:lnTo>
                <a:cubicBezTo>
                  <a:pt x="174613" y="3962520"/>
                  <a:pt x="0" y="3787907"/>
                  <a:pt x="0" y="3572512"/>
                </a:cubicBezTo>
                <a:lnTo>
                  <a:pt x="0" y="641192"/>
                </a:lnTo>
                <a:cubicBezTo>
                  <a:pt x="0" y="425797"/>
                  <a:pt x="174613" y="251184"/>
                  <a:pt x="390008" y="251184"/>
                </a:cubicBezTo>
                <a:lnTo>
                  <a:pt x="881968" y="251184"/>
                </a:lnTo>
                <a:lnTo>
                  <a:pt x="881968" y="101222"/>
                </a:lnTo>
                <a:cubicBezTo>
                  <a:pt x="881968" y="45319"/>
                  <a:pt x="927287" y="0"/>
                  <a:pt x="983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8" name="Down Arrow 1">
            <a:extLst>
              <a:ext uri="{FF2B5EF4-FFF2-40B4-BE49-F238E27FC236}">
                <a16:creationId xmlns:a16="http://schemas.microsoft.com/office/drawing/2014/main" id="{E5863AF7-4350-4C45-AC70-199767312B8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475522" y="2003284"/>
            <a:ext cx="241238" cy="270910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9" name="Trapezoid 1">
            <a:extLst>
              <a:ext uri="{FF2B5EF4-FFF2-40B4-BE49-F238E27FC236}">
                <a16:creationId xmlns:a16="http://schemas.microsoft.com/office/drawing/2014/main" id="{B1D99900-80BA-4CAC-9CC8-CE352850E9ED}"/>
              </a:ext>
            </a:extLst>
          </p:cNvPr>
          <p:cNvSpPr>
            <a:spLocks noChangeAspect="1"/>
          </p:cNvSpPr>
          <p:nvPr/>
        </p:nvSpPr>
        <p:spPr>
          <a:xfrm rot="10800000">
            <a:off x="8792422" y="2942186"/>
            <a:ext cx="270910" cy="207291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0" name="Donut 3">
            <a:extLst>
              <a:ext uri="{FF2B5EF4-FFF2-40B4-BE49-F238E27FC236}">
                <a16:creationId xmlns:a16="http://schemas.microsoft.com/office/drawing/2014/main" id="{0D9D7A99-31E8-4DA0-8570-C2AB37782499}"/>
              </a:ext>
            </a:extLst>
          </p:cNvPr>
          <p:cNvSpPr>
            <a:spLocks noChangeAspect="1"/>
          </p:cNvSpPr>
          <p:nvPr/>
        </p:nvSpPr>
        <p:spPr>
          <a:xfrm>
            <a:off x="8038932" y="2380365"/>
            <a:ext cx="325272" cy="277476"/>
          </a:xfrm>
          <a:custGeom>
            <a:avLst/>
            <a:gdLst/>
            <a:ahLst/>
            <a:cxnLst/>
            <a:rect l="l" t="t" r="r" b="b"/>
            <a:pathLst>
              <a:path w="3925206" h="3348424">
                <a:moveTo>
                  <a:pt x="3242112" y="2272794"/>
                </a:moveTo>
                <a:cubicBezTo>
                  <a:pt x="3115082" y="2260231"/>
                  <a:pt x="3000452" y="2364880"/>
                  <a:pt x="3016921" y="2497371"/>
                </a:cubicBezTo>
                <a:lnTo>
                  <a:pt x="3435974" y="2497371"/>
                </a:lnTo>
                <a:cubicBezTo>
                  <a:pt x="3428947" y="2380544"/>
                  <a:pt x="3369142" y="2285357"/>
                  <a:pt x="3242112" y="2272794"/>
                </a:cubicBezTo>
                <a:close/>
                <a:moveTo>
                  <a:pt x="3242112" y="1883779"/>
                </a:moveTo>
                <a:cubicBezTo>
                  <a:pt x="3733878" y="1896431"/>
                  <a:pt x="3893010" y="2355773"/>
                  <a:pt x="3900115" y="2477857"/>
                </a:cubicBezTo>
                <a:cubicBezTo>
                  <a:pt x="3907220" y="2599941"/>
                  <a:pt x="3904130" y="2640444"/>
                  <a:pt x="3906136" y="2721736"/>
                </a:cubicBezTo>
                <a:lnTo>
                  <a:pt x="3506761" y="2727198"/>
                </a:lnTo>
                <a:lnTo>
                  <a:pt x="3007675" y="2728631"/>
                </a:lnTo>
                <a:cubicBezTo>
                  <a:pt x="3027968" y="2911589"/>
                  <a:pt x="3137547" y="2975072"/>
                  <a:pt x="3265609" y="2975072"/>
                </a:cubicBezTo>
                <a:cubicBezTo>
                  <a:pt x="3395909" y="2975042"/>
                  <a:pt x="3396904" y="2940955"/>
                  <a:pt x="3566366" y="2846944"/>
                </a:cubicBezTo>
                <a:lnTo>
                  <a:pt x="3850889" y="3014883"/>
                </a:lnTo>
                <a:cubicBezTo>
                  <a:pt x="3733332" y="3178373"/>
                  <a:pt x="3564767" y="3345324"/>
                  <a:pt x="3242112" y="3348424"/>
                </a:cubicBezTo>
                <a:cubicBezTo>
                  <a:pt x="2888283" y="3337127"/>
                  <a:pt x="2509790" y="3020551"/>
                  <a:pt x="2509790" y="2616101"/>
                </a:cubicBezTo>
                <a:cubicBezTo>
                  <a:pt x="2509790" y="2211651"/>
                  <a:pt x="2750347" y="1871126"/>
                  <a:pt x="3242112" y="1883779"/>
                </a:cubicBezTo>
                <a:close/>
                <a:moveTo>
                  <a:pt x="2201538" y="1640945"/>
                </a:moveTo>
                <a:lnTo>
                  <a:pt x="2178041" y="2056288"/>
                </a:lnTo>
                <a:lnTo>
                  <a:pt x="2407579" y="2056288"/>
                </a:lnTo>
                <a:lnTo>
                  <a:pt x="2407579" y="2364634"/>
                </a:lnTo>
                <a:lnTo>
                  <a:pt x="2178041" y="2364634"/>
                </a:lnTo>
                <a:lnTo>
                  <a:pt x="2178041" y="2931754"/>
                </a:lnTo>
                <a:cubicBezTo>
                  <a:pt x="2185611" y="3070135"/>
                  <a:pt x="2295005" y="3075356"/>
                  <a:pt x="2459217" y="2994419"/>
                </a:cubicBezTo>
                <a:cubicBezTo>
                  <a:pt x="2443553" y="3099180"/>
                  <a:pt x="2451386" y="3180444"/>
                  <a:pt x="2412226" y="3308699"/>
                </a:cubicBezTo>
                <a:cubicBezTo>
                  <a:pt x="2239462" y="3345251"/>
                  <a:pt x="2176341" y="3350467"/>
                  <a:pt x="1964415" y="3347850"/>
                </a:cubicBezTo>
                <a:cubicBezTo>
                  <a:pt x="1849515" y="3347850"/>
                  <a:pt x="1756369" y="3254704"/>
                  <a:pt x="1756367" y="3139802"/>
                </a:cubicBezTo>
                <a:lnTo>
                  <a:pt x="1753727" y="3139802"/>
                </a:lnTo>
                <a:lnTo>
                  <a:pt x="1753727" y="2364634"/>
                </a:lnTo>
                <a:lnTo>
                  <a:pt x="1559627" y="2364634"/>
                </a:lnTo>
                <a:lnTo>
                  <a:pt x="1559627" y="2056288"/>
                </a:lnTo>
                <a:lnTo>
                  <a:pt x="1753727" y="2056288"/>
                </a:lnTo>
                <a:lnTo>
                  <a:pt x="1753727" y="1805414"/>
                </a:lnTo>
                <a:close/>
                <a:moveTo>
                  <a:pt x="0" y="1559869"/>
                </a:moveTo>
                <a:lnTo>
                  <a:pt x="870533" y="1559869"/>
                </a:lnTo>
                <a:lnTo>
                  <a:pt x="870533" y="1868216"/>
                </a:lnTo>
                <a:lnTo>
                  <a:pt x="700385" y="1868216"/>
                </a:lnTo>
                <a:lnTo>
                  <a:pt x="700385" y="3040078"/>
                </a:lnTo>
                <a:lnTo>
                  <a:pt x="1079673" y="3040078"/>
                </a:lnTo>
                <a:lnTo>
                  <a:pt x="1079673" y="2721691"/>
                </a:lnTo>
                <a:lnTo>
                  <a:pt x="1503649" y="2721691"/>
                </a:lnTo>
                <a:lnTo>
                  <a:pt x="1503649" y="3040078"/>
                </a:lnTo>
                <a:lnTo>
                  <a:pt x="1503649" y="3125297"/>
                </a:lnTo>
                <a:lnTo>
                  <a:pt x="1503649" y="3348424"/>
                </a:lnTo>
                <a:lnTo>
                  <a:pt x="2" y="3348424"/>
                </a:lnTo>
                <a:lnTo>
                  <a:pt x="2" y="3040078"/>
                </a:lnTo>
                <a:lnTo>
                  <a:pt x="160779" y="3040078"/>
                </a:lnTo>
                <a:lnTo>
                  <a:pt x="160779" y="1868216"/>
                </a:lnTo>
                <a:lnTo>
                  <a:pt x="0" y="1868216"/>
                </a:lnTo>
                <a:close/>
                <a:moveTo>
                  <a:pt x="2404792" y="1056835"/>
                </a:moveTo>
                <a:cubicBezTo>
                  <a:pt x="2653236" y="1053203"/>
                  <a:pt x="2846615" y="1132462"/>
                  <a:pt x="3041339" y="1217006"/>
                </a:cubicBezTo>
                <a:cubicBezTo>
                  <a:pt x="3177103" y="1292844"/>
                  <a:pt x="3185654" y="1358251"/>
                  <a:pt x="3162662" y="1421790"/>
                </a:cubicBezTo>
                <a:cubicBezTo>
                  <a:pt x="3135070" y="1490420"/>
                  <a:pt x="3073394" y="1544137"/>
                  <a:pt x="2955120" y="1490027"/>
                </a:cubicBezTo>
                <a:cubicBezTo>
                  <a:pt x="2799905" y="1362647"/>
                  <a:pt x="2303258" y="1258941"/>
                  <a:pt x="1996297" y="1439301"/>
                </a:cubicBezTo>
                <a:cubicBezTo>
                  <a:pt x="1912263" y="1500986"/>
                  <a:pt x="1740474" y="1549432"/>
                  <a:pt x="1695640" y="1440804"/>
                </a:cubicBezTo>
                <a:cubicBezTo>
                  <a:pt x="1684431" y="1405047"/>
                  <a:pt x="1680310" y="1375083"/>
                  <a:pt x="1683036" y="1349036"/>
                </a:cubicBezTo>
                <a:cubicBezTo>
                  <a:pt x="1691216" y="1270893"/>
                  <a:pt x="1761018" y="1227996"/>
                  <a:pt x="1885936" y="1169661"/>
                </a:cubicBezTo>
                <a:cubicBezTo>
                  <a:pt x="2086835" y="1091036"/>
                  <a:pt x="2255725" y="1059015"/>
                  <a:pt x="2404792" y="1056835"/>
                </a:cubicBezTo>
                <a:close/>
                <a:moveTo>
                  <a:pt x="2379939" y="525939"/>
                </a:moveTo>
                <a:cubicBezTo>
                  <a:pt x="2879635" y="523330"/>
                  <a:pt x="3277619" y="723329"/>
                  <a:pt x="3415595" y="816328"/>
                </a:cubicBezTo>
                <a:cubicBezTo>
                  <a:pt x="3513176" y="870436"/>
                  <a:pt x="3605894" y="947824"/>
                  <a:pt x="3536918" y="1067180"/>
                </a:cubicBezTo>
                <a:cubicBezTo>
                  <a:pt x="3436697" y="1161368"/>
                  <a:pt x="3374414" y="1127048"/>
                  <a:pt x="3277643" y="1055532"/>
                </a:cubicBezTo>
                <a:cubicBezTo>
                  <a:pt x="3043086" y="964227"/>
                  <a:pt x="2525726" y="500925"/>
                  <a:pt x="1518639" y="1072440"/>
                </a:cubicBezTo>
                <a:cubicBezTo>
                  <a:pt x="1403814" y="1153603"/>
                  <a:pt x="1314548" y="1113414"/>
                  <a:pt x="1276609" y="1034639"/>
                </a:cubicBezTo>
                <a:cubicBezTo>
                  <a:pt x="1266889" y="1013346"/>
                  <a:pt x="1263419" y="992899"/>
                  <a:pt x="1265339" y="973244"/>
                </a:cubicBezTo>
                <a:cubicBezTo>
                  <a:pt x="1271097" y="914280"/>
                  <a:pt x="1325354" y="862450"/>
                  <a:pt x="1404829" y="816327"/>
                </a:cubicBezTo>
                <a:cubicBezTo>
                  <a:pt x="1743688" y="602008"/>
                  <a:pt x="2080122" y="527504"/>
                  <a:pt x="2379939" y="525939"/>
                </a:cubicBezTo>
                <a:close/>
                <a:moveTo>
                  <a:pt x="2328309" y="478"/>
                </a:moveTo>
                <a:cubicBezTo>
                  <a:pt x="2867607" y="-10742"/>
                  <a:pt x="3373895" y="176390"/>
                  <a:pt x="3780883" y="442703"/>
                </a:cubicBezTo>
                <a:cubicBezTo>
                  <a:pt x="3871566" y="483284"/>
                  <a:pt x="3971181" y="614776"/>
                  <a:pt x="3902204" y="713843"/>
                </a:cubicBezTo>
                <a:cubicBezTo>
                  <a:pt x="3808883" y="796758"/>
                  <a:pt x="3691418" y="734262"/>
                  <a:pt x="3625688" y="675144"/>
                </a:cubicBezTo>
                <a:cubicBezTo>
                  <a:pt x="3485001" y="587217"/>
                  <a:pt x="2454523" y="-190583"/>
                  <a:pt x="1158490" y="715725"/>
                </a:cubicBezTo>
                <a:cubicBezTo>
                  <a:pt x="1054011" y="803650"/>
                  <a:pt x="957845" y="746554"/>
                  <a:pt x="916460" y="684687"/>
                </a:cubicBezTo>
                <a:cubicBezTo>
                  <a:pt x="904440" y="661422"/>
                  <a:pt x="899749" y="637946"/>
                  <a:pt x="901094" y="614998"/>
                </a:cubicBezTo>
                <a:cubicBezTo>
                  <a:pt x="905127" y="546153"/>
                  <a:pt x="963480" y="482063"/>
                  <a:pt x="1041231" y="442703"/>
                </a:cubicBezTo>
                <a:cubicBezTo>
                  <a:pt x="1469432" y="137923"/>
                  <a:pt x="1908855" y="9205"/>
                  <a:pt x="2328309" y="4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3D38218-DCBF-4FDD-BA9C-C4D6408260A8}"/>
              </a:ext>
            </a:extLst>
          </p:cNvPr>
          <p:cNvSpPr txBox="1"/>
          <p:nvPr/>
        </p:nvSpPr>
        <p:spPr>
          <a:xfrm>
            <a:off x="8908850" y="5521881"/>
            <a:ext cx="14150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What We Do Now?</a:t>
            </a:r>
            <a:endParaRPr lang="ko-KR" altLang="en-US" sz="20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43FF5C2-8BD0-4093-A70B-F3E467A19E70}"/>
              </a:ext>
            </a:extLst>
          </p:cNvPr>
          <p:cNvSpPr txBox="1"/>
          <p:nvPr/>
        </p:nvSpPr>
        <p:spPr>
          <a:xfrm>
            <a:off x="546664" y="3007371"/>
            <a:ext cx="64792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thaiDist"/>
            <a:r>
              <a:rPr lang="en-US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 </a:t>
            </a:r>
            <a:r>
              <a:rPr lang="en-US" altLang="th-TH" sz="4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  <a:endParaRPr lang="th-TH" altLang="th-TH" sz="4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4A6B968-1233-403D-B365-12F48DAFDEB4}"/>
              </a:ext>
            </a:extLst>
          </p:cNvPr>
          <p:cNvSpPr txBox="1"/>
          <p:nvPr/>
        </p:nvSpPr>
        <p:spPr>
          <a:xfrm>
            <a:off x="6622555" y="284658"/>
            <a:ext cx="55773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JavaScript</a:t>
            </a:r>
            <a:endParaRPr lang="ko-KR" alt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8" name="Rectangle 9">
            <a:extLst>
              <a:ext uri="{FF2B5EF4-FFF2-40B4-BE49-F238E27FC236}">
                <a16:creationId xmlns:a16="http://schemas.microsoft.com/office/drawing/2014/main" id="{D250EEC0-6697-4000-ACC3-7C34924B87FE}"/>
              </a:ext>
            </a:extLst>
          </p:cNvPr>
          <p:cNvSpPr/>
          <p:nvPr/>
        </p:nvSpPr>
        <p:spPr>
          <a:xfrm>
            <a:off x="2921150" y="48263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altLang="ko-KR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ทำอะไรได้บ้าง</a:t>
            </a:r>
            <a:endParaRPr lang="th-TH" altLang="ko-KR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แทรกข้อความลงในเพจได้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1" y="2552603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ตอบโต้กับเหตุการณ์ต่าง ๆ ได้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3219980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สร้างความโดดเด่น เป็นเอกลักษณ์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87723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390921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สามารถเปลี่ยนแปลงส่วนต่าง ๆ ได้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45720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460407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5. ตรวจสอบความถูกต้องของฟอร์มได้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-2515" y="526951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5685" y="5301489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คุณภาพของเว็บไซต์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5942122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98200" y="5974097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7. ความสะดวกในการใช้งาน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93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คำสั่งเบื้องต้น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console.log()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4" y="2538281"/>
            <a:ext cx="480666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comment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3189981"/>
            <a:ext cx="6325335" cy="3454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  <a:r>
              <a:rPr lang="en-US" altLang="ko-KR" sz="2000" dirty="0">
                <a:solidFill>
                  <a:schemeClr val="tx1"/>
                </a:solidFill>
              </a:rPr>
              <a:t>script&gt;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setTimeout</a:t>
            </a:r>
            <a:r>
              <a:rPr lang="en-US" altLang="ko-KR" sz="2000" dirty="0" smtClean="0">
                <a:solidFill>
                  <a:schemeClr val="tx1"/>
                </a:solidFill>
              </a:rPr>
              <a:t>(function</a:t>
            </a:r>
            <a:r>
              <a:rPr lang="en-US" altLang="ko-KR" sz="2000" dirty="0">
                <a:solidFill>
                  <a:schemeClr val="tx1"/>
                </a:solidFill>
              </a:rPr>
              <a:t>(){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document.querySelector</a:t>
            </a:r>
            <a:r>
              <a:rPr lang="en-US" altLang="ko-KR" sz="2000" dirty="0">
                <a:solidFill>
                  <a:schemeClr val="tx1"/>
                </a:solidFill>
              </a:rPr>
              <a:t>('#element1').</a:t>
            </a:r>
            <a:r>
              <a:rPr lang="en-US" altLang="ko-KR" sz="2000" dirty="0" err="1">
                <a:solidFill>
                  <a:schemeClr val="tx1"/>
                </a:solidFill>
              </a:rPr>
              <a:t>innerHTML</a:t>
            </a:r>
            <a:r>
              <a:rPr lang="en-US" altLang="ko-KR" sz="2000" dirty="0">
                <a:solidFill>
                  <a:schemeClr val="tx1"/>
                </a:solidFill>
              </a:rPr>
              <a:t> = "</a:t>
            </a:r>
            <a:r>
              <a:rPr lang="en-US" altLang="ko-KR" sz="2000" dirty="0" err="1">
                <a:solidFill>
                  <a:schemeClr val="tx1"/>
                </a:solidFill>
              </a:rPr>
              <a:t>dd</a:t>
            </a:r>
            <a:r>
              <a:rPr lang="en-US" altLang="ko-KR" sz="20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</a:rPr>
              <a:t>}, </a:t>
            </a:r>
            <a:r>
              <a:rPr lang="en-US" altLang="ko-KR" sz="2000" dirty="0">
                <a:solidFill>
                  <a:schemeClr val="tx1"/>
                </a:solidFill>
              </a:rPr>
              <a:t>3000);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&lt;/</a:t>
            </a:r>
            <a:r>
              <a:rPr lang="en-US" altLang="ko-KR" sz="2000" dirty="0">
                <a:solidFill>
                  <a:schemeClr val="tx1"/>
                </a:solidFill>
              </a:rPr>
              <a:t>script</a:t>
            </a:r>
            <a:r>
              <a:rPr lang="en-US" altLang="ko-KR" sz="2000" dirty="0" smtClean="0">
                <a:solidFill>
                  <a:schemeClr val="tx1"/>
                </a:solidFill>
              </a:rPr>
              <a:t>&gt;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การประกาศตัวแปร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ห้ามมีตัวเลขขึ้นหน้า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4" y="2538281"/>
            <a:ext cx="480666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Case Sensitive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65295" y="3218631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ชนิดตัวแปร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var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let, </a:t>
            </a:r>
            <a:r>
              <a:rPr lang="en-US" sz="3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const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99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ชนิดข้อมูล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001282" y="1816464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null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83794" y="2538281"/>
            <a:ext cx="480666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number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65295" y="3218631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string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941814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965295" y="3972440"/>
            <a:ext cx="480666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th-TH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Boolean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8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188005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1796" y="1774899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โอเปอเรเตอร์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645757-3B4C-408A-993A-4E66E980D3F7}"/>
              </a:ext>
            </a:extLst>
          </p:cNvPr>
          <p:cNvGrpSpPr/>
          <p:nvPr/>
        </p:nvGrpSpPr>
        <p:grpSpPr>
          <a:xfrm>
            <a:off x="7360444" y="1777277"/>
            <a:ext cx="4030387" cy="3816424"/>
            <a:chOff x="6077987" y="3903821"/>
            <a:chExt cx="2429050" cy="23000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C7D95E-96AF-44DE-A448-3B95EB9E151E}"/>
                </a:ext>
              </a:extLst>
            </p:cNvPr>
            <p:cNvGrpSpPr/>
            <p:nvPr/>
          </p:nvGrpSpPr>
          <p:grpSpPr>
            <a:xfrm>
              <a:off x="6077987" y="3903821"/>
              <a:ext cx="2018835" cy="2300098"/>
              <a:chOff x="6444208" y="2937378"/>
              <a:chExt cx="2699792" cy="30759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694A20-58EA-4C5E-971B-9B9100CBC9EA}"/>
                  </a:ext>
                </a:extLst>
              </p:cNvPr>
              <p:cNvSpPr/>
              <p:nvPr/>
            </p:nvSpPr>
            <p:spPr>
              <a:xfrm>
                <a:off x="6444208" y="3881706"/>
                <a:ext cx="2681090" cy="151684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4839BF81-4661-4E3B-BC02-AB8050AD7115}"/>
                  </a:ext>
                </a:extLst>
              </p:cNvPr>
              <p:cNvSpPr/>
              <p:nvPr/>
            </p:nvSpPr>
            <p:spPr>
              <a:xfrm rot="8100000">
                <a:off x="6825200" y="2937378"/>
                <a:ext cx="1905463" cy="1905463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F0A6C3-65A9-407D-9727-E028F2824948}"/>
                  </a:ext>
                </a:extLst>
              </p:cNvPr>
              <p:cNvSpPr/>
              <p:nvPr/>
            </p:nvSpPr>
            <p:spPr>
              <a:xfrm>
                <a:off x="6723224" y="3012357"/>
                <a:ext cx="2141760" cy="2955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5740002-3F12-44DC-8C7D-CD57FA1DDCEF}"/>
                  </a:ext>
                </a:extLst>
              </p:cNvPr>
              <p:cNvSpPr/>
              <p:nvPr/>
            </p:nvSpPr>
            <p:spPr>
              <a:xfrm>
                <a:off x="6444208" y="4800600"/>
                <a:ext cx="2699792" cy="1212704"/>
              </a:xfrm>
              <a:prstGeom prst="trapezoid">
                <a:avLst>
                  <a:gd name="adj" fmla="val 59461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FB7C73A-7FBB-40A2-B4C1-8629C227B775}"/>
                  </a:ext>
                </a:extLst>
              </p:cNvPr>
              <p:cNvSpPr/>
              <p:nvPr/>
            </p:nvSpPr>
            <p:spPr>
              <a:xfrm rot="5400000">
                <a:off x="5737292" y="4575557"/>
                <a:ext cx="2152504" cy="722990"/>
              </a:xfrm>
              <a:prstGeom prst="triangle">
                <a:avLst>
                  <a:gd name="adj" fmla="val 4469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484314E6-86BA-46B9-BB90-DE93EAA7FC83}"/>
                  </a:ext>
                </a:extLst>
              </p:cNvPr>
              <p:cNvSpPr/>
              <p:nvPr/>
            </p:nvSpPr>
            <p:spPr>
              <a:xfrm rot="16200000">
                <a:off x="7687550" y="4575557"/>
                <a:ext cx="2152504" cy="722990"/>
              </a:xfrm>
              <a:prstGeom prst="triangle">
                <a:avLst>
                  <a:gd name="adj" fmla="val 553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13F46D-DDC1-43BD-A0BE-CD4C0418B14D}"/>
                </a:ext>
              </a:extLst>
            </p:cNvPr>
            <p:cNvGrpSpPr/>
            <p:nvPr/>
          </p:nvGrpSpPr>
          <p:grpSpPr>
            <a:xfrm>
              <a:off x="6348905" y="4100168"/>
              <a:ext cx="2158132" cy="821159"/>
              <a:chOff x="6715125" y="3133725"/>
              <a:chExt cx="2886075" cy="1098138"/>
            </a:xfrm>
          </p:grpSpPr>
          <p:sp>
            <p:nvSpPr>
              <p:cNvPr id="6" name="Freeform 59">
                <a:extLst>
                  <a:ext uri="{FF2B5EF4-FFF2-40B4-BE49-F238E27FC236}">
                    <a16:creationId xmlns:a16="http://schemas.microsoft.com/office/drawing/2014/main" id="{2D0151D8-C371-4CBF-BF34-079D90A80A89}"/>
                  </a:ext>
                </a:extLst>
              </p:cNvPr>
              <p:cNvSpPr/>
              <p:nvPr/>
            </p:nvSpPr>
            <p:spPr>
              <a:xfrm>
                <a:off x="6715125" y="3133725"/>
                <a:ext cx="2886075" cy="1066800"/>
              </a:xfrm>
              <a:custGeom>
                <a:avLst/>
                <a:gdLst>
                  <a:gd name="connsiteX0" fmla="*/ 0 w 2886075"/>
                  <a:gd name="connsiteY0" fmla="*/ 1066800 h 1066800"/>
                  <a:gd name="connsiteX1" fmla="*/ 561975 w 2886075"/>
                  <a:gd name="connsiteY1" fmla="*/ 571500 h 1066800"/>
                  <a:gd name="connsiteX2" fmla="*/ 981075 w 2886075"/>
                  <a:gd name="connsiteY2" fmla="*/ 1047750 h 1066800"/>
                  <a:gd name="connsiteX3" fmla="*/ 1504950 w 2886075"/>
                  <a:gd name="connsiteY3" fmla="*/ 295275 h 1066800"/>
                  <a:gd name="connsiteX4" fmla="*/ 1838325 w 2886075"/>
                  <a:gd name="connsiteY4" fmla="*/ 695325 h 1066800"/>
                  <a:gd name="connsiteX5" fmla="*/ 2886075 w 2886075"/>
                  <a:gd name="connsiteY5" fmla="*/ 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6075" h="1066800">
                    <a:moveTo>
                      <a:pt x="0" y="1066800"/>
                    </a:moveTo>
                    <a:lnTo>
                      <a:pt x="561975" y="571500"/>
                    </a:lnTo>
                    <a:lnTo>
                      <a:pt x="981075" y="1047750"/>
                    </a:lnTo>
                    <a:lnTo>
                      <a:pt x="1504950" y="295275"/>
                    </a:lnTo>
                    <a:lnTo>
                      <a:pt x="1838325" y="695325"/>
                    </a:lnTo>
                    <a:lnTo>
                      <a:pt x="2886075" y="0"/>
                    </a:ln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0DE99E-ED16-4529-9E44-00054B74485D}"/>
                  </a:ext>
                </a:extLst>
              </p:cNvPr>
              <p:cNvSpPr/>
              <p:nvPr/>
            </p:nvSpPr>
            <p:spPr>
              <a:xfrm>
                <a:off x="7179700" y="3644816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8AC348F-E3EA-434A-BD45-A1236DDE5368}"/>
                  </a:ext>
                </a:extLst>
              </p:cNvPr>
              <p:cNvSpPr/>
              <p:nvPr/>
            </p:nvSpPr>
            <p:spPr>
              <a:xfrm>
                <a:off x="7633915" y="408784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5E37D-9539-4442-B5AC-EA515276E465}"/>
                  </a:ext>
                </a:extLst>
              </p:cNvPr>
              <p:cNvSpPr/>
              <p:nvPr/>
            </p:nvSpPr>
            <p:spPr>
              <a:xfrm>
                <a:off x="8153399" y="3387877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D0EE18F-97BE-405D-8F3F-CD97299B3FCA}"/>
                  </a:ext>
                </a:extLst>
              </p:cNvPr>
              <p:cNvSpPr/>
              <p:nvPr/>
            </p:nvSpPr>
            <p:spPr>
              <a:xfrm>
                <a:off x="8520283" y="3746093"/>
                <a:ext cx="144016" cy="14401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E1703-CD25-4AA0-892D-BD5BC7C430EE}"/>
              </a:ext>
            </a:extLst>
          </p:cNvPr>
          <p:cNvGrpSpPr/>
          <p:nvPr/>
        </p:nvGrpSpPr>
        <p:grpSpPr>
          <a:xfrm>
            <a:off x="8472688" y="3573017"/>
            <a:ext cx="1750634" cy="2483590"/>
            <a:chOff x="5563086" y="2852936"/>
            <a:chExt cx="646663" cy="917408"/>
          </a:xfrm>
          <a:solidFill>
            <a:srgbClr val="E6260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BEF598B-1AE3-4F26-B415-F3AC38E66DA0}"/>
                </a:ext>
              </a:extLst>
            </p:cNvPr>
            <p:cNvSpPr/>
            <p:nvPr/>
          </p:nvSpPr>
          <p:spPr>
            <a:xfrm>
              <a:off x="5563086" y="2852936"/>
              <a:ext cx="646663" cy="676077"/>
            </a:xfrm>
            <a:custGeom>
              <a:avLst/>
              <a:gdLst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48072"/>
                <a:gd name="connsiteY0" fmla="*/ 0 h 671314"/>
                <a:gd name="connsiteX1" fmla="*/ 646309 w 648072"/>
                <a:gd name="connsiteY1" fmla="*/ 306546 h 671314"/>
                <a:gd name="connsiteX2" fmla="*/ 647214 w 648072"/>
                <a:gd name="connsiteY2" fmla="*/ 306507 h 671314"/>
                <a:gd name="connsiteX3" fmla="*/ 646549 w 648072"/>
                <a:gd name="connsiteY3" fmla="*/ 308923 h 671314"/>
                <a:gd name="connsiteX4" fmla="*/ 648072 w 648072"/>
                <a:gd name="connsiteY4" fmla="*/ 324036 h 671314"/>
                <a:gd name="connsiteX5" fmla="*/ 642386 w 648072"/>
                <a:gd name="connsiteY5" fmla="*/ 324036 h 671314"/>
                <a:gd name="connsiteX6" fmla="*/ 403374 w 648072"/>
                <a:gd name="connsiteY6" fmla="*/ 586679 h 671314"/>
                <a:gd name="connsiteX7" fmla="*/ 403374 w 648072"/>
                <a:gd name="connsiteY7" fmla="*/ 671314 h 671314"/>
                <a:gd name="connsiteX8" fmla="*/ 240670 w 648072"/>
                <a:gd name="connsiteY8" fmla="*/ 671314 h 671314"/>
                <a:gd name="connsiteX9" fmla="*/ 234782 w 648072"/>
                <a:gd name="connsiteY9" fmla="*/ 596067 h 671314"/>
                <a:gd name="connsiteX10" fmla="*/ 486035 w 648072"/>
                <a:gd name="connsiteY10" fmla="*/ 323939 h 671314"/>
                <a:gd name="connsiteX11" fmla="*/ 324036 w 648072"/>
                <a:gd name="connsiteY11" fmla="*/ 162018 h 671314"/>
                <a:gd name="connsiteX12" fmla="*/ 162018 w 648072"/>
                <a:gd name="connsiteY12" fmla="*/ 324036 h 671314"/>
                <a:gd name="connsiteX13" fmla="*/ 0 w 648072"/>
                <a:gd name="connsiteY13" fmla="*/ 324036 h 671314"/>
                <a:gd name="connsiteX14" fmla="*/ 324036 w 648072"/>
                <a:gd name="connsiteY14" fmla="*/ 0 h 671314"/>
                <a:gd name="connsiteX0" fmla="*/ 324036 w 661348"/>
                <a:gd name="connsiteY0" fmla="*/ 0 h 671314"/>
                <a:gd name="connsiteX1" fmla="*/ 646309 w 661348"/>
                <a:gd name="connsiteY1" fmla="*/ 306546 h 671314"/>
                <a:gd name="connsiteX2" fmla="*/ 647214 w 661348"/>
                <a:gd name="connsiteY2" fmla="*/ 306507 h 671314"/>
                <a:gd name="connsiteX3" fmla="*/ 646549 w 661348"/>
                <a:gd name="connsiteY3" fmla="*/ 308923 h 671314"/>
                <a:gd name="connsiteX4" fmla="*/ 642386 w 661348"/>
                <a:gd name="connsiteY4" fmla="*/ 324036 h 671314"/>
                <a:gd name="connsiteX5" fmla="*/ 403374 w 661348"/>
                <a:gd name="connsiteY5" fmla="*/ 586679 h 671314"/>
                <a:gd name="connsiteX6" fmla="*/ 403374 w 661348"/>
                <a:gd name="connsiteY6" fmla="*/ 671314 h 671314"/>
                <a:gd name="connsiteX7" fmla="*/ 240670 w 661348"/>
                <a:gd name="connsiteY7" fmla="*/ 671314 h 671314"/>
                <a:gd name="connsiteX8" fmla="*/ 234782 w 661348"/>
                <a:gd name="connsiteY8" fmla="*/ 596067 h 671314"/>
                <a:gd name="connsiteX9" fmla="*/ 486035 w 661348"/>
                <a:gd name="connsiteY9" fmla="*/ 323939 h 671314"/>
                <a:gd name="connsiteX10" fmla="*/ 324036 w 661348"/>
                <a:gd name="connsiteY10" fmla="*/ 162018 h 671314"/>
                <a:gd name="connsiteX11" fmla="*/ 162018 w 661348"/>
                <a:gd name="connsiteY11" fmla="*/ 324036 h 671314"/>
                <a:gd name="connsiteX12" fmla="*/ 0 w 661348"/>
                <a:gd name="connsiteY12" fmla="*/ 324036 h 671314"/>
                <a:gd name="connsiteX13" fmla="*/ 324036 w 661348"/>
                <a:gd name="connsiteY13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646549 w 647214"/>
                <a:gd name="connsiteY3" fmla="*/ 308923 h 671314"/>
                <a:gd name="connsiteX4" fmla="*/ 403374 w 647214"/>
                <a:gd name="connsiteY4" fmla="*/ 586679 h 671314"/>
                <a:gd name="connsiteX5" fmla="*/ 403374 w 647214"/>
                <a:gd name="connsiteY5" fmla="*/ 671314 h 671314"/>
                <a:gd name="connsiteX6" fmla="*/ 240670 w 647214"/>
                <a:gd name="connsiteY6" fmla="*/ 671314 h 671314"/>
                <a:gd name="connsiteX7" fmla="*/ 234782 w 647214"/>
                <a:gd name="connsiteY7" fmla="*/ 596067 h 671314"/>
                <a:gd name="connsiteX8" fmla="*/ 486035 w 647214"/>
                <a:gd name="connsiteY8" fmla="*/ 323939 h 671314"/>
                <a:gd name="connsiteX9" fmla="*/ 324036 w 647214"/>
                <a:gd name="connsiteY9" fmla="*/ 162018 h 671314"/>
                <a:gd name="connsiteX10" fmla="*/ 162018 w 647214"/>
                <a:gd name="connsiteY10" fmla="*/ 324036 h 671314"/>
                <a:gd name="connsiteX11" fmla="*/ 0 w 647214"/>
                <a:gd name="connsiteY11" fmla="*/ 324036 h 671314"/>
                <a:gd name="connsiteX12" fmla="*/ 324036 w 647214"/>
                <a:gd name="connsiteY12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14"/>
                <a:gd name="connsiteY0" fmla="*/ 0 h 671314"/>
                <a:gd name="connsiteX1" fmla="*/ 646309 w 647214"/>
                <a:gd name="connsiteY1" fmla="*/ 306546 h 671314"/>
                <a:gd name="connsiteX2" fmla="*/ 647214 w 647214"/>
                <a:gd name="connsiteY2" fmla="*/ 306507 h 671314"/>
                <a:gd name="connsiteX3" fmla="*/ 403374 w 647214"/>
                <a:gd name="connsiteY3" fmla="*/ 586679 h 671314"/>
                <a:gd name="connsiteX4" fmla="*/ 403374 w 647214"/>
                <a:gd name="connsiteY4" fmla="*/ 671314 h 671314"/>
                <a:gd name="connsiteX5" fmla="*/ 240670 w 647214"/>
                <a:gd name="connsiteY5" fmla="*/ 671314 h 671314"/>
                <a:gd name="connsiteX6" fmla="*/ 234782 w 647214"/>
                <a:gd name="connsiteY6" fmla="*/ 596067 h 671314"/>
                <a:gd name="connsiteX7" fmla="*/ 486035 w 647214"/>
                <a:gd name="connsiteY7" fmla="*/ 323939 h 671314"/>
                <a:gd name="connsiteX8" fmla="*/ 324036 w 647214"/>
                <a:gd name="connsiteY8" fmla="*/ 162018 h 671314"/>
                <a:gd name="connsiteX9" fmla="*/ 162018 w 647214"/>
                <a:gd name="connsiteY9" fmla="*/ 324036 h 671314"/>
                <a:gd name="connsiteX10" fmla="*/ 0 w 647214"/>
                <a:gd name="connsiteY10" fmla="*/ 324036 h 671314"/>
                <a:gd name="connsiteX11" fmla="*/ 324036 w 647214"/>
                <a:gd name="connsiteY11" fmla="*/ 0 h 671314"/>
                <a:gd name="connsiteX0" fmla="*/ 324036 w 647233"/>
                <a:gd name="connsiteY0" fmla="*/ 0 h 671314"/>
                <a:gd name="connsiteX1" fmla="*/ 646309 w 647233"/>
                <a:gd name="connsiteY1" fmla="*/ 306546 h 671314"/>
                <a:gd name="connsiteX2" fmla="*/ 647214 w 647233"/>
                <a:gd name="connsiteY2" fmla="*/ 306507 h 671314"/>
                <a:gd name="connsiteX3" fmla="*/ 403374 w 647233"/>
                <a:gd name="connsiteY3" fmla="*/ 586679 h 671314"/>
                <a:gd name="connsiteX4" fmla="*/ 403374 w 647233"/>
                <a:gd name="connsiteY4" fmla="*/ 671314 h 671314"/>
                <a:gd name="connsiteX5" fmla="*/ 240670 w 647233"/>
                <a:gd name="connsiteY5" fmla="*/ 671314 h 671314"/>
                <a:gd name="connsiteX6" fmla="*/ 234782 w 647233"/>
                <a:gd name="connsiteY6" fmla="*/ 596067 h 671314"/>
                <a:gd name="connsiteX7" fmla="*/ 486035 w 647233"/>
                <a:gd name="connsiteY7" fmla="*/ 323939 h 671314"/>
                <a:gd name="connsiteX8" fmla="*/ 324036 w 647233"/>
                <a:gd name="connsiteY8" fmla="*/ 162018 h 671314"/>
                <a:gd name="connsiteX9" fmla="*/ 162018 w 647233"/>
                <a:gd name="connsiteY9" fmla="*/ 324036 h 671314"/>
                <a:gd name="connsiteX10" fmla="*/ 0 w 647233"/>
                <a:gd name="connsiteY10" fmla="*/ 324036 h 671314"/>
                <a:gd name="connsiteX11" fmla="*/ 324036 w 647233"/>
                <a:gd name="connsiteY11" fmla="*/ 0 h 671314"/>
                <a:gd name="connsiteX0" fmla="*/ 324036 w 646309"/>
                <a:gd name="connsiteY0" fmla="*/ 0 h 671314"/>
                <a:gd name="connsiteX1" fmla="*/ 646309 w 646309"/>
                <a:gd name="connsiteY1" fmla="*/ 306546 h 671314"/>
                <a:gd name="connsiteX2" fmla="*/ 403374 w 646309"/>
                <a:gd name="connsiteY2" fmla="*/ 586679 h 671314"/>
                <a:gd name="connsiteX3" fmla="*/ 403374 w 646309"/>
                <a:gd name="connsiteY3" fmla="*/ 671314 h 671314"/>
                <a:gd name="connsiteX4" fmla="*/ 240670 w 646309"/>
                <a:gd name="connsiteY4" fmla="*/ 671314 h 671314"/>
                <a:gd name="connsiteX5" fmla="*/ 234782 w 646309"/>
                <a:gd name="connsiteY5" fmla="*/ 596067 h 671314"/>
                <a:gd name="connsiteX6" fmla="*/ 486035 w 646309"/>
                <a:gd name="connsiteY6" fmla="*/ 323939 h 671314"/>
                <a:gd name="connsiteX7" fmla="*/ 324036 w 646309"/>
                <a:gd name="connsiteY7" fmla="*/ 162018 h 671314"/>
                <a:gd name="connsiteX8" fmla="*/ 162018 w 646309"/>
                <a:gd name="connsiteY8" fmla="*/ 324036 h 671314"/>
                <a:gd name="connsiteX9" fmla="*/ 0 w 646309"/>
                <a:gd name="connsiteY9" fmla="*/ 324036 h 671314"/>
                <a:gd name="connsiteX10" fmla="*/ 324036 w 646309"/>
                <a:gd name="connsiteY10" fmla="*/ 0 h 671314"/>
                <a:gd name="connsiteX0" fmla="*/ 324036 w 646408"/>
                <a:gd name="connsiteY0" fmla="*/ 0 h 671314"/>
                <a:gd name="connsiteX1" fmla="*/ 646309 w 646408"/>
                <a:gd name="connsiteY1" fmla="*/ 306546 h 671314"/>
                <a:gd name="connsiteX2" fmla="*/ 403374 w 646408"/>
                <a:gd name="connsiteY2" fmla="*/ 586679 h 671314"/>
                <a:gd name="connsiteX3" fmla="*/ 403374 w 646408"/>
                <a:gd name="connsiteY3" fmla="*/ 671314 h 671314"/>
                <a:gd name="connsiteX4" fmla="*/ 240670 w 646408"/>
                <a:gd name="connsiteY4" fmla="*/ 671314 h 671314"/>
                <a:gd name="connsiteX5" fmla="*/ 234782 w 646408"/>
                <a:gd name="connsiteY5" fmla="*/ 596067 h 671314"/>
                <a:gd name="connsiteX6" fmla="*/ 486035 w 646408"/>
                <a:gd name="connsiteY6" fmla="*/ 323939 h 671314"/>
                <a:gd name="connsiteX7" fmla="*/ 324036 w 646408"/>
                <a:gd name="connsiteY7" fmla="*/ 162018 h 671314"/>
                <a:gd name="connsiteX8" fmla="*/ 162018 w 646408"/>
                <a:gd name="connsiteY8" fmla="*/ 324036 h 671314"/>
                <a:gd name="connsiteX9" fmla="*/ 0 w 646408"/>
                <a:gd name="connsiteY9" fmla="*/ 324036 h 671314"/>
                <a:gd name="connsiteX10" fmla="*/ 324036 w 646408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1314"/>
                <a:gd name="connsiteX1" fmla="*/ 646309 w 646379"/>
                <a:gd name="connsiteY1" fmla="*/ 306546 h 671314"/>
                <a:gd name="connsiteX2" fmla="*/ 403374 w 646379"/>
                <a:gd name="connsiteY2" fmla="*/ 586679 h 671314"/>
                <a:gd name="connsiteX3" fmla="*/ 403374 w 646379"/>
                <a:gd name="connsiteY3" fmla="*/ 671314 h 671314"/>
                <a:gd name="connsiteX4" fmla="*/ 240670 w 646379"/>
                <a:gd name="connsiteY4" fmla="*/ 671314 h 671314"/>
                <a:gd name="connsiteX5" fmla="*/ 234782 w 646379"/>
                <a:gd name="connsiteY5" fmla="*/ 596067 h 671314"/>
                <a:gd name="connsiteX6" fmla="*/ 486035 w 646379"/>
                <a:gd name="connsiteY6" fmla="*/ 323939 h 671314"/>
                <a:gd name="connsiteX7" fmla="*/ 324036 w 646379"/>
                <a:gd name="connsiteY7" fmla="*/ 162018 h 671314"/>
                <a:gd name="connsiteX8" fmla="*/ 162018 w 646379"/>
                <a:gd name="connsiteY8" fmla="*/ 324036 h 671314"/>
                <a:gd name="connsiteX9" fmla="*/ 0 w 646379"/>
                <a:gd name="connsiteY9" fmla="*/ 324036 h 671314"/>
                <a:gd name="connsiteX10" fmla="*/ 324036 w 646379"/>
                <a:gd name="connsiteY10" fmla="*/ 0 h 671314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34782 w 646379"/>
                <a:gd name="connsiteY5" fmla="*/ 596067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6035 w 646379"/>
                <a:gd name="connsiteY6" fmla="*/ 323939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79"/>
                <a:gd name="connsiteY0" fmla="*/ 0 h 676077"/>
                <a:gd name="connsiteX1" fmla="*/ 646309 w 646379"/>
                <a:gd name="connsiteY1" fmla="*/ 306546 h 676077"/>
                <a:gd name="connsiteX2" fmla="*/ 403374 w 646379"/>
                <a:gd name="connsiteY2" fmla="*/ 586679 h 676077"/>
                <a:gd name="connsiteX3" fmla="*/ 403374 w 646379"/>
                <a:gd name="connsiteY3" fmla="*/ 671314 h 676077"/>
                <a:gd name="connsiteX4" fmla="*/ 243051 w 646379"/>
                <a:gd name="connsiteY4" fmla="*/ 676077 h 676077"/>
                <a:gd name="connsiteX5" fmla="*/ 244307 w 646379"/>
                <a:gd name="connsiteY5" fmla="*/ 593686 h 676077"/>
                <a:gd name="connsiteX6" fmla="*/ 483654 w 646379"/>
                <a:gd name="connsiteY6" fmla="*/ 297745 h 676077"/>
                <a:gd name="connsiteX7" fmla="*/ 324036 w 646379"/>
                <a:gd name="connsiteY7" fmla="*/ 162018 h 676077"/>
                <a:gd name="connsiteX8" fmla="*/ 162018 w 646379"/>
                <a:gd name="connsiteY8" fmla="*/ 324036 h 676077"/>
                <a:gd name="connsiteX9" fmla="*/ 0 w 646379"/>
                <a:gd name="connsiteY9" fmla="*/ 324036 h 676077"/>
                <a:gd name="connsiteX10" fmla="*/ 324036 w 64637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309"/>
                <a:gd name="connsiteY0" fmla="*/ 0 h 676077"/>
                <a:gd name="connsiteX1" fmla="*/ 646309 w 646309"/>
                <a:gd name="connsiteY1" fmla="*/ 306546 h 676077"/>
                <a:gd name="connsiteX2" fmla="*/ 403374 w 646309"/>
                <a:gd name="connsiteY2" fmla="*/ 586679 h 676077"/>
                <a:gd name="connsiteX3" fmla="*/ 403374 w 646309"/>
                <a:gd name="connsiteY3" fmla="*/ 671314 h 676077"/>
                <a:gd name="connsiteX4" fmla="*/ 243051 w 646309"/>
                <a:gd name="connsiteY4" fmla="*/ 676077 h 676077"/>
                <a:gd name="connsiteX5" fmla="*/ 244307 w 646309"/>
                <a:gd name="connsiteY5" fmla="*/ 593686 h 676077"/>
                <a:gd name="connsiteX6" fmla="*/ 483654 w 646309"/>
                <a:gd name="connsiteY6" fmla="*/ 297745 h 676077"/>
                <a:gd name="connsiteX7" fmla="*/ 324036 w 646309"/>
                <a:gd name="connsiteY7" fmla="*/ 162018 h 676077"/>
                <a:gd name="connsiteX8" fmla="*/ 162018 w 646309"/>
                <a:gd name="connsiteY8" fmla="*/ 324036 h 676077"/>
                <a:gd name="connsiteX9" fmla="*/ 0 w 646309"/>
                <a:gd name="connsiteY9" fmla="*/ 324036 h 676077"/>
                <a:gd name="connsiteX10" fmla="*/ 324036 w 646309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  <a:gd name="connsiteX0" fmla="*/ 324036 w 646663"/>
                <a:gd name="connsiteY0" fmla="*/ 0 h 676077"/>
                <a:gd name="connsiteX1" fmla="*/ 646309 w 646663"/>
                <a:gd name="connsiteY1" fmla="*/ 306546 h 676077"/>
                <a:gd name="connsiteX2" fmla="*/ 403374 w 646663"/>
                <a:gd name="connsiteY2" fmla="*/ 586679 h 676077"/>
                <a:gd name="connsiteX3" fmla="*/ 403374 w 646663"/>
                <a:gd name="connsiteY3" fmla="*/ 671314 h 676077"/>
                <a:gd name="connsiteX4" fmla="*/ 243051 w 646663"/>
                <a:gd name="connsiteY4" fmla="*/ 676077 h 676077"/>
                <a:gd name="connsiteX5" fmla="*/ 244307 w 646663"/>
                <a:gd name="connsiteY5" fmla="*/ 593686 h 676077"/>
                <a:gd name="connsiteX6" fmla="*/ 483654 w 646663"/>
                <a:gd name="connsiteY6" fmla="*/ 297745 h 676077"/>
                <a:gd name="connsiteX7" fmla="*/ 324036 w 646663"/>
                <a:gd name="connsiteY7" fmla="*/ 162018 h 676077"/>
                <a:gd name="connsiteX8" fmla="*/ 162018 w 646663"/>
                <a:gd name="connsiteY8" fmla="*/ 324036 h 676077"/>
                <a:gd name="connsiteX9" fmla="*/ 0 w 646663"/>
                <a:gd name="connsiteY9" fmla="*/ 324036 h 676077"/>
                <a:gd name="connsiteX10" fmla="*/ 324036 w 646663"/>
                <a:gd name="connsiteY10" fmla="*/ 0 h 67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663" h="676077">
                  <a:moveTo>
                    <a:pt x="324036" y="0"/>
                  </a:moveTo>
                  <a:cubicBezTo>
                    <a:pt x="497105" y="0"/>
                    <a:pt x="655153" y="90439"/>
                    <a:pt x="646309" y="306546"/>
                  </a:cubicBezTo>
                  <a:cubicBezTo>
                    <a:pt x="624862" y="449930"/>
                    <a:pt x="405773" y="495682"/>
                    <a:pt x="403374" y="586679"/>
                  </a:cubicBezTo>
                  <a:lnTo>
                    <a:pt x="403374" y="671314"/>
                  </a:lnTo>
                  <a:lnTo>
                    <a:pt x="243051" y="676077"/>
                  </a:lnTo>
                  <a:cubicBezTo>
                    <a:pt x="243470" y="648613"/>
                    <a:pt x="243888" y="621150"/>
                    <a:pt x="244307" y="593686"/>
                  </a:cubicBezTo>
                  <a:cubicBezTo>
                    <a:pt x="253833" y="433696"/>
                    <a:pt x="475381" y="376021"/>
                    <a:pt x="483654" y="297745"/>
                  </a:cubicBezTo>
                  <a:cubicBezTo>
                    <a:pt x="483620" y="186880"/>
                    <a:pt x="377642" y="157636"/>
                    <a:pt x="324036" y="162018"/>
                  </a:cubicBezTo>
                  <a:cubicBezTo>
                    <a:pt x="270430" y="166400"/>
                    <a:pt x="162018" y="234556"/>
                    <a:pt x="162018" y="324036"/>
                  </a:cubicBezTo>
                  <a:lnTo>
                    <a:pt x="0" y="324036"/>
                  </a:ln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5888D-DFE6-44A4-A624-BE1B88F22CAF}"/>
                </a:ext>
              </a:extLst>
            </p:cNvPr>
            <p:cNvSpPr/>
            <p:nvPr/>
          </p:nvSpPr>
          <p:spPr>
            <a:xfrm>
              <a:off x="5805770" y="3581400"/>
              <a:ext cx="162704" cy="1889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439272-D656-4D45-A448-E92C8E87BB79}"/>
              </a:ext>
            </a:extLst>
          </p:cNvPr>
          <p:cNvGrpSpPr/>
          <p:nvPr/>
        </p:nvGrpSpPr>
        <p:grpSpPr>
          <a:xfrm>
            <a:off x="9433559" y="4420099"/>
            <a:ext cx="1586375" cy="2094269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CD0700D0-B061-486D-B495-58EF7C7AB22B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3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C531F4D4-2BF2-44E1-A4CC-B81DC156D1CC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73966" y="1874865"/>
            <a:ext cx="622073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ตัวดำเนินทางคณิตศาสตร์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เช่น เครื่องหมาย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+, -, x, / 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865" y="2479551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86529" y="2577300"/>
            <a:ext cx="7557537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ตัว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ดำเนินการที่ใช้กำหนดค่า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เช่น เครื่องหมาย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+=, -=, *=, /=, %=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53164" y="3312871"/>
            <a:ext cx="6528994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2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ตัว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ดำเนินการเปรียบเทียบ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ได้แก่ เครื่องหมาย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==, !=, &gt;, &lt;,_&gt;=, &lt;=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3941814"/>
            <a:ext cx="6325335" cy="1595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55317" y="4011390"/>
            <a:ext cx="4806661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ตัวดำเนินการทางตรรกะ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ในทางตรรกะเป็นจริงหรือเท็จ ประกอบด้วยเครื่องหมาย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&amp;&amp;, ||,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!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ซึ่งแทนการ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AND, OR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5DE30D-7E75-4B9C-828F-2A86ADA618D7}"/>
              </a:ext>
            </a:extLst>
          </p:cNvPr>
          <p:cNvSpPr/>
          <p:nvPr/>
        </p:nvSpPr>
        <p:spPr>
          <a:xfrm>
            <a:off x="0" y="5739580"/>
            <a:ext cx="6325335" cy="551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5062A-1712-4B48-818A-711265E1C4B3}"/>
              </a:ext>
            </a:extLst>
          </p:cNvPr>
          <p:cNvSpPr txBox="1"/>
          <p:nvPr/>
        </p:nvSpPr>
        <p:spPr>
          <a:xfrm>
            <a:off x="19834" y="5815111"/>
            <a:ext cx="6528994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typeof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75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547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Consolas</vt:lpstr>
      <vt:lpstr>TH Sarabun New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อานนท์ รักจักร์</cp:lastModifiedBy>
  <cp:revision>281</cp:revision>
  <dcterms:created xsi:type="dcterms:W3CDTF">2018-04-24T17:14:44Z</dcterms:created>
  <dcterms:modified xsi:type="dcterms:W3CDTF">2019-09-24T07:31:06Z</dcterms:modified>
</cp:coreProperties>
</file>