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9.jpeg" ContentType="image/jpe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jpeg" ContentType="image/jpeg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9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9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98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9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103.xml.rels" ContentType="application/vnd.openxmlformats-package.relationships+xml"/>
  <Override PartName="/ppt/slideLayouts/_rels/slideLayout100.xml.rels" ContentType="application/vnd.openxmlformats-package.relationships+xml"/>
  <Override PartName="/ppt/slideLayouts/_rels/slideLayout106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104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101.xml.rels" ContentType="application/vnd.openxmlformats-package.relationships+xml"/>
  <Override PartName="/ppt/slideLayouts/_rels/slideLayout107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105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108.xml.rels" ContentType="application/vnd.openxmlformats-package.relationships+xml"/>
  <Override PartName="/ppt/slideLayouts/_rels/slideLayout102.xml.rels" ContentType="application/vnd.openxmlformats-package.relationships+xml"/>
  <Override PartName="/ppt/slideLayouts/_rels/slideLayout74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59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  <p:sldMasterId id="2147483752" r:id="rId10"/>
  </p:sldMasterIdLst>
  <p:sldIdLst>
    <p:sldId id="256" r:id="rId11"/>
    <p:sldId id="257" r:id="rId12"/>
    <p:sldId id="258" r:id="rId13"/>
    <p:sldId id="259" r:id="rId14"/>
    <p:sldId id="260" r:id="rId15"/>
    <p:sldId id="261" r:id="rId16"/>
    <p:sldId id="262" r:id="rId17"/>
    <p:sldId id="263" r:id="rId18"/>
    <p:sldId id="264" r:id="rId19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" Target="slides/slide1.xml"/><Relationship Id="rId12" Type="http://schemas.openxmlformats.org/officeDocument/2006/relationships/slide" Target="slides/slide2.xml"/><Relationship Id="rId13" Type="http://schemas.openxmlformats.org/officeDocument/2006/relationships/slide" Target="slides/slide3.xml"/><Relationship Id="rId14" Type="http://schemas.openxmlformats.org/officeDocument/2006/relationships/slide" Target="slides/slide4.xml"/><Relationship Id="rId15" Type="http://schemas.openxmlformats.org/officeDocument/2006/relationships/slide" Target="slides/slide5.xml"/><Relationship Id="rId16" Type="http://schemas.openxmlformats.org/officeDocument/2006/relationships/slide" Target="slides/slide6.xml"/><Relationship Id="rId17" Type="http://schemas.openxmlformats.org/officeDocument/2006/relationships/slide" Target="slides/slide7.xml"/><Relationship Id="rId18" Type="http://schemas.openxmlformats.org/officeDocument/2006/relationships/slide" Target="slides/slide8.xml"/><Relationship Id="rId19" Type="http://schemas.openxmlformats.org/officeDocument/2006/relationships/slide" Target="slides/slide9.xml"/><Relationship Id="rId20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0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43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3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5C28CD5-A833-460E-B1D3-817C219673B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0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ED03A05-8203-4C29-B82B-605A38EEA1D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0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280" cy="4386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80E040C-9B2C-470A-918F-9500108C020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0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43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4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41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E6BA47E-A270-4D16-9D52-7FBCF09FA67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0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44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4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45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411F6FB-B363-45F1-A55C-DAE6AB5990C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0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44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4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49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60A5330-826E-4449-975A-DCAF1A41A3A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0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45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52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B1924B0-F9FD-4E8F-BB9E-88F4E3D21F2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0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45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5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56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57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99633ED-472A-439E-90BD-4CF89C5C2E23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0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45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60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61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62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63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64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F8F72B1-CD98-4F78-BC22-3F6363DFA95F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280" cy="4386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1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2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3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280" cy="4386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9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0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5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6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7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280" cy="4386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9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3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9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94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95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99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00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01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02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24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2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2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280" cy="4386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3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3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35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3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3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39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4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4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43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4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46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4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4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0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1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280" cy="4386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5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4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5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6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7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8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78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8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8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8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280" cy="4386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8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8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89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9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9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93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9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9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9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9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00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0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0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04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05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0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08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09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10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11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12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3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3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3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280" cy="4386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4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4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44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4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4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48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5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5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5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5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55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5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5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59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0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6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3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4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5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6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7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89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9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9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9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280" cy="4386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9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9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00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40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0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04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40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0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08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4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11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41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1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15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16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41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19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20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21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22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23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ABD8628-3190-4C62-968A-B4CA2825650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9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430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6699FAF-912E-499B-9E7C-52F77D42323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9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43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189F143-4BEB-4632-8417-FE2C6B6B488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61.xml"/><Relationship Id="rId4" Type="http://schemas.openxmlformats.org/officeDocument/2006/relationships/slideLayout" Target="../slideLayouts/slideLayout62.xml"/><Relationship Id="rId5" Type="http://schemas.openxmlformats.org/officeDocument/2006/relationships/slideLayout" Target="../slideLayouts/slideLayout63.xml"/><Relationship Id="rId6" Type="http://schemas.openxmlformats.org/officeDocument/2006/relationships/slideLayout" Target="../slideLayouts/slideLayout64.xml"/><Relationship Id="rId7" Type="http://schemas.openxmlformats.org/officeDocument/2006/relationships/slideLayout" Target="../slideLayouts/slideLayout65.xml"/><Relationship Id="rId8" Type="http://schemas.openxmlformats.org/officeDocument/2006/relationships/slideLayout" Target="../slideLayouts/slideLayout66.xml"/><Relationship Id="rId9" Type="http://schemas.openxmlformats.org/officeDocument/2006/relationships/slideLayout" Target="../slideLayouts/slideLayout67.xml"/><Relationship Id="rId10" Type="http://schemas.openxmlformats.org/officeDocument/2006/relationships/slideLayout" Target="../slideLayouts/slideLayout68.xml"/><Relationship Id="rId11" Type="http://schemas.openxmlformats.org/officeDocument/2006/relationships/slideLayout" Target="../slideLayouts/slideLayout69.xml"/><Relationship Id="rId12" Type="http://schemas.openxmlformats.org/officeDocument/2006/relationships/slideLayout" Target="../slideLayouts/slideLayout70.xml"/><Relationship Id="rId13" Type="http://schemas.openxmlformats.org/officeDocument/2006/relationships/slideLayout" Target="../slideLayouts/slideLayout71.xml"/><Relationship Id="rId14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73.xml"/><Relationship Id="rId4" Type="http://schemas.openxmlformats.org/officeDocument/2006/relationships/slideLayout" Target="../slideLayouts/slideLayout74.xml"/><Relationship Id="rId5" Type="http://schemas.openxmlformats.org/officeDocument/2006/relationships/slideLayout" Target="../slideLayouts/slideLayout75.xml"/><Relationship Id="rId6" Type="http://schemas.openxmlformats.org/officeDocument/2006/relationships/slideLayout" Target="../slideLayouts/slideLayout76.xml"/><Relationship Id="rId7" Type="http://schemas.openxmlformats.org/officeDocument/2006/relationships/slideLayout" Target="../slideLayouts/slideLayout77.xml"/><Relationship Id="rId8" Type="http://schemas.openxmlformats.org/officeDocument/2006/relationships/slideLayout" Target="../slideLayouts/slideLayout78.xml"/><Relationship Id="rId9" Type="http://schemas.openxmlformats.org/officeDocument/2006/relationships/slideLayout" Target="../slideLayouts/slideLayout79.xml"/><Relationship Id="rId10" Type="http://schemas.openxmlformats.org/officeDocument/2006/relationships/slideLayout" Target="../slideLayouts/slideLayout80.xml"/><Relationship Id="rId11" Type="http://schemas.openxmlformats.org/officeDocument/2006/relationships/slideLayout" Target="../slideLayouts/slideLayout81.xml"/><Relationship Id="rId12" Type="http://schemas.openxmlformats.org/officeDocument/2006/relationships/slideLayout" Target="../slideLayouts/slideLayout82.xml"/><Relationship Id="rId13" Type="http://schemas.openxmlformats.org/officeDocument/2006/relationships/slideLayout" Target="../slideLayouts/slideLayout83.xml"/><Relationship Id="rId14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85.xml"/><Relationship Id="rId4" Type="http://schemas.openxmlformats.org/officeDocument/2006/relationships/slideLayout" Target="../slideLayouts/slideLayout86.xml"/><Relationship Id="rId5" Type="http://schemas.openxmlformats.org/officeDocument/2006/relationships/slideLayout" Target="../slideLayouts/slideLayout87.xml"/><Relationship Id="rId6" Type="http://schemas.openxmlformats.org/officeDocument/2006/relationships/slideLayout" Target="../slideLayouts/slideLayout88.xml"/><Relationship Id="rId7" Type="http://schemas.openxmlformats.org/officeDocument/2006/relationships/slideLayout" Target="../slideLayouts/slideLayout89.xml"/><Relationship Id="rId8" Type="http://schemas.openxmlformats.org/officeDocument/2006/relationships/slideLayout" Target="../slideLayouts/slideLayout90.xml"/><Relationship Id="rId9" Type="http://schemas.openxmlformats.org/officeDocument/2006/relationships/slideLayout" Target="../slideLayouts/slideLayout91.xml"/><Relationship Id="rId10" Type="http://schemas.openxmlformats.org/officeDocument/2006/relationships/slideLayout" Target="../slideLayouts/slideLayout92.xml"/><Relationship Id="rId11" Type="http://schemas.openxmlformats.org/officeDocument/2006/relationships/slideLayout" Target="../slideLayouts/slideLayout93.xml"/><Relationship Id="rId12" Type="http://schemas.openxmlformats.org/officeDocument/2006/relationships/slideLayout" Target="../slideLayouts/slideLayout94.xml"/><Relationship Id="rId13" Type="http://schemas.openxmlformats.org/officeDocument/2006/relationships/slideLayout" Target="../slideLayouts/slideLayout95.xml"/><Relationship Id="rId14" Type="http://schemas.openxmlformats.org/officeDocument/2006/relationships/slideLayout" Target="../slideLayouts/slideLayout96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7.xml"/><Relationship Id="rId3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9.xml"/><Relationship Id="rId5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1.xml"/><Relationship Id="rId7" Type="http://schemas.openxmlformats.org/officeDocument/2006/relationships/slideLayout" Target="../slideLayouts/slideLayout102.xml"/><Relationship Id="rId8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06.xml"/><Relationship Id="rId12" Type="http://schemas.openxmlformats.org/officeDocument/2006/relationships/slideLayout" Target="../slideLayouts/slideLayout107.xml"/><Relationship Id="rId13" Type="http://schemas.openxmlformats.org/officeDocument/2006/relationships/slideLayout" Target="../slideLayouts/slideLayout10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"/>
          <p:cNvGrpSpPr/>
          <p:nvPr/>
        </p:nvGrpSpPr>
        <p:grpSpPr>
          <a:xfrm>
            <a:off x="1190520" y="664200"/>
            <a:ext cx="2409480" cy="4372920"/>
            <a:chOff x="1190520" y="664200"/>
            <a:chExt cx="2409480" cy="4372920"/>
          </a:xfrm>
        </p:grpSpPr>
        <p:sp>
          <p:nvSpPr>
            <p:cNvPr id="39" name=""/>
            <p:cNvSpPr/>
            <p:nvPr/>
          </p:nvSpPr>
          <p:spPr>
            <a:xfrm>
              <a:off x="2077200" y="811440"/>
              <a:ext cx="1522800" cy="1522800"/>
            </a:xfrm>
            <a:custGeom>
              <a:avLst/>
              <a:gdLst/>
              <a:ahLst/>
              <a:rect l="l" t="t" r="r" b="b"/>
              <a:pathLst>
                <a:path w="4231" h="4231">
                  <a:moveTo>
                    <a:pt x="1057" y="3164"/>
                  </a:moveTo>
                  <a:lnTo>
                    <a:pt x="0" y="2098"/>
                  </a:lnTo>
                  <a:lnTo>
                    <a:pt x="2117" y="0"/>
                  </a:lnTo>
                  <a:lnTo>
                    <a:pt x="4231" y="2133"/>
                  </a:lnTo>
                  <a:lnTo>
                    <a:pt x="2114" y="4231"/>
                  </a:lnTo>
                  <a:lnTo>
                    <a:pt x="1057" y="3164"/>
                  </a:lnTo>
                  <a:close/>
                </a:path>
              </a:pathLst>
            </a:custGeom>
            <a:solidFill>
              <a:srgbClr val="fe713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" name=""/>
            <p:cNvSpPr/>
            <p:nvPr/>
          </p:nvSpPr>
          <p:spPr>
            <a:xfrm>
              <a:off x="1190520" y="1683000"/>
              <a:ext cx="1522800" cy="1522800"/>
            </a:xfrm>
            <a:custGeom>
              <a:avLst/>
              <a:gdLst/>
              <a:ahLst/>
              <a:rect l="l" t="t" r="r" b="b"/>
              <a:pathLst>
                <a:path w="4231" h="4231">
                  <a:moveTo>
                    <a:pt x="1057" y="3165"/>
                  </a:moveTo>
                  <a:lnTo>
                    <a:pt x="0" y="2098"/>
                  </a:lnTo>
                  <a:lnTo>
                    <a:pt x="2117" y="0"/>
                  </a:lnTo>
                  <a:lnTo>
                    <a:pt x="4231" y="2133"/>
                  </a:lnTo>
                  <a:lnTo>
                    <a:pt x="2114" y="4231"/>
                  </a:lnTo>
                  <a:lnTo>
                    <a:pt x="1057" y="3165"/>
                  </a:lnTo>
                  <a:close/>
                </a:path>
              </a:pathLst>
            </a:custGeom>
            <a:solidFill>
              <a:srgbClr val="fe713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" name=""/>
            <p:cNvSpPr/>
            <p:nvPr/>
          </p:nvSpPr>
          <p:spPr>
            <a:xfrm>
              <a:off x="2077200" y="2642760"/>
              <a:ext cx="1522800" cy="1523160"/>
            </a:xfrm>
            <a:custGeom>
              <a:avLst/>
              <a:gdLst/>
              <a:ahLst/>
              <a:rect l="l" t="t" r="r" b="b"/>
              <a:pathLst>
                <a:path w="4231" h="4232">
                  <a:moveTo>
                    <a:pt x="1057" y="3165"/>
                  </a:moveTo>
                  <a:lnTo>
                    <a:pt x="0" y="2099"/>
                  </a:lnTo>
                  <a:lnTo>
                    <a:pt x="2117" y="0"/>
                  </a:lnTo>
                  <a:lnTo>
                    <a:pt x="4231" y="2133"/>
                  </a:lnTo>
                  <a:lnTo>
                    <a:pt x="2114" y="4232"/>
                  </a:lnTo>
                  <a:lnTo>
                    <a:pt x="1057" y="3165"/>
                  </a:lnTo>
                  <a:close/>
                </a:path>
              </a:pathLst>
            </a:custGeom>
            <a:solidFill>
              <a:srgbClr val="fe713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" name=""/>
            <p:cNvSpPr/>
            <p:nvPr/>
          </p:nvSpPr>
          <p:spPr>
            <a:xfrm>
              <a:off x="1190520" y="3514320"/>
              <a:ext cx="1522800" cy="1522800"/>
            </a:xfrm>
            <a:custGeom>
              <a:avLst/>
              <a:gdLst/>
              <a:ahLst/>
              <a:rect l="l" t="t" r="r" b="b"/>
              <a:pathLst>
                <a:path w="4231" h="4231">
                  <a:moveTo>
                    <a:pt x="1057" y="3164"/>
                  </a:moveTo>
                  <a:lnTo>
                    <a:pt x="0" y="2098"/>
                  </a:lnTo>
                  <a:lnTo>
                    <a:pt x="2117" y="0"/>
                  </a:lnTo>
                  <a:lnTo>
                    <a:pt x="4231" y="2133"/>
                  </a:lnTo>
                  <a:lnTo>
                    <a:pt x="2114" y="4231"/>
                  </a:lnTo>
                  <a:lnTo>
                    <a:pt x="1057" y="3164"/>
                  </a:lnTo>
                  <a:close/>
                </a:path>
              </a:pathLst>
            </a:custGeom>
            <a:solidFill>
              <a:srgbClr val="fe713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" name=""/>
            <p:cNvSpPr/>
            <p:nvPr/>
          </p:nvSpPr>
          <p:spPr>
            <a:xfrm>
              <a:off x="2077200" y="664200"/>
              <a:ext cx="1522800" cy="1522800"/>
            </a:xfrm>
            <a:custGeom>
              <a:avLst/>
              <a:gdLst/>
              <a:ahLst/>
              <a:rect l="l" t="t" r="r" b="b"/>
              <a:pathLst>
                <a:path w="4231" h="4231">
                  <a:moveTo>
                    <a:pt x="1057" y="3165"/>
                  </a:moveTo>
                  <a:lnTo>
                    <a:pt x="0" y="2098"/>
                  </a:lnTo>
                  <a:lnTo>
                    <a:pt x="2116" y="0"/>
                  </a:lnTo>
                  <a:lnTo>
                    <a:pt x="4231" y="2133"/>
                  </a:lnTo>
                  <a:lnTo>
                    <a:pt x="2114" y="4231"/>
                  </a:lnTo>
                  <a:lnTo>
                    <a:pt x="1057" y="3165"/>
                  </a:lnTo>
                  <a:close/>
                </a:path>
              </a:pathLst>
            </a:custGeom>
            <a:noFill/>
            <a:ln cap="rnd" w="39600">
              <a:solidFill>
                <a:srgbClr val="ffd74c"/>
              </a:solidFill>
              <a:beve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" name=""/>
            <p:cNvSpPr/>
            <p:nvPr/>
          </p:nvSpPr>
          <p:spPr>
            <a:xfrm>
              <a:off x="1190520" y="1535760"/>
              <a:ext cx="1522800" cy="1523160"/>
            </a:xfrm>
            <a:custGeom>
              <a:avLst/>
              <a:gdLst/>
              <a:ahLst/>
              <a:rect l="l" t="t" r="r" b="b"/>
              <a:pathLst>
                <a:path w="4231" h="4232">
                  <a:moveTo>
                    <a:pt x="1057" y="3165"/>
                  </a:moveTo>
                  <a:lnTo>
                    <a:pt x="0" y="2099"/>
                  </a:lnTo>
                  <a:lnTo>
                    <a:pt x="2116" y="0"/>
                  </a:lnTo>
                  <a:lnTo>
                    <a:pt x="4231" y="2134"/>
                  </a:lnTo>
                  <a:lnTo>
                    <a:pt x="2114" y="4232"/>
                  </a:lnTo>
                  <a:lnTo>
                    <a:pt x="1057" y="3165"/>
                  </a:lnTo>
                  <a:close/>
                </a:path>
              </a:pathLst>
            </a:custGeom>
            <a:noFill/>
            <a:ln cap="rnd" w="39600">
              <a:solidFill>
                <a:srgbClr val="ffd74c"/>
              </a:solidFill>
              <a:beve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" name=""/>
            <p:cNvSpPr/>
            <p:nvPr/>
          </p:nvSpPr>
          <p:spPr>
            <a:xfrm>
              <a:off x="2077200" y="2495880"/>
              <a:ext cx="1522800" cy="1522800"/>
            </a:xfrm>
            <a:custGeom>
              <a:avLst/>
              <a:gdLst/>
              <a:ahLst/>
              <a:rect l="l" t="t" r="r" b="b"/>
              <a:pathLst>
                <a:path w="4231" h="4231">
                  <a:moveTo>
                    <a:pt x="1057" y="3165"/>
                  </a:moveTo>
                  <a:lnTo>
                    <a:pt x="0" y="2098"/>
                  </a:lnTo>
                  <a:lnTo>
                    <a:pt x="2117" y="0"/>
                  </a:lnTo>
                  <a:lnTo>
                    <a:pt x="4231" y="2133"/>
                  </a:lnTo>
                  <a:lnTo>
                    <a:pt x="2114" y="4231"/>
                  </a:lnTo>
                  <a:lnTo>
                    <a:pt x="1057" y="3165"/>
                  </a:lnTo>
                  <a:close/>
                </a:path>
              </a:pathLst>
            </a:custGeom>
            <a:noFill/>
            <a:ln cap="rnd" w="39600">
              <a:solidFill>
                <a:srgbClr val="ffd74c"/>
              </a:solidFill>
              <a:beve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" name=""/>
            <p:cNvSpPr/>
            <p:nvPr/>
          </p:nvSpPr>
          <p:spPr>
            <a:xfrm>
              <a:off x="1190520" y="3367080"/>
              <a:ext cx="1522800" cy="1523160"/>
            </a:xfrm>
            <a:custGeom>
              <a:avLst/>
              <a:gdLst/>
              <a:ahLst/>
              <a:rect l="l" t="t" r="r" b="b"/>
              <a:pathLst>
                <a:path w="4231" h="4232">
                  <a:moveTo>
                    <a:pt x="1057" y="3165"/>
                  </a:moveTo>
                  <a:lnTo>
                    <a:pt x="0" y="2099"/>
                  </a:lnTo>
                  <a:lnTo>
                    <a:pt x="2116" y="0"/>
                  </a:lnTo>
                  <a:lnTo>
                    <a:pt x="4231" y="2133"/>
                  </a:lnTo>
                  <a:lnTo>
                    <a:pt x="2114" y="4232"/>
                  </a:lnTo>
                  <a:lnTo>
                    <a:pt x="1057" y="3165"/>
                  </a:lnTo>
                  <a:close/>
                </a:path>
              </a:pathLst>
            </a:custGeom>
            <a:noFill/>
            <a:ln cap="rnd" w="39600">
              <a:solidFill>
                <a:srgbClr val="ffd74c"/>
              </a:solidFill>
              <a:beve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7" name=""/>
          <p:cNvSpPr/>
          <p:nvPr/>
        </p:nvSpPr>
        <p:spPr>
          <a:xfrm>
            <a:off x="14040" y="5667120"/>
            <a:ext cx="10068480" cy="360"/>
          </a:xfrm>
          <a:custGeom>
            <a:avLst/>
            <a:gdLst/>
            <a:ahLst/>
            <a:rect l="l" t="t" r="r" b="b"/>
            <a:pathLst>
              <a:path w="27969" h="0">
                <a:moveTo>
                  <a:pt x="0" y="0"/>
                </a:moveTo>
                <a:lnTo>
                  <a:pt x="27969" y="0"/>
                </a:lnTo>
                <a:lnTo>
                  <a:pt x="2796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48" name=""/>
          <p:cNvGrpSpPr/>
          <p:nvPr/>
        </p:nvGrpSpPr>
        <p:grpSpPr>
          <a:xfrm>
            <a:off x="9783000" y="208080"/>
            <a:ext cx="80280" cy="5249520"/>
            <a:chOff x="9783000" y="208080"/>
            <a:chExt cx="80280" cy="5249520"/>
          </a:xfrm>
        </p:grpSpPr>
        <p:sp>
          <p:nvSpPr>
            <p:cNvPr id="49" name=""/>
            <p:cNvSpPr/>
            <p:nvPr/>
          </p:nvSpPr>
          <p:spPr>
            <a:xfrm>
              <a:off x="9783000" y="2890800"/>
              <a:ext cx="80280" cy="80280"/>
            </a:xfrm>
            <a:custGeom>
              <a:avLst/>
              <a:gdLst/>
              <a:ahLst/>
              <a:rect l="l" t="t" r="r" b="b"/>
              <a:pathLst>
                <a:path w="224" h="224">
                  <a:moveTo>
                    <a:pt x="112" y="224"/>
                  </a:moveTo>
                  <a:lnTo>
                    <a:pt x="119" y="224"/>
                  </a:lnTo>
                  <a:lnTo>
                    <a:pt x="127" y="223"/>
                  </a:lnTo>
                  <a:lnTo>
                    <a:pt x="134" y="222"/>
                  </a:lnTo>
                  <a:lnTo>
                    <a:pt x="141" y="220"/>
                  </a:lnTo>
                  <a:lnTo>
                    <a:pt x="148" y="218"/>
                  </a:lnTo>
                  <a:lnTo>
                    <a:pt x="155" y="215"/>
                  </a:lnTo>
                  <a:lnTo>
                    <a:pt x="162" y="212"/>
                  </a:lnTo>
                  <a:lnTo>
                    <a:pt x="168" y="209"/>
                  </a:lnTo>
                  <a:lnTo>
                    <a:pt x="174" y="205"/>
                  </a:lnTo>
                  <a:lnTo>
                    <a:pt x="180" y="201"/>
                  </a:lnTo>
                  <a:lnTo>
                    <a:pt x="186" y="196"/>
                  </a:lnTo>
                  <a:lnTo>
                    <a:pt x="191" y="191"/>
                  </a:lnTo>
                  <a:lnTo>
                    <a:pt x="196" y="186"/>
                  </a:lnTo>
                  <a:lnTo>
                    <a:pt x="201" y="180"/>
                  </a:lnTo>
                  <a:lnTo>
                    <a:pt x="205" y="174"/>
                  </a:lnTo>
                  <a:lnTo>
                    <a:pt x="209" y="168"/>
                  </a:lnTo>
                  <a:lnTo>
                    <a:pt x="212" y="162"/>
                  </a:lnTo>
                  <a:lnTo>
                    <a:pt x="215" y="155"/>
                  </a:lnTo>
                  <a:lnTo>
                    <a:pt x="218" y="148"/>
                  </a:lnTo>
                  <a:lnTo>
                    <a:pt x="220" y="141"/>
                  </a:lnTo>
                  <a:lnTo>
                    <a:pt x="222" y="134"/>
                  </a:lnTo>
                  <a:lnTo>
                    <a:pt x="223" y="127"/>
                  </a:lnTo>
                  <a:lnTo>
                    <a:pt x="224" y="119"/>
                  </a:lnTo>
                  <a:lnTo>
                    <a:pt x="224" y="112"/>
                  </a:lnTo>
                  <a:lnTo>
                    <a:pt x="224" y="105"/>
                  </a:lnTo>
                  <a:lnTo>
                    <a:pt x="223" y="97"/>
                  </a:lnTo>
                  <a:lnTo>
                    <a:pt x="222" y="90"/>
                  </a:lnTo>
                  <a:lnTo>
                    <a:pt x="220" y="83"/>
                  </a:lnTo>
                  <a:lnTo>
                    <a:pt x="218" y="76"/>
                  </a:lnTo>
                  <a:lnTo>
                    <a:pt x="215" y="69"/>
                  </a:lnTo>
                  <a:lnTo>
                    <a:pt x="212" y="62"/>
                  </a:lnTo>
                  <a:lnTo>
                    <a:pt x="209" y="56"/>
                  </a:lnTo>
                  <a:lnTo>
                    <a:pt x="205" y="50"/>
                  </a:lnTo>
                  <a:lnTo>
                    <a:pt x="201" y="44"/>
                  </a:lnTo>
                  <a:lnTo>
                    <a:pt x="196" y="38"/>
                  </a:lnTo>
                  <a:lnTo>
                    <a:pt x="191" y="33"/>
                  </a:lnTo>
                  <a:lnTo>
                    <a:pt x="186" y="28"/>
                  </a:lnTo>
                  <a:lnTo>
                    <a:pt x="180" y="23"/>
                  </a:lnTo>
                  <a:lnTo>
                    <a:pt x="174" y="19"/>
                  </a:lnTo>
                  <a:lnTo>
                    <a:pt x="168" y="15"/>
                  </a:lnTo>
                  <a:lnTo>
                    <a:pt x="162" y="12"/>
                  </a:lnTo>
                  <a:lnTo>
                    <a:pt x="155" y="9"/>
                  </a:lnTo>
                  <a:lnTo>
                    <a:pt x="148" y="6"/>
                  </a:lnTo>
                  <a:lnTo>
                    <a:pt x="141" y="4"/>
                  </a:lnTo>
                  <a:lnTo>
                    <a:pt x="134" y="2"/>
                  </a:lnTo>
                  <a:lnTo>
                    <a:pt x="127" y="1"/>
                  </a:lnTo>
                  <a:lnTo>
                    <a:pt x="119" y="0"/>
                  </a:lnTo>
                  <a:lnTo>
                    <a:pt x="112" y="0"/>
                  </a:lnTo>
                  <a:lnTo>
                    <a:pt x="105" y="0"/>
                  </a:lnTo>
                  <a:lnTo>
                    <a:pt x="98" y="1"/>
                  </a:lnTo>
                  <a:lnTo>
                    <a:pt x="90" y="2"/>
                  </a:lnTo>
                  <a:lnTo>
                    <a:pt x="83" y="4"/>
                  </a:lnTo>
                  <a:lnTo>
                    <a:pt x="76" y="6"/>
                  </a:lnTo>
                  <a:lnTo>
                    <a:pt x="69" y="8"/>
                  </a:lnTo>
                  <a:lnTo>
                    <a:pt x="63" y="11"/>
                  </a:lnTo>
                  <a:lnTo>
                    <a:pt x="56" y="15"/>
                  </a:lnTo>
                  <a:lnTo>
                    <a:pt x="50" y="19"/>
                  </a:lnTo>
                  <a:lnTo>
                    <a:pt x="44" y="23"/>
                  </a:lnTo>
                  <a:lnTo>
                    <a:pt x="38" y="27"/>
                  </a:lnTo>
                  <a:lnTo>
                    <a:pt x="33" y="32"/>
                  </a:lnTo>
                  <a:lnTo>
                    <a:pt x="28" y="38"/>
                  </a:lnTo>
                  <a:lnTo>
                    <a:pt x="23" y="44"/>
                  </a:lnTo>
                  <a:lnTo>
                    <a:pt x="19" y="50"/>
                  </a:lnTo>
                  <a:lnTo>
                    <a:pt x="15" y="56"/>
                  </a:lnTo>
                  <a:lnTo>
                    <a:pt x="12" y="62"/>
                  </a:lnTo>
                  <a:lnTo>
                    <a:pt x="9" y="69"/>
                  </a:lnTo>
                  <a:lnTo>
                    <a:pt x="6" y="76"/>
                  </a:lnTo>
                  <a:lnTo>
                    <a:pt x="4" y="83"/>
                  </a:lnTo>
                  <a:lnTo>
                    <a:pt x="2" y="90"/>
                  </a:lnTo>
                  <a:lnTo>
                    <a:pt x="1" y="97"/>
                  </a:lnTo>
                  <a:lnTo>
                    <a:pt x="0" y="105"/>
                  </a:lnTo>
                  <a:lnTo>
                    <a:pt x="0" y="112"/>
                  </a:lnTo>
                  <a:lnTo>
                    <a:pt x="0" y="119"/>
                  </a:lnTo>
                  <a:lnTo>
                    <a:pt x="1" y="126"/>
                  </a:lnTo>
                  <a:lnTo>
                    <a:pt x="2" y="134"/>
                  </a:lnTo>
                  <a:lnTo>
                    <a:pt x="4" y="141"/>
                  </a:lnTo>
                  <a:lnTo>
                    <a:pt x="6" y="148"/>
                  </a:lnTo>
                  <a:lnTo>
                    <a:pt x="9" y="155"/>
                  </a:lnTo>
                  <a:lnTo>
                    <a:pt x="12" y="161"/>
                  </a:lnTo>
                  <a:lnTo>
                    <a:pt x="15" y="168"/>
                  </a:lnTo>
                  <a:lnTo>
                    <a:pt x="19" y="174"/>
                  </a:lnTo>
                  <a:lnTo>
                    <a:pt x="23" y="180"/>
                  </a:lnTo>
                  <a:lnTo>
                    <a:pt x="28" y="186"/>
                  </a:lnTo>
                  <a:lnTo>
                    <a:pt x="33" y="191"/>
                  </a:lnTo>
                  <a:lnTo>
                    <a:pt x="38" y="196"/>
                  </a:lnTo>
                  <a:lnTo>
                    <a:pt x="44" y="201"/>
                  </a:lnTo>
                  <a:lnTo>
                    <a:pt x="50" y="205"/>
                  </a:lnTo>
                  <a:lnTo>
                    <a:pt x="56" y="209"/>
                  </a:lnTo>
                  <a:lnTo>
                    <a:pt x="63" y="212"/>
                  </a:lnTo>
                  <a:lnTo>
                    <a:pt x="69" y="215"/>
                  </a:lnTo>
                  <a:lnTo>
                    <a:pt x="76" y="218"/>
                  </a:lnTo>
                  <a:lnTo>
                    <a:pt x="83" y="220"/>
                  </a:lnTo>
                  <a:lnTo>
                    <a:pt x="90" y="222"/>
                  </a:lnTo>
                  <a:lnTo>
                    <a:pt x="98" y="223"/>
                  </a:lnTo>
                  <a:lnTo>
                    <a:pt x="105" y="224"/>
                  </a:lnTo>
                  <a:lnTo>
                    <a:pt x="112" y="224"/>
                  </a:lnTo>
                  <a:close/>
                </a:path>
              </a:pathLst>
            </a:custGeom>
            <a:solidFill>
              <a:srgbClr val="e54b87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" name=""/>
            <p:cNvSpPr/>
            <p:nvPr/>
          </p:nvSpPr>
          <p:spPr>
            <a:xfrm>
              <a:off x="9783000" y="3081960"/>
              <a:ext cx="80280" cy="80280"/>
            </a:xfrm>
            <a:custGeom>
              <a:avLst/>
              <a:gdLst/>
              <a:ahLst/>
              <a:rect l="l" t="t" r="r" b="b"/>
              <a:pathLst>
                <a:path w="224" h="224">
                  <a:moveTo>
                    <a:pt x="112" y="224"/>
                  </a:moveTo>
                  <a:lnTo>
                    <a:pt x="119" y="224"/>
                  </a:lnTo>
                  <a:lnTo>
                    <a:pt x="127" y="223"/>
                  </a:lnTo>
                  <a:lnTo>
                    <a:pt x="134" y="222"/>
                  </a:lnTo>
                  <a:lnTo>
                    <a:pt x="141" y="220"/>
                  </a:lnTo>
                  <a:lnTo>
                    <a:pt x="148" y="218"/>
                  </a:lnTo>
                  <a:lnTo>
                    <a:pt x="155" y="215"/>
                  </a:lnTo>
                  <a:lnTo>
                    <a:pt x="162" y="212"/>
                  </a:lnTo>
                  <a:lnTo>
                    <a:pt x="168" y="209"/>
                  </a:lnTo>
                  <a:lnTo>
                    <a:pt x="174" y="205"/>
                  </a:lnTo>
                  <a:lnTo>
                    <a:pt x="180" y="201"/>
                  </a:lnTo>
                  <a:lnTo>
                    <a:pt x="186" y="196"/>
                  </a:lnTo>
                  <a:lnTo>
                    <a:pt x="191" y="191"/>
                  </a:lnTo>
                  <a:lnTo>
                    <a:pt x="196" y="186"/>
                  </a:lnTo>
                  <a:lnTo>
                    <a:pt x="201" y="180"/>
                  </a:lnTo>
                  <a:lnTo>
                    <a:pt x="205" y="174"/>
                  </a:lnTo>
                  <a:lnTo>
                    <a:pt x="209" y="168"/>
                  </a:lnTo>
                  <a:lnTo>
                    <a:pt x="212" y="162"/>
                  </a:lnTo>
                  <a:lnTo>
                    <a:pt x="215" y="155"/>
                  </a:lnTo>
                  <a:lnTo>
                    <a:pt x="218" y="148"/>
                  </a:lnTo>
                  <a:lnTo>
                    <a:pt x="220" y="141"/>
                  </a:lnTo>
                  <a:lnTo>
                    <a:pt x="222" y="134"/>
                  </a:lnTo>
                  <a:lnTo>
                    <a:pt x="223" y="127"/>
                  </a:lnTo>
                  <a:lnTo>
                    <a:pt x="224" y="119"/>
                  </a:lnTo>
                  <a:lnTo>
                    <a:pt x="224" y="112"/>
                  </a:lnTo>
                  <a:lnTo>
                    <a:pt x="224" y="105"/>
                  </a:lnTo>
                  <a:lnTo>
                    <a:pt x="223" y="97"/>
                  </a:lnTo>
                  <a:lnTo>
                    <a:pt x="222" y="90"/>
                  </a:lnTo>
                  <a:lnTo>
                    <a:pt x="220" y="83"/>
                  </a:lnTo>
                  <a:lnTo>
                    <a:pt x="218" y="76"/>
                  </a:lnTo>
                  <a:lnTo>
                    <a:pt x="215" y="69"/>
                  </a:lnTo>
                  <a:lnTo>
                    <a:pt x="212" y="62"/>
                  </a:lnTo>
                  <a:lnTo>
                    <a:pt x="209" y="56"/>
                  </a:lnTo>
                  <a:lnTo>
                    <a:pt x="205" y="50"/>
                  </a:lnTo>
                  <a:lnTo>
                    <a:pt x="201" y="44"/>
                  </a:lnTo>
                  <a:lnTo>
                    <a:pt x="196" y="38"/>
                  </a:lnTo>
                  <a:lnTo>
                    <a:pt x="191" y="33"/>
                  </a:lnTo>
                  <a:lnTo>
                    <a:pt x="186" y="28"/>
                  </a:lnTo>
                  <a:lnTo>
                    <a:pt x="180" y="23"/>
                  </a:lnTo>
                  <a:lnTo>
                    <a:pt x="174" y="19"/>
                  </a:lnTo>
                  <a:lnTo>
                    <a:pt x="168" y="15"/>
                  </a:lnTo>
                  <a:lnTo>
                    <a:pt x="162" y="12"/>
                  </a:lnTo>
                  <a:lnTo>
                    <a:pt x="155" y="9"/>
                  </a:lnTo>
                  <a:lnTo>
                    <a:pt x="148" y="6"/>
                  </a:lnTo>
                  <a:lnTo>
                    <a:pt x="141" y="4"/>
                  </a:lnTo>
                  <a:lnTo>
                    <a:pt x="134" y="2"/>
                  </a:lnTo>
                  <a:lnTo>
                    <a:pt x="127" y="1"/>
                  </a:lnTo>
                  <a:lnTo>
                    <a:pt x="119" y="0"/>
                  </a:lnTo>
                  <a:lnTo>
                    <a:pt x="112" y="0"/>
                  </a:lnTo>
                  <a:lnTo>
                    <a:pt x="105" y="0"/>
                  </a:lnTo>
                  <a:lnTo>
                    <a:pt x="98" y="1"/>
                  </a:lnTo>
                  <a:lnTo>
                    <a:pt x="90" y="2"/>
                  </a:lnTo>
                  <a:lnTo>
                    <a:pt x="83" y="4"/>
                  </a:lnTo>
                  <a:lnTo>
                    <a:pt x="76" y="6"/>
                  </a:lnTo>
                  <a:lnTo>
                    <a:pt x="69" y="9"/>
                  </a:lnTo>
                  <a:lnTo>
                    <a:pt x="63" y="12"/>
                  </a:lnTo>
                  <a:lnTo>
                    <a:pt x="56" y="15"/>
                  </a:lnTo>
                  <a:lnTo>
                    <a:pt x="50" y="19"/>
                  </a:lnTo>
                  <a:lnTo>
                    <a:pt x="44" y="23"/>
                  </a:lnTo>
                  <a:lnTo>
                    <a:pt x="38" y="28"/>
                  </a:lnTo>
                  <a:lnTo>
                    <a:pt x="33" y="33"/>
                  </a:lnTo>
                  <a:lnTo>
                    <a:pt x="28" y="38"/>
                  </a:lnTo>
                  <a:lnTo>
                    <a:pt x="23" y="44"/>
                  </a:lnTo>
                  <a:lnTo>
                    <a:pt x="19" y="50"/>
                  </a:lnTo>
                  <a:lnTo>
                    <a:pt x="15" y="56"/>
                  </a:lnTo>
                  <a:lnTo>
                    <a:pt x="12" y="63"/>
                  </a:lnTo>
                  <a:lnTo>
                    <a:pt x="9" y="69"/>
                  </a:lnTo>
                  <a:lnTo>
                    <a:pt x="6" y="76"/>
                  </a:lnTo>
                  <a:lnTo>
                    <a:pt x="4" y="83"/>
                  </a:lnTo>
                  <a:lnTo>
                    <a:pt x="2" y="90"/>
                  </a:lnTo>
                  <a:lnTo>
                    <a:pt x="1" y="98"/>
                  </a:lnTo>
                  <a:lnTo>
                    <a:pt x="0" y="105"/>
                  </a:lnTo>
                  <a:lnTo>
                    <a:pt x="0" y="112"/>
                  </a:lnTo>
                  <a:lnTo>
                    <a:pt x="0" y="119"/>
                  </a:lnTo>
                  <a:lnTo>
                    <a:pt x="1" y="127"/>
                  </a:lnTo>
                  <a:lnTo>
                    <a:pt x="2" y="134"/>
                  </a:lnTo>
                  <a:lnTo>
                    <a:pt x="4" y="141"/>
                  </a:lnTo>
                  <a:lnTo>
                    <a:pt x="6" y="148"/>
                  </a:lnTo>
                  <a:lnTo>
                    <a:pt x="9" y="155"/>
                  </a:lnTo>
                  <a:lnTo>
                    <a:pt x="12" y="162"/>
                  </a:lnTo>
                  <a:lnTo>
                    <a:pt x="15" y="168"/>
                  </a:lnTo>
                  <a:lnTo>
                    <a:pt x="19" y="174"/>
                  </a:lnTo>
                  <a:lnTo>
                    <a:pt x="23" y="180"/>
                  </a:lnTo>
                  <a:lnTo>
                    <a:pt x="28" y="186"/>
                  </a:lnTo>
                  <a:lnTo>
                    <a:pt x="33" y="191"/>
                  </a:lnTo>
                  <a:lnTo>
                    <a:pt x="38" y="197"/>
                  </a:lnTo>
                  <a:lnTo>
                    <a:pt x="44" y="201"/>
                  </a:lnTo>
                  <a:lnTo>
                    <a:pt x="50" y="205"/>
                  </a:lnTo>
                  <a:lnTo>
                    <a:pt x="56" y="209"/>
                  </a:lnTo>
                  <a:lnTo>
                    <a:pt x="63" y="213"/>
                  </a:lnTo>
                  <a:lnTo>
                    <a:pt x="69" y="216"/>
                  </a:lnTo>
                  <a:lnTo>
                    <a:pt x="76" y="218"/>
                  </a:lnTo>
                  <a:lnTo>
                    <a:pt x="83" y="220"/>
                  </a:lnTo>
                  <a:lnTo>
                    <a:pt x="90" y="222"/>
                  </a:lnTo>
                  <a:lnTo>
                    <a:pt x="98" y="223"/>
                  </a:lnTo>
                  <a:lnTo>
                    <a:pt x="105" y="224"/>
                  </a:lnTo>
                  <a:lnTo>
                    <a:pt x="112" y="224"/>
                  </a:lnTo>
                  <a:close/>
                </a:path>
              </a:pathLst>
            </a:custGeom>
            <a:solidFill>
              <a:srgbClr val="f8b62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" name=""/>
            <p:cNvSpPr/>
            <p:nvPr/>
          </p:nvSpPr>
          <p:spPr>
            <a:xfrm>
              <a:off x="9783000" y="2503080"/>
              <a:ext cx="80280" cy="80280"/>
            </a:xfrm>
            <a:custGeom>
              <a:avLst/>
              <a:gdLst/>
              <a:ahLst/>
              <a:rect l="l" t="t" r="r" b="b"/>
              <a:pathLst>
                <a:path w="224" h="224">
                  <a:moveTo>
                    <a:pt x="112" y="224"/>
                  </a:moveTo>
                  <a:lnTo>
                    <a:pt x="119" y="224"/>
                  </a:lnTo>
                  <a:lnTo>
                    <a:pt x="127" y="223"/>
                  </a:lnTo>
                  <a:lnTo>
                    <a:pt x="134" y="222"/>
                  </a:lnTo>
                  <a:lnTo>
                    <a:pt x="141" y="220"/>
                  </a:lnTo>
                  <a:lnTo>
                    <a:pt x="148" y="218"/>
                  </a:lnTo>
                  <a:lnTo>
                    <a:pt x="155" y="216"/>
                  </a:lnTo>
                  <a:lnTo>
                    <a:pt x="162" y="213"/>
                  </a:lnTo>
                  <a:lnTo>
                    <a:pt x="168" y="209"/>
                  </a:lnTo>
                  <a:lnTo>
                    <a:pt x="174" y="205"/>
                  </a:lnTo>
                  <a:lnTo>
                    <a:pt x="180" y="201"/>
                  </a:lnTo>
                  <a:lnTo>
                    <a:pt x="186" y="196"/>
                  </a:lnTo>
                  <a:lnTo>
                    <a:pt x="191" y="191"/>
                  </a:lnTo>
                  <a:lnTo>
                    <a:pt x="196" y="186"/>
                  </a:lnTo>
                  <a:lnTo>
                    <a:pt x="201" y="180"/>
                  </a:lnTo>
                  <a:lnTo>
                    <a:pt x="205" y="174"/>
                  </a:lnTo>
                  <a:lnTo>
                    <a:pt x="209" y="168"/>
                  </a:lnTo>
                  <a:lnTo>
                    <a:pt x="212" y="162"/>
                  </a:lnTo>
                  <a:lnTo>
                    <a:pt x="215" y="155"/>
                  </a:lnTo>
                  <a:lnTo>
                    <a:pt x="218" y="148"/>
                  </a:lnTo>
                  <a:lnTo>
                    <a:pt x="220" y="141"/>
                  </a:lnTo>
                  <a:lnTo>
                    <a:pt x="222" y="134"/>
                  </a:lnTo>
                  <a:lnTo>
                    <a:pt x="223" y="127"/>
                  </a:lnTo>
                  <a:lnTo>
                    <a:pt x="224" y="119"/>
                  </a:lnTo>
                  <a:lnTo>
                    <a:pt x="224" y="112"/>
                  </a:lnTo>
                  <a:lnTo>
                    <a:pt x="224" y="105"/>
                  </a:lnTo>
                  <a:lnTo>
                    <a:pt x="223" y="97"/>
                  </a:lnTo>
                  <a:lnTo>
                    <a:pt x="222" y="90"/>
                  </a:lnTo>
                  <a:lnTo>
                    <a:pt x="220" y="83"/>
                  </a:lnTo>
                  <a:lnTo>
                    <a:pt x="218" y="76"/>
                  </a:lnTo>
                  <a:lnTo>
                    <a:pt x="215" y="69"/>
                  </a:lnTo>
                  <a:lnTo>
                    <a:pt x="212" y="62"/>
                  </a:lnTo>
                  <a:lnTo>
                    <a:pt x="209" y="56"/>
                  </a:lnTo>
                  <a:lnTo>
                    <a:pt x="205" y="50"/>
                  </a:lnTo>
                  <a:lnTo>
                    <a:pt x="201" y="44"/>
                  </a:lnTo>
                  <a:lnTo>
                    <a:pt x="196" y="38"/>
                  </a:lnTo>
                  <a:lnTo>
                    <a:pt x="191" y="33"/>
                  </a:lnTo>
                  <a:lnTo>
                    <a:pt x="186" y="28"/>
                  </a:lnTo>
                  <a:lnTo>
                    <a:pt x="180" y="23"/>
                  </a:lnTo>
                  <a:lnTo>
                    <a:pt x="174" y="19"/>
                  </a:lnTo>
                  <a:lnTo>
                    <a:pt x="168" y="15"/>
                  </a:lnTo>
                  <a:lnTo>
                    <a:pt x="162" y="11"/>
                  </a:lnTo>
                  <a:lnTo>
                    <a:pt x="155" y="8"/>
                  </a:lnTo>
                  <a:lnTo>
                    <a:pt x="148" y="6"/>
                  </a:lnTo>
                  <a:lnTo>
                    <a:pt x="141" y="4"/>
                  </a:lnTo>
                  <a:lnTo>
                    <a:pt x="134" y="2"/>
                  </a:lnTo>
                  <a:lnTo>
                    <a:pt x="127" y="1"/>
                  </a:lnTo>
                  <a:lnTo>
                    <a:pt x="119" y="0"/>
                  </a:lnTo>
                  <a:lnTo>
                    <a:pt x="112" y="0"/>
                  </a:lnTo>
                  <a:lnTo>
                    <a:pt x="105" y="0"/>
                  </a:lnTo>
                  <a:lnTo>
                    <a:pt x="98" y="1"/>
                  </a:lnTo>
                  <a:lnTo>
                    <a:pt x="90" y="2"/>
                  </a:lnTo>
                  <a:lnTo>
                    <a:pt x="83" y="4"/>
                  </a:lnTo>
                  <a:lnTo>
                    <a:pt x="76" y="6"/>
                  </a:lnTo>
                  <a:lnTo>
                    <a:pt x="69" y="8"/>
                  </a:lnTo>
                  <a:lnTo>
                    <a:pt x="63" y="11"/>
                  </a:lnTo>
                  <a:lnTo>
                    <a:pt x="56" y="15"/>
                  </a:lnTo>
                  <a:lnTo>
                    <a:pt x="50" y="19"/>
                  </a:lnTo>
                  <a:lnTo>
                    <a:pt x="44" y="23"/>
                  </a:lnTo>
                  <a:lnTo>
                    <a:pt x="38" y="28"/>
                  </a:lnTo>
                  <a:lnTo>
                    <a:pt x="33" y="33"/>
                  </a:lnTo>
                  <a:lnTo>
                    <a:pt x="28" y="38"/>
                  </a:lnTo>
                  <a:lnTo>
                    <a:pt x="23" y="44"/>
                  </a:lnTo>
                  <a:lnTo>
                    <a:pt x="19" y="50"/>
                  </a:lnTo>
                  <a:lnTo>
                    <a:pt x="15" y="56"/>
                  </a:lnTo>
                  <a:lnTo>
                    <a:pt x="12" y="62"/>
                  </a:lnTo>
                  <a:lnTo>
                    <a:pt x="9" y="69"/>
                  </a:lnTo>
                  <a:lnTo>
                    <a:pt x="6" y="76"/>
                  </a:lnTo>
                  <a:lnTo>
                    <a:pt x="4" y="83"/>
                  </a:lnTo>
                  <a:lnTo>
                    <a:pt x="2" y="90"/>
                  </a:lnTo>
                  <a:lnTo>
                    <a:pt x="1" y="97"/>
                  </a:lnTo>
                  <a:lnTo>
                    <a:pt x="0" y="105"/>
                  </a:lnTo>
                  <a:lnTo>
                    <a:pt x="0" y="112"/>
                  </a:lnTo>
                  <a:lnTo>
                    <a:pt x="0" y="119"/>
                  </a:lnTo>
                  <a:lnTo>
                    <a:pt x="1" y="127"/>
                  </a:lnTo>
                  <a:lnTo>
                    <a:pt x="2" y="134"/>
                  </a:lnTo>
                  <a:lnTo>
                    <a:pt x="4" y="141"/>
                  </a:lnTo>
                  <a:lnTo>
                    <a:pt x="6" y="148"/>
                  </a:lnTo>
                  <a:lnTo>
                    <a:pt x="9" y="155"/>
                  </a:lnTo>
                  <a:lnTo>
                    <a:pt x="12" y="162"/>
                  </a:lnTo>
                  <a:lnTo>
                    <a:pt x="15" y="168"/>
                  </a:lnTo>
                  <a:lnTo>
                    <a:pt x="19" y="174"/>
                  </a:lnTo>
                  <a:lnTo>
                    <a:pt x="23" y="180"/>
                  </a:lnTo>
                  <a:lnTo>
                    <a:pt x="28" y="186"/>
                  </a:lnTo>
                  <a:lnTo>
                    <a:pt x="33" y="191"/>
                  </a:lnTo>
                  <a:lnTo>
                    <a:pt x="38" y="196"/>
                  </a:lnTo>
                  <a:lnTo>
                    <a:pt x="44" y="201"/>
                  </a:lnTo>
                  <a:lnTo>
                    <a:pt x="50" y="205"/>
                  </a:lnTo>
                  <a:lnTo>
                    <a:pt x="56" y="209"/>
                  </a:lnTo>
                  <a:lnTo>
                    <a:pt x="63" y="213"/>
                  </a:lnTo>
                  <a:lnTo>
                    <a:pt x="69" y="216"/>
                  </a:lnTo>
                  <a:lnTo>
                    <a:pt x="76" y="218"/>
                  </a:lnTo>
                  <a:lnTo>
                    <a:pt x="83" y="220"/>
                  </a:lnTo>
                  <a:lnTo>
                    <a:pt x="90" y="222"/>
                  </a:lnTo>
                  <a:lnTo>
                    <a:pt x="98" y="223"/>
                  </a:lnTo>
                  <a:lnTo>
                    <a:pt x="105" y="224"/>
                  </a:lnTo>
                  <a:lnTo>
                    <a:pt x="112" y="224"/>
                  </a:lnTo>
                  <a:close/>
                </a:path>
              </a:pathLst>
            </a:custGeom>
            <a:solidFill>
              <a:srgbClr val="7f59a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" name=""/>
            <p:cNvSpPr/>
            <p:nvPr/>
          </p:nvSpPr>
          <p:spPr>
            <a:xfrm>
              <a:off x="9783000" y="2694600"/>
              <a:ext cx="80280" cy="80280"/>
            </a:xfrm>
            <a:custGeom>
              <a:avLst/>
              <a:gdLst/>
              <a:ahLst/>
              <a:rect l="l" t="t" r="r" b="b"/>
              <a:pathLst>
                <a:path w="224" h="224">
                  <a:moveTo>
                    <a:pt x="112" y="224"/>
                  </a:moveTo>
                  <a:lnTo>
                    <a:pt x="119" y="224"/>
                  </a:lnTo>
                  <a:lnTo>
                    <a:pt x="127" y="223"/>
                  </a:lnTo>
                  <a:lnTo>
                    <a:pt x="134" y="222"/>
                  </a:lnTo>
                  <a:lnTo>
                    <a:pt x="141" y="220"/>
                  </a:lnTo>
                  <a:lnTo>
                    <a:pt x="148" y="218"/>
                  </a:lnTo>
                  <a:lnTo>
                    <a:pt x="155" y="216"/>
                  </a:lnTo>
                  <a:lnTo>
                    <a:pt x="162" y="213"/>
                  </a:lnTo>
                  <a:lnTo>
                    <a:pt x="168" y="209"/>
                  </a:lnTo>
                  <a:lnTo>
                    <a:pt x="174" y="205"/>
                  </a:lnTo>
                  <a:lnTo>
                    <a:pt x="180" y="201"/>
                  </a:lnTo>
                  <a:lnTo>
                    <a:pt x="186" y="196"/>
                  </a:lnTo>
                  <a:lnTo>
                    <a:pt x="191" y="191"/>
                  </a:lnTo>
                  <a:lnTo>
                    <a:pt x="196" y="186"/>
                  </a:lnTo>
                  <a:lnTo>
                    <a:pt x="201" y="180"/>
                  </a:lnTo>
                  <a:lnTo>
                    <a:pt x="205" y="174"/>
                  </a:lnTo>
                  <a:lnTo>
                    <a:pt x="209" y="168"/>
                  </a:lnTo>
                  <a:lnTo>
                    <a:pt x="212" y="162"/>
                  </a:lnTo>
                  <a:lnTo>
                    <a:pt x="215" y="155"/>
                  </a:lnTo>
                  <a:lnTo>
                    <a:pt x="218" y="148"/>
                  </a:lnTo>
                  <a:lnTo>
                    <a:pt x="220" y="141"/>
                  </a:lnTo>
                  <a:lnTo>
                    <a:pt x="222" y="134"/>
                  </a:lnTo>
                  <a:lnTo>
                    <a:pt x="223" y="127"/>
                  </a:lnTo>
                  <a:lnTo>
                    <a:pt x="224" y="119"/>
                  </a:lnTo>
                  <a:lnTo>
                    <a:pt x="224" y="112"/>
                  </a:lnTo>
                  <a:lnTo>
                    <a:pt x="224" y="105"/>
                  </a:lnTo>
                  <a:lnTo>
                    <a:pt x="223" y="97"/>
                  </a:lnTo>
                  <a:lnTo>
                    <a:pt x="222" y="90"/>
                  </a:lnTo>
                  <a:lnTo>
                    <a:pt x="220" y="83"/>
                  </a:lnTo>
                  <a:lnTo>
                    <a:pt x="218" y="76"/>
                  </a:lnTo>
                  <a:lnTo>
                    <a:pt x="215" y="69"/>
                  </a:lnTo>
                  <a:lnTo>
                    <a:pt x="212" y="62"/>
                  </a:lnTo>
                  <a:lnTo>
                    <a:pt x="209" y="56"/>
                  </a:lnTo>
                  <a:lnTo>
                    <a:pt x="205" y="50"/>
                  </a:lnTo>
                  <a:lnTo>
                    <a:pt x="201" y="44"/>
                  </a:lnTo>
                  <a:lnTo>
                    <a:pt x="196" y="38"/>
                  </a:lnTo>
                  <a:lnTo>
                    <a:pt x="191" y="33"/>
                  </a:lnTo>
                  <a:lnTo>
                    <a:pt x="186" y="28"/>
                  </a:lnTo>
                  <a:lnTo>
                    <a:pt x="180" y="23"/>
                  </a:lnTo>
                  <a:lnTo>
                    <a:pt x="174" y="19"/>
                  </a:lnTo>
                  <a:lnTo>
                    <a:pt x="168" y="15"/>
                  </a:lnTo>
                  <a:lnTo>
                    <a:pt x="162" y="11"/>
                  </a:lnTo>
                  <a:lnTo>
                    <a:pt x="155" y="8"/>
                  </a:lnTo>
                  <a:lnTo>
                    <a:pt x="148" y="6"/>
                  </a:lnTo>
                  <a:lnTo>
                    <a:pt x="141" y="4"/>
                  </a:lnTo>
                  <a:lnTo>
                    <a:pt x="134" y="2"/>
                  </a:lnTo>
                  <a:lnTo>
                    <a:pt x="127" y="1"/>
                  </a:lnTo>
                  <a:lnTo>
                    <a:pt x="119" y="0"/>
                  </a:lnTo>
                  <a:lnTo>
                    <a:pt x="112" y="0"/>
                  </a:lnTo>
                  <a:lnTo>
                    <a:pt x="105" y="0"/>
                  </a:lnTo>
                  <a:lnTo>
                    <a:pt x="98" y="1"/>
                  </a:lnTo>
                  <a:lnTo>
                    <a:pt x="90" y="2"/>
                  </a:lnTo>
                  <a:lnTo>
                    <a:pt x="83" y="4"/>
                  </a:lnTo>
                  <a:lnTo>
                    <a:pt x="76" y="6"/>
                  </a:lnTo>
                  <a:lnTo>
                    <a:pt x="69" y="8"/>
                  </a:lnTo>
                  <a:lnTo>
                    <a:pt x="63" y="11"/>
                  </a:lnTo>
                  <a:lnTo>
                    <a:pt x="56" y="15"/>
                  </a:lnTo>
                  <a:lnTo>
                    <a:pt x="50" y="19"/>
                  </a:lnTo>
                  <a:lnTo>
                    <a:pt x="44" y="23"/>
                  </a:lnTo>
                  <a:lnTo>
                    <a:pt x="38" y="28"/>
                  </a:lnTo>
                  <a:lnTo>
                    <a:pt x="33" y="33"/>
                  </a:lnTo>
                  <a:lnTo>
                    <a:pt x="28" y="38"/>
                  </a:lnTo>
                  <a:lnTo>
                    <a:pt x="23" y="44"/>
                  </a:lnTo>
                  <a:lnTo>
                    <a:pt x="19" y="50"/>
                  </a:lnTo>
                  <a:lnTo>
                    <a:pt x="15" y="56"/>
                  </a:lnTo>
                  <a:lnTo>
                    <a:pt x="12" y="62"/>
                  </a:lnTo>
                  <a:lnTo>
                    <a:pt x="9" y="69"/>
                  </a:lnTo>
                  <a:lnTo>
                    <a:pt x="6" y="76"/>
                  </a:lnTo>
                  <a:lnTo>
                    <a:pt x="4" y="83"/>
                  </a:lnTo>
                  <a:lnTo>
                    <a:pt x="2" y="90"/>
                  </a:lnTo>
                  <a:lnTo>
                    <a:pt x="1" y="97"/>
                  </a:lnTo>
                  <a:lnTo>
                    <a:pt x="0" y="105"/>
                  </a:lnTo>
                  <a:lnTo>
                    <a:pt x="0" y="112"/>
                  </a:lnTo>
                  <a:lnTo>
                    <a:pt x="0" y="119"/>
                  </a:lnTo>
                  <a:lnTo>
                    <a:pt x="1" y="126"/>
                  </a:lnTo>
                  <a:lnTo>
                    <a:pt x="2" y="134"/>
                  </a:lnTo>
                  <a:lnTo>
                    <a:pt x="4" y="141"/>
                  </a:lnTo>
                  <a:lnTo>
                    <a:pt x="6" y="148"/>
                  </a:lnTo>
                  <a:lnTo>
                    <a:pt x="9" y="155"/>
                  </a:lnTo>
                  <a:lnTo>
                    <a:pt x="12" y="161"/>
                  </a:lnTo>
                  <a:lnTo>
                    <a:pt x="15" y="168"/>
                  </a:lnTo>
                  <a:lnTo>
                    <a:pt x="19" y="174"/>
                  </a:lnTo>
                  <a:lnTo>
                    <a:pt x="23" y="180"/>
                  </a:lnTo>
                  <a:lnTo>
                    <a:pt x="28" y="186"/>
                  </a:lnTo>
                  <a:lnTo>
                    <a:pt x="33" y="191"/>
                  </a:lnTo>
                  <a:lnTo>
                    <a:pt x="38" y="196"/>
                  </a:lnTo>
                  <a:lnTo>
                    <a:pt x="44" y="201"/>
                  </a:lnTo>
                  <a:lnTo>
                    <a:pt x="50" y="205"/>
                  </a:lnTo>
                  <a:lnTo>
                    <a:pt x="56" y="209"/>
                  </a:lnTo>
                  <a:lnTo>
                    <a:pt x="63" y="213"/>
                  </a:lnTo>
                  <a:lnTo>
                    <a:pt x="69" y="216"/>
                  </a:lnTo>
                  <a:lnTo>
                    <a:pt x="76" y="218"/>
                  </a:lnTo>
                  <a:lnTo>
                    <a:pt x="83" y="220"/>
                  </a:lnTo>
                  <a:lnTo>
                    <a:pt x="90" y="222"/>
                  </a:lnTo>
                  <a:lnTo>
                    <a:pt x="98" y="223"/>
                  </a:lnTo>
                  <a:lnTo>
                    <a:pt x="105" y="224"/>
                  </a:lnTo>
                  <a:lnTo>
                    <a:pt x="112" y="224"/>
                  </a:lnTo>
                  <a:close/>
                </a:path>
              </a:pathLst>
            </a:custGeom>
            <a:solidFill>
              <a:srgbClr val="60c4e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" name=""/>
            <p:cNvSpPr/>
            <p:nvPr/>
          </p:nvSpPr>
          <p:spPr>
            <a:xfrm>
              <a:off x="9823320" y="3122280"/>
              <a:ext cx="360" cy="2335320"/>
            </a:xfrm>
            <a:prstGeom prst="line">
              <a:avLst/>
            </a:prstGeom>
            <a:ln cap="rnd" w="10440">
              <a:solidFill>
                <a:srgbClr val="f8b62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" name=""/>
            <p:cNvSpPr/>
            <p:nvPr/>
          </p:nvSpPr>
          <p:spPr>
            <a:xfrm>
              <a:off x="9823320" y="208080"/>
              <a:ext cx="360" cy="2335320"/>
            </a:xfrm>
            <a:prstGeom prst="line">
              <a:avLst/>
            </a:prstGeom>
            <a:ln cap="rnd" w="10440">
              <a:solidFill>
                <a:srgbClr val="7f59ae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55" name="" descr=""/>
          <p:cNvPicPr/>
          <p:nvPr/>
        </p:nvPicPr>
        <p:blipFill>
          <a:blip r:embed="rId2"/>
          <a:stretch/>
        </p:blipFill>
        <p:spPr>
          <a:xfrm>
            <a:off x="360" y="5465520"/>
            <a:ext cx="10079280" cy="208800"/>
          </a:xfrm>
          <a:prstGeom prst="rect">
            <a:avLst/>
          </a:prstGeom>
          <a:ln w="0">
            <a:noFill/>
          </a:ln>
        </p:spPr>
      </p:pic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"/>
          <p:cNvGrpSpPr/>
          <p:nvPr/>
        </p:nvGrpSpPr>
        <p:grpSpPr>
          <a:xfrm>
            <a:off x="6216120" y="658800"/>
            <a:ext cx="2409480" cy="4372920"/>
            <a:chOff x="6216120" y="658800"/>
            <a:chExt cx="2409480" cy="4372920"/>
          </a:xfrm>
        </p:grpSpPr>
        <p:sp>
          <p:nvSpPr>
            <p:cNvPr id="95" name=""/>
            <p:cNvSpPr/>
            <p:nvPr/>
          </p:nvSpPr>
          <p:spPr>
            <a:xfrm>
              <a:off x="7102800" y="806040"/>
              <a:ext cx="1522800" cy="1522800"/>
            </a:xfrm>
            <a:custGeom>
              <a:avLst/>
              <a:gdLst/>
              <a:ahLst/>
              <a:rect l="l" t="t" r="r" b="b"/>
              <a:pathLst>
                <a:path w="4231" h="4231">
                  <a:moveTo>
                    <a:pt x="1057" y="3164"/>
                  </a:moveTo>
                  <a:lnTo>
                    <a:pt x="0" y="2098"/>
                  </a:lnTo>
                  <a:lnTo>
                    <a:pt x="2117" y="0"/>
                  </a:lnTo>
                  <a:lnTo>
                    <a:pt x="4231" y="2133"/>
                  </a:lnTo>
                  <a:lnTo>
                    <a:pt x="2114" y="4231"/>
                  </a:lnTo>
                  <a:lnTo>
                    <a:pt x="1057" y="3164"/>
                  </a:lnTo>
                  <a:close/>
                </a:path>
              </a:pathLst>
            </a:custGeom>
            <a:solidFill>
              <a:srgbClr val="60c4e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6" name=""/>
            <p:cNvSpPr/>
            <p:nvPr/>
          </p:nvSpPr>
          <p:spPr>
            <a:xfrm>
              <a:off x="6216120" y="1677600"/>
              <a:ext cx="1522800" cy="1522800"/>
            </a:xfrm>
            <a:custGeom>
              <a:avLst/>
              <a:gdLst/>
              <a:ahLst/>
              <a:rect l="l" t="t" r="r" b="b"/>
              <a:pathLst>
                <a:path w="4231" h="4231">
                  <a:moveTo>
                    <a:pt x="1057" y="3165"/>
                  </a:moveTo>
                  <a:lnTo>
                    <a:pt x="0" y="2098"/>
                  </a:lnTo>
                  <a:lnTo>
                    <a:pt x="2117" y="0"/>
                  </a:lnTo>
                  <a:lnTo>
                    <a:pt x="4231" y="2133"/>
                  </a:lnTo>
                  <a:lnTo>
                    <a:pt x="2114" y="4231"/>
                  </a:lnTo>
                  <a:lnTo>
                    <a:pt x="1057" y="3165"/>
                  </a:lnTo>
                  <a:close/>
                </a:path>
              </a:pathLst>
            </a:custGeom>
            <a:solidFill>
              <a:srgbClr val="60c4e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7" name=""/>
            <p:cNvSpPr/>
            <p:nvPr/>
          </p:nvSpPr>
          <p:spPr>
            <a:xfrm>
              <a:off x="7102800" y="2637360"/>
              <a:ext cx="1522800" cy="1523160"/>
            </a:xfrm>
            <a:custGeom>
              <a:avLst/>
              <a:gdLst/>
              <a:ahLst/>
              <a:rect l="l" t="t" r="r" b="b"/>
              <a:pathLst>
                <a:path w="4231" h="4232">
                  <a:moveTo>
                    <a:pt x="1057" y="3165"/>
                  </a:moveTo>
                  <a:lnTo>
                    <a:pt x="0" y="2099"/>
                  </a:lnTo>
                  <a:lnTo>
                    <a:pt x="2117" y="0"/>
                  </a:lnTo>
                  <a:lnTo>
                    <a:pt x="4231" y="2133"/>
                  </a:lnTo>
                  <a:lnTo>
                    <a:pt x="2114" y="4232"/>
                  </a:lnTo>
                  <a:lnTo>
                    <a:pt x="1057" y="3165"/>
                  </a:lnTo>
                  <a:close/>
                </a:path>
              </a:pathLst>
            </a:custGeom>
            <a:solidFill>
              <a:srgbClr val="60c4e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" name=""/>
            <p:cNvSpPr/>
            <p:nvPr/>
          </p:nvSpPr>
          <p:spPr>
            <a:xfrm>
              <a:off x="6216120" y="3508920"/>
              <a:ext cx="1522800" cy="1522800"/>
            </a:xfrm>
            <a:custGeom>
              <a:avLst/>
              <a:gdLst/>
              <a:ahLst/>
              <a:rect l="l" t="t" r="r" b="b"/>
              <a:pathLst>
                <a:path w="4231" h="4231">
                  <a:moveTo>
                    <a:pt x="1057" y="3164"/>
                  </a:moveTo>
                  <a:lnTo>
                    <a:pt x="0" y="2098"/>
                  </a:lnTo>
                  <a:lnTo>
                    <a:pt x="2117" y="0"/>
                  </a:lnTo>
                  <a:lnTo>
                    <a:pt x="4231" y="2133"/>
                  </a:lnTo>
                  <a:lnTo>
                    <a:pt x="2114" y="4231"/>
                  </a:lnTo>
                  <a:lnTo>
                    <a:pt x="1057" y="3164"/>
                  </a:lnTo>
                  <a:close/>
                </a:path>
              </a:pathLst>
            </a:custGeom>
            <a:solidFill>
              <a:srgbClr val="60c4e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" name=""/>
            <p:cNvSpPr/>
            <p:nvPr/>
          </p:nvSpPr>
          <p:spPr>
            <a:xfrm>
              <a:off x="7102800" y="658800"/>
              <a:ext cx="1522800" cy="1522800"/>
            </a:xfrm>
            <a:custGeom>
              <a:avLst/>
              <a:gdLst/>
              <a:ahLst/>
              <a:rect l="l" t="t" r="r" b="b"/>
              <a:pathLst>
                <a:path w="4231" h="4231">
                  <a:moveTo>
                    <a:pt x="1057" y="3165"/>
                  </a:moveTo>
                  <a:lnTo>
                    <a:pt x="0" y="2098"/>
                  </a:lnTo>
                  <a:lnTo>
                    <a:pt x="2116" y="0"/>
                  </a:lnTo>
                  <a:lnTo>
                    <a:pt x="4231" y="2133"/>
                  </a:lnTo>
                  <a:lnTo>
                    <a:pt x="2114" y="4231"/>
                  </a:lnTo>
                  <a:lnTo>
                    <a:pt x="1057" y="3165"/>
                  </a:lnTo>
                  <a:close/>
                </a:path>
              </a:pathLst>
            </a:custGeom>
            <a:noFill/>
            <a:ln cap="rnd" w="39600">
              <a:solidFill>
                <a:srgbClr val="ffff6d"/>
              </a:solidFill>
              <a:beve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" name=""/>
            <p:cNvSpPr/>
            <p:nvPr/>
          </p:nvSpPr>
          <p:spPr>
            <a:xfrm>
              <a:off x="6216120" y="1530360"/>
              <a:ext cx="1522800" cy="1523160"/>
            </a:xfrm>
            <a:custGeom>
              <a:avLst/>
              <a:gdLst/>
              <a:ahLst/>
              <a:rect l="l" t="t" r="r" b="b"/>
              <a:pathLst>
                <a:path w="4231" h="4232">
                  <a:moveTo>
                    <a:pt x="1057" y="3165"/>
                  </a:moveTo>
                  <a:lnTo>
                    <a:pt x="0" y="2099"/>
                  </a:lnTo>
                  <a:lnTo>
                    <a:pt x="2116" y="0"/>
                  </a:lnTo>
                  <a:lnTo>
                    <a:pt x="4231" y="2134"/>
                  </a:lnTo>
                  <a:lnTo>
                    <a:pt x="2114" y="4232"/>
                  </a:lnTo>
                  <a:lnTo>
                    <a:pt x="1057" y="3165"/>
                  </a:lnTo>
                  <a:close/>
                </a:path>
              </a:pathLst>
            </a:custGeom>
            <a:noFill/>
            <a:ln cap="rnd" w="39600">
              <a:solidFill>
                <a:srgbClr val="ffff6d"/>
              </a:solidFill>
              <a:beve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" name=""/>
            <p:cNvSpPr/>
            <p:nvPr/>
          </p:nvSpPr>
          <p:spPr>
            <a:xfrm>
              <a:off x="7102800" y="2490480"/>
              <a:ext cx="1522800" cy="1522800"/>
            </a:xfrm>
            <a:custGeom>
              <a:avLst/>
              <a:gdLst/>
              <a:ahLst/>
              <a:rect l="l" t="t" r="r" b="b"/>
              <a:pathLst>
                <a:path w="4231" h="4231">
                  <a:moveTo>
                    <a:pt x="1057" y="3165"/>
                  </a:moveTo>
                  <a:lnTo>
                    <a:pt x="0" y="2098"/>
                  </a:lnTo>
                  <a:lnTo>
                    <a:pt x="2117" y="0"/>
                  </a:lnTo>
                  <a:lnTo>
                    <a:pt x="4231" y="2133"/>
                  </a:lnTo>
                  <a:lnTo>
                    <a:pt x="2114" y="4231"/>
                  </a:lnTo>
                  <a:lnTo>
                    <a:pt x="1057" y="3165"/>
                  </a:lnTo>
                  <a:close/>
                </a:path>
              </a:pathLst>
            </a:custGeom>
            <a:noFill/>
            <a:ln cap="rnd" w="39600">
              <a:solidFill>
                <a:srgbClr val="ffff6d"/>
              </a:solidFill>
              <a:beve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2" name=""/>
            <p:cNvSpPr/>
            <p:nvPr/>
          </p:nvSpPr>
          <p:spPr>
            <a:xfrm>
              <a:off x="6216120" y="3361680"/>
              <a:ext cx="1522800" cy="1523160"/>
            </a:xfrm>
            <a:custGeom>
              <a:avLst/>
              <a:gdLst/>
              <a:ahLst/>
              <a:rect l="l" t="t" r="r" b="b"/>
              <a:pathLst>
                <a:path w="4231" h="4232">
                  <a:moveTo>
                    <a:pt x="1057" y="3165"/>
                  </a:moveTo>
                  <a:lnTo>
                    <a:pt x="0" y="2099"/>
                  </a:lnTo>
                  <a:lnTo>
                    <a:pt x="2116" y="0"/>
                  </a:lnTo>
                  <a:lnTo>
                    <a:pt x="4231" y="2133"/>
                  </a:lnTo>
                  <a:lnTo>
                    <a:pt x="2114" y="4232"/>
                  </a:lnTo>
                  <a:lnTo>
                    <a:pt x="1057" y="3165"/>
                  </a:lnTo>
                  <a:close/>
                </a:path>
              </a:pathLst>
            </a:custGeom>
            <a:noFill/>
            <a:ln cap="rnd" w="39600">
              <a:solidFill>
                <a:srgbClr val="ffff6d"/>
              </a:solidFill>
              <a:beve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03" name=""/>
          <p:cNvSpPr/>
          <p:nvPr/>
        </p:nvSpPr>
        <p:spPr>
          <a:xfrm>
            <a:off x="9758160" y="2894040"/>
            <a:ext cx="80280" cy="80280"/>
          </a:xfrm>
          <a:custGeom>
            <a:avLst/>
            <a:gdLst/>
            <a:ahLst/>
            <a:rect l="l" t="t" r="r" b="b"/>
            <a:pathLst>
              <a:path w="224" h="224">
                <a:moveTo>
                  <a:pt x="112" y="224"/>
                </a:moveTo>
                <a:cubicBezTo>
                  <a:pt x="131" y="224"/>
                  <a:pt x="151" y="219"/>
                  <a:pt x="168" y="209"/>
                </a:cubicBezTo>
                <a:cubicBezTo>
                  <a:pt x="185" y="199"/>
                  <a:pt x="199" y="185"/>
                  <a:pt x="209" y="168"/>
                </a:cubicBezTo>
                <a:cubicBezTo>
                  <a:pt x="218" y="151"/>
                  <a:pt x="224" y="132"/>
                  <a:pt x="224" y="112"/>
                </a:cubicBezTo>
                <a:cubicBezTo>
                  <a:pt x="224" y="92"/>
                  <a:pt x="218" y="73"/>
                  <a:pt x="209" y="56"/>
                </a:cubicBezTo>
                <a:cubicBezTo>
                  <a:pt x="199" y="39"/>
                  <a:pt x="185" y="25"/>
                  <a:pt x="168" y="15"/>
                </a:cubicBezTo>
                <a:cubicBezTo>
                  <a:pt x="151" y="5"/>
                  <a:pt x="131" y="0"/>
                  <a:pt x="112" y="0"/>
                </a:cubicBezTo>
                <a:cubicBezTo>
                  <a:pt x="92" y="0"/>
                  <a:pt x="73" y="5"/>
                  <a:pt x="56" y="15"/>
                </a:cubicBezTo>
                <a:cubicBezTo>
                  <a:pt x="39" y="25"/>
                  <a:pt x="25" y="39"/>
                  <a:pt x="15" y="56"/>
                </a:cubicBezTo>
                <a:cubicBezTo>
                  <a:pt x="5" y="73"/>
                  <a:pt x="0" y="92"/>
                  <a:pt x="0" y="112"/>
                </a:cubicBezTo>
                <a:cubicBezTo>
                  <a:pt x="0" y="132"/>
                  <a:pt x="5" y="151"/>
                  <a:pt x="15" y="168"/>
                </a:cubicBezTo>
                <a:cubicBezTo>
                  <a:pt x="25" y="185"/>
                  <a:pt x="39" y="199"/>
                  <a:pt x="56" y="209"/>
                </a:cubicBezTo>
                <a:cubicBezTo>
                  <a:pt x="73" y="219"/>
                  <a:pt x="92" y="224"/>
                  <a:pt x="112" y="224"/>
                </a:cubicBezTo>
                <a:close/>
              </a:path>
            </a:pathLst>
          </a:custGeom>
          <a:solidFill>
            <a:srgbClr val="e54b87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4" name=""/>
          <p:cNvSpPr/>
          <p:nvPr/>
        </p:nvSpPr>
        <p:spPr>
          <a:xfrm>
            <a:off x="9758160" y="3085560"/>
            <a:ext cx="80280" cy="80280"/>
          </a:xfrm>
          <a:custGeom>
            <a:avLst/>
            <a:gdLst/>
            <a:ahLst/>
            <a:rect l="l" t="t" r="r" b="b"/>
            <a:pathLst>
              <a:path w="224" h="224">
                <a:moveTo>
                  <a:pt x="112" y="224"/>
                </a:moveTo>
                <a:cubicBezTo>
                  <a:pt x="131" y="224"/>
                  <a:pt x="151" y="219"/>
                  <a:pt x="168" y="209"/>
                </a:cubicBezTo>
                <a:cubicBezTo>
                  <a:pt x="185" y="199"/>
                  <a:pt x="199" y="185"/>
                  <a:pt x="209" y="168"/>
                </a:cubicBezTo>
                <a:cubicBezTo>
                  <a:pt x="218" y="151"/>
                  <a:pt x="224" y="131"/>
                  <a:pt x="224" y="112"/>
                </a:cubicBezTo>
                <a:cubicBezTo>
                  <a:pt x="224" y="92"/>
                  <a:pt x="218" y="73"/>
                  <a:pt x="209" y="56"/>
                </a:cubicBezTo>
                <a:cubicBezTo>
                  <a:pt x="199" y="39"/>
                  <a:pt x="185" y="25"/>
                  <a:pt x="168" y="15"/>
                </a:cubicBezTo>
                <a:cubicBezTo>
                  <a:pt x="151" y="5"/>
                  <a:pt x="131" y="0"/>
                  <a:pt x="112" y="0"/>
                </a:cubicBezTo>
                <a:cubicBezTo>
                  <a:pt x="92" y="0"/>
                  <a:pt x="73" y="5"/>
                  <a:pt x="56" y="15"/>
                </a:cubicBezTo>
                <a:cubicBezTo>
                  <a:pt x="39" y="25"/>
                  <a:pt x="25" y="39"/>
                  <a:pt x="15" y="56"/>
                </a:cubicBezTo>
                <a:cubicBezTo>
                  <a:pt x="5" y="73"/>
                  <a:pt x="0" y="92"/>
                  <a:pt x="0" y="112"/>
                </a:cubicBezTo>
                <a:cubicBezTo>
                  <a:pt x="0" y="131"/>
                  <a:pt x="5" y="151"/>
                  <a:pt x="15" y="168"/>
                </a:cubicBezTo>
                <a:cubicBezTo>
                  <a:pt x="25" y="185"/>
                  <a:pt x="39" y="199"/>
                  <a:pt x="56" y="209"/>
                </a:cubicBezTo>
                <a:cubicBezTo>
                  <a:pt x="73" y="219"/>
                  <a:pt x="92" y="224"/>
                  <a:pt x="112" y="224"/>
                </a:cubicBezTo>
                <a:close/>
              </a:path>
            </a:pathLst>
          </a:custGeom>
          <a:solidFill>
            <a:srgbClr val="f8b62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5" name=""/>
          <p:cNvSpPr/>
          <p:nvPr/>
        </p:nvSpPr>
        <p:spPr>
          <a:xfrm>
            <a:off x="9758160" y="2506680"/>
            <a:ext cx="80280" cy="80280"/>
          </a:xfrm>
          <a:custGeom>
            <a:avLst/>
            <a:gdLst/>
            <a:ahLst/>
            <a:rect l="l" t="t" r="r" b="b"/>
            <a:pathLst>
              <a:path w="224" h="224">
                <a:moveTo>
                  <a:pt x="112" y="224"/>
                </a:moveTo>
                <a:cubicBezTo>
                  <a:pt x="131" y="224"/>
                  <a:pt x="151" y="218"/>
                  <a:pt x="168" y="209"/>
                </a:cubicBezTo>
                <a:cubicBezTo>
                  <a:pt x="185" y="199"/>
                  <a:pt x="199" y="185"/>
                  <a:pt x="209" y="168"/>
                </a:cubicBezTo>
                <a:cubicBezTo>
                  <a:pt x="218" y="151"/>
                  <a:pt x="224" y="131"/>
                  <a:pt x="224" y="112"/>
                </a:cubicBezTo>
                <a:cubicBezTo>
                  <a:pt x="224" y="92"/>
                  <a:pt x="218" y="73"/>
                  <a:pt x="209" y="56"/>
                </a:cubicBezTo>
                <a:cubicBezTo>
                  <a:pt x="199" y="39"/>
                  <a:pt x="185" y="25"/>
                  <a:pt x="168" y="15"/>
                </a:cubicBezTo>
                <a:cubicBezTo>
                  <a:pt x="151" y="5"/>
                  <a:pt x="131" y="0"/>
                  <a:pt x="112" y="0"/>
                </a:cubicBezTo>
                <a:cubicBezTo>
                  <a:pt x="92" y="0"/>
                  <a:pt x="73" y="5"/>
                  <a:pt x="56" y="15"/>
                </a:cubicBezTo>
                <a:cubicBezTo>
                  <a:pt x="39" y="24"/>
                  <a:pt x="25" y="39"/>
                  <a:pt x="15" y="56"/>
                </a:cubicBezTo>
                <a:cubicBezTo>
                  <a:pt x="5" y="73"/>
                  <a:pt x="0" y="92"/>
                  <a:pt x="0" y="112"/>
                </a:cubicBezTo>
                <a:cubicBezTo>
                  <a:pt x="0" y="131"/>
                  <a:pt x="5" y="151"/>
                  <a:pt x="15" y="168"/>
                </a:cubicBezTo>
                <a:cubicBezTo>
                  <a:pt x="25" y="185"/>
                  <a:pt x="39" y="199"/>
                  <a:pt x="56" y="209"/>
                </a:cubicBezTo>
                <a:cubicBezTo>
                  <a:pt x="73" y="218"/>
                  <a:pt x="92" y="224"/>
                  <a:pt x="112" y="224"/>
                </a:cubicBezTo>
                <a:close/>
              </a:path>
            </a:pathLst>
          </a:custGeom>
          <a:solidFill>
            <a:srgbClr val="7f59a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6" name=""/>
          <p:cNvSpPr/>
          <p:nvPr/>
        </p:nvSpPr>
        <p:spPr>
          <a:xfrm>
            <a:off x="9758160" y="2697840"/>
            <a:ext cx="80280" cy="80280"/>
          </a:xfrm>
          <a:custGeom>
            <a:avLst/>
            <a:gdLst/>
            <a:ahLst/>
            <a:rect l="l" t="t" r="r" b="b"/>
            <a:pathLst>
              <a:path w="224" h="224">
                <a:moveTo>
                  <a:pt x="112" y="224"/>
                </a:moveTo>
                <a:cubicBezTo>
                  <a:pt x="131" y="224"/>
                  <a:pt x="151" y="219"/>
                  <a:pt x="168" y="209"/>
                </a:cubicBezTo>
                <a:cubicBezTo>
                  <a:pt x="185" y="199"/>
                  <a:pt x="199" y="185"/>
                  <a:pt x="209" y="168"/>
                </a:cubicBezTo>
                <a:cubicBezTo>
                  <a:pt x="218" y="151"/>
                  <a:pt x="224" y="131"/>
                  <a:pt x="224" y="112"/>
                </a:cubicBezTo>
                <a:cubicBezTo>
                  <a:pt x="224" y="92"/>
                  <a:pt x="218" y="73"/>
                  <a:pt x="209" y="56"/>
                </a:cubicBezTo>
                <a:cubicBezTo>
                  <a:pt x="199" y="39"/>
                  <a:pt x="185" y="25"/>
                  <a:pt x="168" y="15"/>
                </a:cubicBezTo>
                <a:cubicBezTo>
                  <a:pt x="151" y="5"/>
                  <a:pt x="131" y="0"/>
                  <a:pt x="112" y="0"/>
                </a:cubicBezTo>
                <a:cubicBezTo>
                  <a:pt x="92" y="0"/>
                  <a:pt x="73" y="6"/>
                  <a:pt x="56" y="15"/>
                </a:cubicBezTo>
                <a:cubicBezTo>
                  <a:pt x="39" y="25"/>
                  <a:pt x="25" y="39"/>
                  <a:pt x="15" y="56"/>
                </a:cubicBezTo>
                <a:cubicBezTo>
                  <a:pt x="5" y="73"/>
                  <a:pt x="0" y="93"/>
                  <a:pt x="0" y="112"/>
                </a:cubicBezTo>
                <a:cubicBezTo>
                  <a:pt x="0" y="132"/>
                  <a:pt x="5" y="151"/>
                  <a:pt x="15" y="168"/>
                </a:cubicBezTo>
                <a:cubicBezTo>
                  <a:pt x="25" y="185"/>
                  <a:pt x="39" y="199"/>
                  <a:pt x="56" y="209"/>
                </a:cubicBezTo>
                <a:cubicBezTo>
                  <a:pt x="73" y="219"/>
                  <a:pt x="92" y="224"/>
                  <a:pt x="112" y="224"/>
                </a:cubicBezTo>
                <a:close/>
              </a:path>
            </a:pathLst>
          </a:custGeom>
          <a:solidFill>
            <a:srgbClr val="60c4e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7" name=""/>
          <p:cNvSpPr/>
          <p:nvPr/>
        </p:nvSpPr>
        <p:spPr>
          <a:xfrm>
            <a:off x="9798480" y="3125880"/>
            <a:ext cx="360" cy="2334240"/>
          </a:xfrm>
          <a:custGeom>
            <a:avLst/>
            <a:gdLst/>
            <a:ahLst/>
            <a:rect l="l" t="t" r="r" b="b"/>
            <a:pathLst>
              <a:path fill="none" w="0" h="6485">
                <a:moveTo>
                  <a:pt x="0" y="0"/>
                </a:moveTo>
                <a:cubicBezTo>
                  <a:pt x="0" y="2162"/>
                  <a:pt x="0" y="4323"/>
                  <a:pt x="0" y="6485"/>
                </a:cubicBezTo>
              </a:path>
            </a:pathLst>
          </a:custGeom>
          <a:noFill/>
          <a:ln cap="rnd" w="10440">
            <a:solidFill>
              <a:srgbClr val="f8b62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8" name=""/>
          <p:cNvSpPr/>
          <p:nvPr/>
        </p:nvSpPr>
        <p:spPr>
          <a:xfrm>
            <a:off x="9798480" y="212040"/>
            <a:ext cx="360" cy="2334600"/>
          </a:xfrm>
          <a:custGeom>
            <a:avLst/>
            <a:gdLst/>
            <a:ahLst/>
            <a:rect l="l" t="t" r="r" b="b"/>
            <a:pathLst>
              <a:path fill="none" w="0" h="6486">
                <a:moveTo>
                  <a:pt x="0" y="0"/>
                </a:moveTo>
                <a:cubicBezTo>
                  <a:pt x="0" y="2162"/>
                  <a:pt x="0" y="4324"/>
                  <a:pt x="0" y="6486"/>
                </a:cubicBezTo>
              </a:path>
            </a:pathLst>
          </a:custGeom>
          <a:noFill/>
          <a:ln cap="rnd" w="10440">
            <a:solidFill>
              <a:srgbClr val="7f59ae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109" name="" descr=""/>
          <p:cNvPicPr/>
          <p:nvPr/>
        </p:nvPicPr>
        <p:blipFill>
          <a:blip r:embed="rId2"/>
          <a:stretch/>
        </p:blipFill>
        <p:spPr>
          <a:xfrm>
            <a:off x="720" y="5465880"/>
            <a:ext cx="10079280" cy="208800"/>
          </a:xfrm>
          <a:prstGeom prst="rect">
            <a:avLst/>
          </a:prstGeom>
          <a:ln w="0">
            <a:noFill/>
          </a:ln>
        </p:spPr>
      </p:pic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" name=""/>
          <p:cNvGrpSpPr/>
          <p:nvPr/>
        </p:nvGrpSpPr>
        <p:grpSpPr>
          <a:xfrm>
            <a:off x="6206040" y="668520"/>
            <a:ext cx="2409480" cy="4372920"/>
            <a:chOff x="6206040" y="668520"/>
            <a:chExt cx="2409480" cy="4372920"/>
          </a:xfrm>
        </p:grpSpPr>
        <p:sp>
          <p:nvSpPr>
            <p:cNvPr id="149" name=""/>
            <p:cNvSpPr/>
            <p:nvPr/>
          </p:nvSpPr>
          <p:spPr>
            <a:xfrm>
              <a:off x="7092720" y="815760"/>
              <a:ext cx="1522800" cy="1522800"/>
            </a:xfrm>
            <a:custGeom>
              <a:avLst/>
              <a:gdLst/>
              <a:ahLst/>
              <a:rect l="l" t="t" r="r" b="b"/>
              <a:pathLst>
                <a:path w="4231" h="4231">
                  <a:moveTo>
                    <a:pt x="1057" y="3164"/>
                  </a:moveTo>
                  <a:lnTo>
                    <a:pt x="0" y="2098"/>
                  </a:lnTo>
                  <a:lnTo>
                    <a:pt x="2117" y="0"/>
                  </a:lnTo>
                  <a:lnTo>
                    <a:pt x="4231" y="2133"/>
                  </a:lnTo>
                  <a:lnTo>
                    <a:pt x="2114" y="4231"/>
                  </a:lnTo>
                  <a:lnTo>
                    <a:pt x="1057" y="3164"/>
                  </a:lnTo>
                  <a:close/>
                </a:path>
              </a:pathLst>
            </a:custGeom>
            <a:solidFill>
              <a:srgbClr val="e54b8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0" name=""/>
            <p:cNvSpPr/>
            <p:nvPr/>
          </p:nvSpPr>
          <p:spPr>
            <a:xfrm>
              <a:off x="6206040" y="1687320"/>
              <a:ext cx="1522800" cy="1522800"/>
            </a:xfrm>
            <a:custGeom>
              <a:avLst/>
              <a:gdLst/>
              <a:ahLst/>
              <a:rect l="l" t="t" r="r" b="b"/>
              <a:pathLst>
                <a:path w="4231" h="4231">
                  <a:moveTo>
                    <a:pt x="1057" y="3165"/>
                  </a:moveTo>
                  <a:lnTo>
                    <a:pt x="0" y="2098"/>
                  </a:lnTo>
                  <a:lnTo>
                    <a:pt x="2117" y="0"/>
                  </a:lnTo>
                  <a:lnTo>
                    <a:pt x="4231" y="2133"/>
                  </a:lnTo>
                  <a:lnTo>
                    <a:pt x="2114" y="4231"/>
                  </a:lnTo>
                  <a:lnTo>
                    <a:pt x="1057" y="3165"/>
                  </a:lnTo>
                  <a:close/>
                </a:path>
              </a:pathLst>
            </a:custGeom>
            <a:solidFill>
              <a:srgbClr val="e54b8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1" name=""/>
            <p:cNvSpPr/>
            <p:nvPr/>
          </p:nvSpPr>
          <p:spPr>
            <a:xfrm>
              <a:off x="7092720" y="2647080"/>
              <a:ext cx="1522800" cy="1523160"/>
            </a:xfrm>
            <a:custGeom>
              <a:avLst/>
              <a:gdLst/>
              <a:ahLst/>
              <a:rect l="l" t="t" r="r" b="b"/>
              <a:pathLst>
                <a:path w="4231" h="4232">
                  <a:moveTo>
                    <a:pt x="1057" y="3165"/>
                  </a:moveTo>
                  <a:lnTo>
                    <a:pt x="0" y="2099"/>
                  </a:lnTo>
                  <a:lnTo>
                    <a:pt x="2117" y="0"/>
                  </a:lnTo>
                  <a:lnTo>
                    <a:pt x="4231" y="2133"/>
                  </a:lnTo>
                  <a:lnTo>
                    <a:pt x="2114" y="4232"/>
                  </a:lnTo>
                  <a:lnTo>
                    <a:pt x="1057" y="3165"/>
                  </a:lnTo>
                  <a:close/>
                </a:path>
              </a:pathLst>
            </a:custGeom>
            <a:solidFill>
              <a:srgbClr val="e54b8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2" name=""/>
            <p:cNvSpPr/>
            <p:nvPr/>
          </p:nvSpPr>
          <p:spPr>
            <a:xfrm>
              <a:off x="6206040" y="3518640"/>
              <a:ext cx="1522800" cy="1522800"/>
            </a:xfrm>
            <a:custGeom>
              <a:avLst/>
              <a:gdLst/>
              <a:ahLst/>
              <a:rect l="l" t="t" r="r" b="b"/>
              <a:pathLst>
                <a:path w="4231" h="4231">
                  <a:moveTo>
                    <a:pt x="1057" y="3164"/>
                  </a:moveTo>
                  <a:lnTo>
                    <a:pt x="0" y="2098"/>
                  </a:lnTo>
                  <a:lnTo>
                    <a:pt x="2117" y="0"/>
                  </a:lnTo>
                  <a:lnTo>
                    <a:pt x="4231" y="2133"/>
                  </a:lnTo>
                  <a:lnTo>
                    <a:pt x="2114" y="4231"/>
                  </a:lnTo>
                  <a:lnTo>
                    <a:pt x="1057" y="3164"/>
                  </a:lnTo>
                  <a:close/>
                </a:path>
              </a:pathLst>
            </a:custGeom>
            <a:solidFill>
              <a:srgbClr val="e54b8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3" name=""/>
            <p:cNvSpPr/>
            <p:nvPr/>
          </p:nvSpPr>
          <p:spPr>
            <a:xfrm>
              <a:off x="7092720" y="668520"/>
              <a:ext cx="1522800" cy="1522800"/>
            </a:xfrm>
            <a:custGeom>
              <a:avLst/>
              <a:gdLst/>
              <a:ahLst/>
              <a:rect l="l" t="t" r="r" b="b"/>
              <a:pathLst>
                <a:path w="4231" h="4231">
                  <a:moveTo>
                    <a:pt x="1057" y="3165"/>
                  </a:moveTo>
                  <a:lnTo>
                    <a:pt x="0" y="2098"/>
                  </a:lnTo>
                  <a:lnTo>
                    <a:pt x="2116" y="0"/>
                  </a:lnTo>
                  <a:lnTo>
                    <a:pt x="4231" y="2133"/>
                  </a:lnTo>
                  <a:lnTo>
                    <a:pt x="2114" y="4231"/>
                  </a:lnTo>
                  <a:lnTo>
                    <a:pt x="1057" y="3165"/>
                  </a:lnTo>
                  <a:close/>
                </a:path>
              </a:pathLst>
            </a:custGeom>
            <a:noFill/>
            <a:ln cap="rnd" w="39600">
              <a:solidFill>
                <a:srgbClr val="ffff6d"/>
              </a:solidFill>
              <a:beve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4" name=""/>
            <p:cNvSpPr/>
            <p:nvPr/>
          </p:nvSpPr>
          <p:spPr>
            <a:xfrm>
              <a:off x="6206040" y="1540080"/>
              <a:ext cx="1522800" cy="1523160"/>
            </a:xfrm>
            <a:custGeom>
              <a:avLst/>
              <a:gdLst/>
              <a:ahLst/>
              <a:rect l="l" t="t" r="r" b="b"/>
              <a:pathLst>
                <a:path w="4231" h="4232">
                  <a:moveTo>
                    <a:pt x="1057" y="3165"/>
                  </a:moveTo>
                  <a:lnTo>
                    <a:pt x="0" y="2099"/>
                  </a:lnTo>
                  <a:lnTo>
                    <a:pt x="2116" y="0"/>
                  </a:lnTo>
                  <a:lnTo>
                    <a:pt x="4231" y="2134"/>
                  </a:lnTo>
                  <a:lnTo>
                    <a:pt x="2114" y="4232"/>
                  </a:lnTo>
                  <a:lnTo>
                    <a:pt x="1057" y="3165"/>
                  </a:lnTo>
                  <a:close/>
                </a:path>
              </a:pathLst>
            </a:custGeom>
            <a:noFill/>
            <a:ln cap="rnd" w="39600">
              <a:solidFill>
                <a:srgbClr val="ffff6d"/>
              </a:solidFill>
              <a:beve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5" name=""/>
            <p:cNvSpPr/>
            <p:nvPr/>
          </p:nvSpPr>
          <p:spPr>
            <a:xfrm>
              <a:off x="7092720" y="2500200"/>
              <a:ext cx="1522800" cy="1522800"/>
            </a:xfrm>
            <a:custGeom>
              <a:avLst/>
              <a:gdLst/>
              <a:ahLst/>
              <a:rect l="l" t="t" r="r" b="b"/>
              <a:pathLst>
                <a:path w="4231" h="4231">
                  <a:moveTo>
                    <a:pt x="1057" y="3165"/>
                  </a:moveTo>
                  <a:lnTo>
                    <a:pt x="0" y="2098"/>
                  </a:lnTo>
                  <a:lnTo>
                    <a:pt x="2117" y="0"/>
                  </a:lnTo>
                  <a:lnTo>
                    <a:pt x="4231" y="2133"/>
                  </a:lnTo>
                  <a:lnTo>
                    <a:pt x="2114" y="4231"/>
                  </a:lnTo>
                  <a:lnTo>
                    <a:pt x="1057" y="3165"/>
                  </a:lnTo>
                  <a:close/>
                </a:path>
              </a:pathLst>
            </a:custGeom>
            <a:noFill/>
            <a:ln cap="rnd" w="39600">
              <a:solidFill>
                <a:srgbClr val="ffff6d"/>
              </a:solidFill>
              <a:beve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6" name=""/>
            <p:cNvSpPr/>
            <p:nvPr/>
          </p:nvSpPr>
          <p:spPr>
            <a:xfrm>
              <a:off x="6206040" y="3371400"/>
              <a:ext cx="1522800" cy="1523160"/>
            </a:xfrm>
            <a:custGeom>
              <a:avLst/>
              <a:gdLst/>
              <a:ahLst/>
              <a:rect l="l" t="t" r="r" b="b"/>
              <a:pathLst>
                <a:path w="4231" h="4232">
                  <a:moveTo>
                    <a:pt x="1057" y="3165"/>
                  </a:moveTo>
                  <a:lnTo>
                    <a:pt x="0" y="2099"/>
                  </a:lnTo>
                  <a:lnTo>
                    <a:pt x="2116" y="0"/>
                  </a:lnTo>
                  <a:lnTo>
                    <a:pt x="4231" y="2133"/>
                  </a:lnTo>
                  <a:lnTo>
                    <a:pt x="2114" y="4232"/>
                  </a:lnTo>
                  <a:lnTo>
                    <a:pt x="1057" y="3165"/>
                  </a:lnTo>
                  <a:close/>
                </a:path>
              </a:pathLst>
            </a:custGeom>
            <a:noFill/>
            <a:ln cap="rnd" w="39600">
              <a:solidFill>
                <a:srgbClr val="ffff6d"/>
              </a:solidFill>
              <a:beve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57" name=""/>
          <p:cNvGrpSpPr/>
          <p:nvPr/>
        </p:nvGrpSpPr>
        <p:grpSpPr>
          <a:xfrm>
            <a:off x="9758160" y="210960"/>
            <a:ext cx="80280" cy="5248080"/>
            <a:chOff x="9758160" y="210960"/>
            <a:chExt cx="80280" cy="5248080"/>
          </a:xfrm>
        </p:grpSpPr>
        <p:sp>
          <p:nvSpPr>
            <p:cNvPr id="158" name=""/>
            <p:cNvSpPr/>
            <p:nvPr/>
          </p:nvSpPr>
          <p:spPr>
            <a:xfrm>
              <a:off x="9758160" y="2892960"/>
              <a:ext cx="80280" cy="80280"/>
            </a:xfrm>
            <a:custGeom>
              <a:avLst/>
              <a:gdLst/>
              <a:ahLst/>
              <a:rect l="l" t="t" r="r" b="b"/>
              <a:pathLst>
                <a:path w="224" h="224">
                  <a:moveTo>
                    <a:pt x="112" y="224"/>
                  </a:moveTo>
                  <a:cubicBezTo>
                    <a:pt x="131" y="224"/>
                    <a:pt x="151" y="219"/>
                    <a:pt x="168" y="209"/>
                  </a:cubicBezTo>
                  <a:cubicBezTo>
                    <a:pt x="185" y="199"/>
                    <a:pt x="199" y="185"/>
                    <a:pt x="209" y="168"/>
                  </a:cubicBezTo>
                  <a:cubicBezTo>
                    <a:pt x="218" y="151"/>
                    <a:pt x="224" y="132"/>
                    <a:pt x="224" y="112"/>
                  </a:cubicBezTo>
                  <a:cubicBezTo>
                    <a:pt x="224" y="92"/>
                    <a:pt x="218" y="73"/>
                    <a:pt x="209" y="56"/>
                  </a:cubicBezTo>
                  <a:cubicBezTo>
                    <a:pt x="199" y="39"/>
                    <a:pt x="185" y="25"/>
                    <a:pt x="168" y="15"/>
                  </a:cubicBezTo>
                  <a:cubicBezTo>
                    <a:pt x="151" y="5"/>
                    <a:pt x="131" y="0"/>
                    <a:pt x="112" y="0"/>
                  </a:cubicBezTo>
                  <a:cubicBezTo>
                    <a:pt x="92" y="0"/>
                    <a:pt x="73" y="5"/>
                    <a:pt x="56" y="15"/>
                  </a:cubicBezTo>
                  <a:cubicBezTo>
                    <a:pt x="39" y="25"/>
                    <a:pt x="25" y="39"/>
                    <a:pt x="15" y="56"/>
                  </a:cubicBezTo>
                  <a:cubicBezTo>
                    <a:pt x="5" y="73"/>
                    <a:pt x="0" y="92"/>
                    <a:pt x="0" y="112"/>
                  </a:cubicBezTo>
                  <a:cubicBezTo>
                    <a:pt x="0" y="132"/>
                    <a:pt x="5" y="151"/>
                    <a:pt x="15" y="168"/>
                  </a:cubicBezTo>
                  <a:cubicBezTo>
                    <a:pt x="25" y="185"/>
                    <a:pt x="39" y="199"/>
                    <a:pt x="56" y="209"/>
                  </a:cubicBezTo>
                  <a:cubicBezTo>
                    <a:pt x="73" y="219"/>
                    <a:pt x="92" y="224"/>
                    <a:pt x="112" y="224"/>
                  </a:cubicBezTo>
                  <a:close/>
                </a:path>
              </a:pathLst>
            </a:custGeom>
            <a:solidFill>
              <a:srgbClr val="e54b87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9" name=""/>
            <p:cNvSpPr/>
            <p:nvPr/>
          </p:nvSpPr>
          <p:spPr>
            <a:xfrm>
              <a:off x="9758160" y="3084480"/>
              <a:ext cx="80280" cy="80280"/>
            </a:xfrm>
            <a:custGeom>
              <a:avLst/>
              <a:gdLst/>
              <a:ahLst/>
              <a:rect l="l" t="t" r="r" b="b"/>
              <a:pathLst>
                <a:path w="224" h="224">
                  <a:moveTo>
                    <a:pt x="112" y="224"/>
                  </a:moveTo>
                  <a:cubicBezTo>
                    <a:pt x="131" y="224"/>
                    <a:pt x="151" y="219"/>
                    <a:pt x="168" y="209"/>
                  </a:cubicBezTo>
                  <a:cubicBezTo>
                    <a:pt x="185" y="199"/>
                    <a:pt x="199" y="185"/>
                    <a:pt x="209" y="168"/>
                  </a:cubicBezTo>
                  <a:cubicBezTo>
                    <a:pt x="218" y="151"/>
                    <a:pt x="224" y="131"/>
                    <a:pt x="224" y="112"/>
                  </a:cubicBezTo>
                  <a:cubicBezTo>
                    <a:pt x="224" y="92"/>
                    <a:pt x="218" y="73"/>
                    <a:pt x="209" y="56"/>
                  </a:cubicBezTo>
                  <a:cubicBezTo>
                    <a:pt x="199" y="39"/>
                    <a:pt x="185" y="25"/>
                    <a:pt x="168" y="15"/>
                  </a:cubicBezTo>
                  <a:cubicBezTo>
                    <a:pt x="151" y="5"/>
                    <a:pt x="131" y="0"/>
                    <a:pt x="112" y="0"/>
                  </a:cubicBezTo>
                  <a:cubicBezTo>
                    <a:pt x="92" y="0"/>
                    <a:pt x="73" y="5"/>
                    <a:pt x="56" y="15"/>
                  </a:cubicBezTo>
                  <a:cubicBezTo>
                    <a:pt x="39" y="25"/>
                    <a:pt x="25" y="39"/>
                    <a:pt x="15" y="56"/>
                  </a:cubicBezTo>
                  <a:cubicBezTo>
                    <a:pt x="5" y="73"/>
                    <a:pt x="0" y="92"/>
                    <a:pt x="0" y="112"/>
                  </a:cubicBezTo>
                  <a:cubicBezTo>
                    <a:pt x="0" y="131"/>
                    <a:pt x="5" y="151"/>
                    <a:pt x="15" y="168"/>
                  </a:cubicBezTo>
                  <a:cubicBezTo>
                    <a:pt x="25" y="185"/>
                    <a:pt x="39" y="199"/>
                    <a:pt x="56" y="209"/>
                  </a:cubicBezTo>
                  <a:cubicBezTo>
                    <a:pt x="73" y="219"/>
                    <a:pt x="92" y="224"/>
                    <a:pt x="112" y="224"/>
                  </a:cubicBezTo>
                  <a:close/>
                </a:path>
              </a:pathLst>
            </a:custGeom>
            <a:solidFill>
              <a:srgbClr val="f8b62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0" name=""/>
            <p:cNvSpPr/>
            <p:nvPr/>
          </p:nvSpPr>
          <p:spPr>
            <a:xfrm>
              <a:off x="9758160" y="2505600"/>
              <a:ext cx="80280" cy="80280"/>
            </a:xfrm>
            <a:custGeom>
              <a:avLst/>
              <a:gdLst/>
              <a:ahLst/>
              <a:rect l="l" t="t" r="r" b="b"/>
              <a:pathLst>
                <a:path w="224" h="224">
                  <a:moveTo>
                    <a:pt x="112" y="224"/>
                  </a:moveTo>
                  <a:cubicBezTo>
                    <a:pt x="131" y="224"/>
                    <a:pt x="151" y="218"/>
                    <a:pt x="168" y="209"/>
                  </a:cubicBezTo>
                  <a:cubicBezTo>
                    <a:pt x="185" y="199"/>
                    <a:pt x="199" y="185"/>
                    <a:pt x="209" y="168"/>
                  </a:cubicBezTo>
                  <a:cubicBezTo>
                    <a:pt x="218" y="151"/>
                    <a:pt x="224" y="131"/>
                    <a:pt x="224" y="112"/>
                  </a:cubicBezTo>
                  <a:cubicBezTo>
                    <a:pt x="224" y="92"/>
                    <a:pt x="218" y="73"/>
                    <a:pt x="209" y="56"/>
                  </a:cubicBezTo>
                  <a:cubicBezTo>
                    <a:pt x="199" y="39"/>
                    <a:pt x="185" y="25"/>
                    <a:pt x="168" y="15"/>
                  </a:cubicBezTo>
                  <a:cubicBezTo>
                    <a:pt x="151" y="5"/>
                    <a:pt x="131" y="0"/>
                    <a:pt x="112" y="0"/>
                  </a:cubicBezTo>
                  <a:cubicBezTo>
                    <a:pt x="92" y="0"/>
                    <a:pt x="73" y="5"/>
                    <a:pt x="56" y="15"/>
                  </a:cubicBezTo>
                  <a:cubicBezTo>
                    <a:pt x="39" y="24"/>
                    <a:pt x="25" y="39"/>
                    <a:pt x="15" y="56"/>
                  </a:cubicBezTo>
                  <a:cubicBezTo>
                    <a:pt x="5" y="73"/>
                    <a:pt x="0" y="92"/>
                    <a:pt x="0" y="112"/>
                  </a:cubicBezTo>
                  <a:cubicBezTo>
                    <a:pt x="0" y="131"/>
                    <a:pt x="5" y="151"/>
                    <a:pt x="15" y="168"/>
                  </a:cubicBezTo>
                  <a:cubicBezTo>
                    <a:pt x="25" y="185"/>
                    <a:pt x="39" y="199"/>
                    <a:pt x="56" y="209"/>
                  </a:cubicBezTo>
                  <a:cubicBezTo>
                    <a:pt x="73" y="218"/>
                    <a:pt x="92" y="224"/>
                    <a:pt x="112" y="224"/>
                  </a:cubicBezTo>
                  <a:close/>
                </a:path>
              </a:pathLst>
            </a:custGeom>
            <a:solidFill>
              <a:srgbClr val="7f59a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1" name=""/>
            <p:cNvSpPr/>
            <p:nvPr/>
          </p:nvSpPr>
          <p:spPr>
            <a:xfrm>
              <a:off x="9758160" y="2696760"/>
              <a:ext cx="80280" cy="80280"/>
            </a:xfrm>
            <a:custGeom>
              <a:avLst/>
              <a:gdLst/>
              <a:ahLst/>
              <a:rect l="l" t="t" r="r" b="b"/>
              <a:pathLst>
                <a:path w="224" h="224">
                  <a:moveTo>
                    <a:pt x="112" y="224"/>
                  </a:moveTo>
                  <a:cubicBezTo>
                    <a:pt x="131" y="224"/>
                    <a:pt x="151" y="219"/>
                    <a:pt x="168" y="209"/>
                  </a:cubicBezTo>
                  <a:cubicBezTo>
                    <a:pt x="185" y="199"/>
                    <a:pt x="199" y="185"/>
                    <a:pt x="209" y="168"/>
                  </a:cubicBezTo>
                  <a:cubicBezTo>
                    <a:pt x="218" y="151"/>
                    <a:pt x="224" y="131"/>
                    <a:pt x="224" y="112"/>
                  </a:cubicBezTo>
                  <a:cubicBezTo>
                    <a:pt x="224" y="92"/>
                    <a:pt x="218" y="73"/>
                    <a:pt x="209" y="56"/>
                  </a:cubicBezTo>
                  <a:cubicBezTo>
                    <a:pt x="199" y="39"/>
                    <a:pt x="185" y="25"/>
                    <a:pt x="168" y="15"/>
                  </a:cubicBezTo>
                  <a:cubicBezTo>
                    <a:pt x="151" y="5"/>
                    <a:pt x="131" y="0"/>
                    <a:pt x="112" y="0"/>
                  </a:cubicBezTo>
                  <a:cubicBezTo>
                    <a:pt x="92" y="0"/>
                    <a:pt x="73" y="6"/>
                    <a:pt x="56" y="15"/>
                  </a:cubicBezTo>
                  <a:cubicBezTo>
                    <a:pt x="39" y="25"/>
                    <a:pt x="25" y="39"/>
                    <a:pt x="15" y="56"/>
                  </a:cubicBezTo>
                  <a:cubicBezTo>
                    <a:pt x="5" y="73"/>
                    <a:pt x="0" y="93"/>
                    <a:pt x="0" y="112"/>
                  </a:cubicBezTo>
                  <a:cubicBezTo>
                    <a:pt x="0" y="132"/>
                    <a:pt x="5" y="151"/>
                    <a:pt x="15" y="168"/>
                  </a:cubicBezTo>
                  <a:cubicBezTo>
                    <a:pt x="25" y="185"/>
                    <a:pt x="39" y="199"/>
                    <a:pt x="56" y="209"/>
                  </a:cubicBezTo>
                  <a:cubicBezTo>
                    <a:pt x="73" y="219"/>
                    <a:pt x="92" y="224"/>
                    <a:pt x="112" y="224"/>
                  </a:cubicBezTo>
                  <a:close/>
                </a:path>
              </a:pathLst>
            </a:custGeom>
            <a:solidFill>
              <a:srgbClr val="60c4e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2" name=""/>
            <p:cNvSpPr/>
            <p:nvPr/>
          </p:nvSpPr>
          <p:spPr>
            <a:xfrm>
              <a:off x="9798480" y="3124800"/>
              <a:ext cx="360" cy="2334240"/>
            </a:xfrm>
            <a:custGeom>
              <a:avLst/>
              <a:gdLst/>
              <a:ahLst/>
              <a:rect l="l" t="t" r="r" b="b"/>
              <a:pathLst>
                <a:path fill="none" w="0" h="6485">
                  <a:moveTo>
                    <a:pt x="0" y="0"/>
                  </a:moveTo>
                  <a:cubicBezTo>
                    <a:pt x="0" y="2162"/>
                    <a:pt x="0" y="4323"/>
                    <a:pt x="0" y="6485"/>
                  </a:cubicBezTo>
                </a:path>
              </a:pathLst>
            </a:custGeom>
            <a:noFill/>
            <a:ln cap="rnd" w="10440">
              <a:solidFill>
                <a:srgbClr val="f8b62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3" name=""/>
            <p:cNvSpPr/>
            <p:nvPr/>
          </p:nvSpPr>
          <p:spPr>
            <a:xfrm>
              <a:off x="9798480" y="210960"/>
              <a:ext cx="360" cy="2334600"/>
            </a:xfrm>
            <a:custGeom>
              <a:avLst/>
              <a:gdLst/>
              <a:ahLst/>
              <a:rect l="l" t="t" r="r" b="b"/>
              <a:pathLst>
                <a:path fill="none" w="0" h="6486">
                  <a:moveTo>
                    <a:pt x="0" y="0"/>
                  </a:moveTo>
                  <a:cubicBezTo>
                    <a:pt x="0" y="2162"/>
                    <a:pt x="0" y="4324"/>
                    <a:pt x="0" y="6486"/>
                  </a:cubicBezTo>
                </a:path>
              </a:pathLst>
            </a:custGeom>
            <a:noFill/>
            <a:ln cap="rnd" w="10440">
              <a:solidFill>
                <a:srgbClr val="7f59ae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164" name="" descr=""/>
          <p:cNvPicPr/>
          <p:nvPr/>
        </p:nvPicPr>
        <p:blipFill>
          <a:blip r:embed="rId2"/>
          <a:stretch/>
        </p:blipFill>
        <p:spPr>
          <a:xfrm>
            <a:off x="720" y="5465880"/>
            <a:ext cx="10079280" cy="208800"/>
          </a:xfrm>
          <a:prstGeom prst="rect">
            <a:avLst/>
          </a:prstGeom>
          <a:ln w="0">
            <a:noFill/>
          </a:ln>
        </p:spPr>
      </p:pic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3" name=""/>
          <p:cNvGrpSpPr/>
          <p:nvPr/>
        </p:nvGrpSpPr>
        <p:grpSpPr>
          <a:xfrm>
            <a:off x="1190520" y="664200"/>
            <a:ext cx="2409480" cy="4372920"/>
            <a:chOff x="1190520" y="664200"/>
            <a:chExt cx="2409480" cy="4372920"/>
          </a:xfrm>
        </p:grpSpPr>
        <p:sp>
          <p:nvSpPr>
            <p:cNvPr id="204" name=""/>
            <p:cNvSpPr/>
            <p:nvPr/>
          </p:nvSpPr>
          <p:spPr>
            <a:xfrm>
              <a:off x="2077200" y="811440"/>
              <a:ext cx="1522800" cy="1522800"/>
            </a:xfrm>
            <a:custGeom>
              <a:avLst/>
              <a:gdLst/>
              <a:ahLst/>
              <a:rect l="l" t="t" r="r" b="b"/>
              <a:pathLst>
                <a:path w="4231" h="4231">
                  <a:moveTo>
                    <a:pt x="1057" y="3164"/>
                  </a:moveTo>
                  <a:lnTo>
                    <a:pt x="0" y="2098"/>
                  </a:lnTo>
                  <a:lnTo>
                    <a:pt x="2117" y="0"/>
                  </a:lnTo>
                  <a:lnTo>
                    <a:pt x="4231" y="2133"/>
                  </a:lnTo>
                  <a:lnTo>
                    <a:pt x="2114" y="4231"/>
                  </a:lnTo>
                  <a:lnTo>
                    <a:pt x="1057" y="3164"/>
                  </a:lnTo>
                  <a:close/>
                </a:path>
              </a:pathLst>
            </a:custGeom>
            <a:solidFill>
              <a:srgbClr val="fe713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5" name=""/>
            <p:cNvSpPr/>
            <p:nvPr/>
          </p:nvSpPr>
          <p:spPr>
            <a:xfrm>
              <a:off x="1190520" y="1683000"/>
              <a:ext cx="1522800" cy="1522800"/>
            </a:xfrm>
            <a:custGeom>
              <a:avLst/>
              <a:gdLst/>
              <a:ahLst/>
              <a:rect l="l" t="t" r="r" b="b"/>
              <a:pathLst>
                <a:path w="4231" h="4231">
                  <a:moveTo>
                    <a:pt x="1057" y="3165"/>
                  </a:moveTo>
                  <a:lnTo>
                    <a:pt x="0" y="2098"/>
                  </a:lnTo>
                  <a:lnTo>
                    <a:pt x="2117" y="0"/>
                  </a:lnTo>
                  <a:lnTo>
                    <a:pt x="4231" y="2133"/>
                  </a:lnTo>
                  <a:lnTo>
                    <a:pt x="2114" y="4231"/>
                  </a:lnTo>
                  <a:lnTo>
                    <a:pt x="1057" y="3165"/>
                  </a:lnTo>
                  <a:close/>
                </a:path>
              </a:pathLst>
            </a:custGeom>
            <a:solidFill>
              <a:srgbClr val="fe713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6" name=""/>
            <p:cNvSpPr/>
            <p:nvPr/>
          </p:nvSpPr>
          <p:spPr>
            <a:xfrm>
              <a:off x="2077200" y="2642760"/>
              <a:ext cx="1522800" cy="1523160"/>
            </a:xfrm>
            <a:custGeom>
              <a:avLst/>
              <a:gdLst/>
              <a:ahLst/>
              <a:rect l="l" t="t" r="r" b="b"/>
              <a:pathLst>
                <a:path w="4231" h="4232">
                  <a:moveTo>
                    <a:pt x="1057" y="3165"/>
                  </a:moveTo>
                  <a:lnTo>
                    <a:pt x="0" y="2099"/>
                  </a:lnTo>
                  <a:lnTo>
                    <a:pt x="2117" y="0"/>
                  </a:lnTo>
                  <a:lnTo>
                    <a:pt x="4231" y="2133"/>
                  </a:lnTo>
                  <a:lnTo>
                    <a:pt x="2114" y="4232"/>
                  </a:lnTo>
                  <a:lnTo>
                    <a:pt x="1057" y="3165"/>
                  </a:lnTo>
                  <a:close/>
                </a:path>
              </a:pathLst>
            </a:custGeom>
            <a:solidFill>
              <a:srgbClr val="fe713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7" name=""/>
            <p:cNvSpPr/>
            <p:nvPr/>
          </p:nvSpPr>
          <p:spPr>
            <a:xfrm>
              <a:off x="1190520" y="3514320"/>
              <a:ext cx="1522800" cy="1522800"/>
            </a:xfrm>
            <a:custGeom>
              <a:avLst/>
              <a:gdLst/>
              <a:ahLst/>
              <a:rect l="l" t="t" r="r" b="b"/>
              <a:pathLst>
                <a:path w="4231" h="4231">
                  <a:moveTo>
                    <a:pt x="1057" y="3164"/>
                  </a:moveTo>
                  <a:lnTo>
                    <a:pt x="0" y="2098"/>
                  </a:lnTo>
                  <a:lnTo>
                    <a:pt x="2117" y="0"/>
                  </a:lnTo>
                  <a:lnTo>
                    <a:pt x="4231" y="2133"/>
                  </a:lnTo>
                  <a:lnTo>
                    <a:pt x="2114" y="4231"/>
                  </a:lnTo>
                  <a:lnTo>
                    <a:pt x="1057" y="3164"/>
                  </a:lnTo>
                  <a:close/>
                </a:path>
              </a:pathLst>
            </a:custGeom>
            <a:solidFill>
              <a:srgbClr val="fe713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8" name=""/>
            <p:cNvSpPr/>
            <p:nvPr/>
          </p:nvSpPr>
          <p:spPr>
            <a:xfrm>
              <a:off x="2077200" y="664200"/>
              <a:ext cx="1522800" cy="1522800"/>
            </a:xfrm>
            <a:custGeom>
              <a:avLst/>
              <a:gdLst/>
              <a:ahLst/>
              <a:rect l="l" t="t" r="r" b="b"/>
              <a:pathLst>
                <a:path w="4231" h="4231">
                  <a:moveTo>
                    <a:pt x="1057" y="3165"/>
                  </a:moveTo>
                  <a:lnTo>
                    <a:pt x="0" y="2098"/>
                  </a:lnTo>
                  <a:lnTo>
                    <a:pt x="2116" y="0"/>
                  </a:lnTo>
                  <a:lnTo>
                    <a:pt x="4231" y="2133"/>
                  </a:lnTo>
                  <a:lnTo>
                    <a:pt x="2114" y="4231"/>
                  </a:lnTo>
                  <a:lnTo>
                    <a:pt x="1057" y="3165"/>
                  </a:lnTo>
                  <a:close/>
                </a:path>
              </a:pathLst>
            </a:custGeom>
            <a:noFill/>
            <a:ln cap="rnd" w="39600">
              <a:solidFill>
                <a:srgbClr val="ffd74c"/>
              </a:solidFill>
              <a:beve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9" name=""/>
            <p:cNvSpPr/>
            <p:nvPr/>
          </p:nvSpPr>
          <p:spPr>
            <a:xfrm>
              <a:off x="1190520" y="1535760"/>
              <a:ext cx="1522800" cy="1523160"/>
            </a:xfrm>
            <a:custGeom>
              <a:avLst/>
              <a:gdLst/>
              <a:ahLst/>
              <a:rect l="l" t="t" r="r" b="b"/>
              <a:pathLst>
                <a:path w="4231" h="4232">
                  <a:moveTo>
                    <a:pt x="1057" y="3165"/>
                  </a:moveTo>
                  <a:lnTo>
                    <a:pt x="0" y="2099"/>
                  </a:lnTo>
                  <a:lnTo>
                    <a:pt x="2116" y="0"/>
                  </a:lnTo>
                  <a:lnTo>
                    <a:pt x="4231" y="2134"/>
                  </a:lnTo>
                  <a:lnTo>
                    <a:pt x="2114" y="4232"/>
                  </a:lnTo>
                  <a:lnTo>
                    <a:pt x="1057" y="3165"/>
                  </a:lnTo>
                  <a:close/>
                </a:path>
              </a:pathLst>
            </a:custGeom>
            <a:noFill/>
            <a:ln cap="rnd" w="39600">
              <a:solidFill>
                <a:srgbClr val="ffd74c"/>
              </a:solidFill>
              <a:beve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0" name=""/>
            <p:cNvSpPr/>
            <p:nvPr/>
          </p:nvSpPr>
          <p:spPr>
            <a:xfrm>
              <a:off x="2077200" y="2495880"/>
              <a:ext cx="1522800" cy="1522800"/>
            </a:xfrm>
            <a:custGeom>
              <a:avLst/>
              <a:gdLst/>
              <a:ahLst/>
              <a:rect l="l" t="t" r="r" b="b"/>
              <a:pathLst>
                <a:path w="4231" h="4231">
                  <a:moveTo>
                    <a:pt x="1057" y="3165"/>
                  </a:moveTo>
                  <a:lnTo>
                    <a:pt x="0" y="2098"/>
                  </a:lnTo>
                  <a:lnTo>
                    <a:pt x="2117" y="0"/>
                  </a:lnTo>
                  <a:lnTo>
                    <a:pt x="4231" y="2133"/>
                  </a:lnTo>
                  <a:lnTo>
                    <a:pt x="2114" y="4231"/>
                  </a:lnTo>
                  <a:lnTo>
                    <a:pt x="1057" y="3165"/>
                  </a:lnTo>
                  <a:close/>
                </a:path>
              </a:pathLst>
            </a:custGeom>
            <a:noFill/>
            <a:ln cap="rnd" w="39600">
              <a:solidFill>
                <a:srgbClr val="ffd74c"/>
              </a:solidFill>
              <a:beve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1" name=""/>
            <p:cNvSpPr/>
            <p:nvPr/>
          </p:nvSpPr>
          <p:spPr>
            <a:xfrm>
              <a:off x="1190520" y="3367080"/>
              <a:ext cx="1522800" cy="1523160"/>
            </a:xfrm>
            <a:custGeom>
              <a:avLst/>
              <a:gdLst/>
              <a:ahLst/>
              <a:rect l="l" t="t" r="r" b="b"/>
              <a:pathLst>
                <a:path w="4231" h="4232">
                  <a:moveTo>
                    <a:pt x="1057" y="3165"/>
                  </a:moveTo>
                  <a:lnTo>
                    <a:pt x="0" y="2099"/>
                  </a:lnTo>
                  <a:lnTo>
                    <a:pt x="2116" y="0"/>
                  </a:lnTo>
                  <a:lnTo>
                    <a:pt x="4231" y="2133"/>
                  </a:lnTo>
                  <a:lnTo>
                    <a:pt x="2114" y="4232"/>
                  </a:lnTo>
                  <a:lnTo>
                    <a:pt x="1057" y="3165"/>
                  </a:lnTo>
                  <a:close/>
                </a:path>
              </a:pathLst>
            </a:custGeom>
            <a:noFill/>
            <a:ln cap="rnd" w="39600">
              <a:solidFill>
                <a:srgbClr val="ffd74c"/>
              </a:solidFill>
              <a:beve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12" name=""/>
          <p:cNvSpPr/>
          <p:nvPr/>
        </p:nvSpPr>
        <p:spPr>
          <a:xfrm>
            <a:off x="14040" y="5667120"/>
            <a:ext cx="10068480" cy="360"/>
          </a:xfrm>
          <a:custGeom>
            <a:avLst/>
            <a:gdLst/>
            <a:ahLst/>
            <a:rect l="l" t="t" r="r" b="b"/>
            <a:pathLst>
              <a:path w="27969" h="0">
                <a:moveTo>
                  <a:pt x="0" y="0"/>
                </a:moveTo>
                <a:lnTo>
                  <a:pt x="27969" y="0"/>
                </a:lnTo>
                <a:lnTo>
                  <a:pt x="2796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13" name=""/>
          <p:cNvGrpSpPr/>
          <p:nvPr/>
        </p:nvGrpSpPr>
        <p:grpSpPr>
          <a:xfrm>
            <a:off x="9783000" y="208080"/>
            <a:ext cx="80280" cy="5249520"/>
            <a:chOff x="9783000" y="208080"/>
            <a:chExt cx="80280" cy="5249520"/>
          </a:xfrm>
        </p:grpSpPr>
        <p:sp>
          <p:nvSpPr>
            <p:cNvPr id="214" name=""/>
            <p:cNvSpPr/>
            <p:nvPr/>
          </p:nvSpPr>
          <p:spPr>
            <a:xfrm>
              <a:off x="9783000" y="2890800"/>
              <a:ext cx="80280" cy="80280"/>
            </a:xfrm>
            <a:custGeom>
              <a:avLst/>
              <a:gdLst/>
              <a:ahLst/>
              <a:rect l="l" t="t" r="r" b="b"/>
              <a:pathLst>
                <a:path w="224" h="224">
                  <a:moveTo>
                    <a:pt x="112" y="224"/>
                  </a:moveTo>
                  <a:lnTo>
                    <a:pt x="119" y="224"/>
                  </a:lnTo>
                  <a:lnTo>
                    <a:pt x="127" y="223"/>
                  </a:lnTo>
                  <a:lnTo>
                    <a:pt x="134" y="222"/>
                  </a:lnTo>
                  <a:lnTo>
                    <a:pt x="141" y="220"/>
                  </a:lnTo>
                  <a:lnTo>
                    <a:pt x="148" y="218"/>
                  </a:lnTo>
                  <a:lnTo>
                    <a:pt x="155" y="215"/>
                  </a:lnTo>
                  <a:lnTo>
                    <a:pt x="162" y="212"/>
                  </a:lnTo>
                  <a:lnTo>
                    <a:pt x="168" y="209"/>
                  </a:lnTo>
                  <a:lnTo>
                    <a:pt x="174" y="205"/>
                  </a:lnTo>
                  <a:lnTo>
                    <a:pt x="180" y="201"/>
                  </a:lnTo>
                  <a:lnTo>
                    <a:pt x="186" y="196"/>
                  </a:lnTo>
                  <a:lnTo>
                    <a:pt x="191" y="191"/>
                  </a:lnTo>
                  <a:lnTo>
                    <a:pt x="196" y="186"/>
                  </a:lnTo>
                  <a:lnTo>
                    <a:pt x="201" y="180"/>
                  </a:lnTo>
                  <a:lnTo>
                    <a:pt x="205" y="174"/>
                  </a:lnTo>
                  <a:lnTo>
                    <a:pt x="209" y="168"/>
                  </a:lnTo>
                  <a:lnTo>
                    <a:pt x="212" y="162"/>
                  </a:lnTo>
                  <a:lnTo>
                    <a:pt x="215" y="155"/>
                  </a:lnTo>
                  <a:lnTo>
                    <a:pt x="218" y="148"/>
                  </a:lnTo>
                  <a:lnTo>
                    <a:pt x="220" y="141"/>
                  </a:lnTo>
                  <a:lnTo>
                    <a:pt x="222" y="134"/>
                  </a:lnTo>
                  <a:lnTo>
                    <a:pt x="223" y="127"/>
                  </a:lnTo>
                  <a:lnTo>
                    <a:pt x="224" y="119"/>
                  </a:lnTo>
                  <a:lnTo>
                    <a:pt x="224" y="112"/>
                  </a:lnTo>
                  <a:lnTo>
                    <a:pt x="224" y="105"/>
                  </a:lnTo>
                  <a:lnTo>
                    <a:pt x="223" y="97"/>
                  </a:lnTo>
                  <a:lnTo>
                    <a:pt x="222" y="90"/>
                  </a:lnTo>
                  <a:lnTo>
                    <a:pt x="220" y="83"/>
                  </a:lnTo>
                  <a:lnTo>
                    <a:pt x="218" y="76"/>
                  </a:lnTo>
                  <a:lnTo>
                    <a:pt x="215" y="69"/>
                  </a:lnTo>
                  <a:lnTo>
                    <a:pt x="212" y="62"/>
                  </a:lnTo>
                  <a:lnTo>
                    <a:pt x="209" y="56"/>
                  </a:lnTo>
                  <a:lnTo>
                    <a:pt x="205" y="50"/>
                  </a:lnTo>
                  <a:lnTo>
                    <a:pt x="201" y="44"/>
                  </a:lnTo>
                  <a:lnTo>
                    <a:pt x="196" y="38"/>
                  </a:lnTo>
                  <a:lnTo>
                    <a:pt x="191" y="33"/>
                  </a:lnTo>
                  <a:lnTo>
                    <a:pt x="186" y="28"/>
                  </a:lnTo>
                  <a:lnTo>
                    <a:pt x="180" y="23"/>
                  </a:lnTo>
                  <a:lnTo>
                    <a:pt x="174" y="19"/>
                  </a:lnTo>
                  <a:lnTo>
                    <a:pt x="168" y="15"/>
                  </a:lnTo>
                  <a:lnTo>
                    <a:pt x="162" y="12"/>
                  </a:lnTo>
                  <a:lnTo>
                    <a:pt x="155" y="9"/>
                  </a:lnTo>
                  <a:lnTo>
                    <a:pt x="148" y="6"/>
                  </a:lnTo>
                  <a:lnTo>
                    <a:pt x="141" y="4"/>
                  </a:lnTo>
                  <a:lnTo>
                    <a:pt x="134" y="2"/>
                  </a:lnTo>
                  <a:lnTo>
                    <a:pt x="127" y="1"/>
                  </a:lnTo>
                  <a:lnTo>
                    <a:pt x="119" y="0"/>
                  </a:lnTo>
                  <a:lnTo>
                    <a:pt x="112" y="0"/>
                  </a:lnTo>
                  <a:lnTo>
                    <a:pt x="105" y="0"/>
                  </a:lnTo>
                  <a:lnTo>
                    <a:pt x="98" y="1"/>
                  </a:lnTo>
                  <a:lnTo>
                    <a:pt x="90" y="2"/>
                  </a:lnTo>
                  <a:lnTo>
                    <a:pt x="83" y="4"/>
                  </a:lnTo>
                  <a:lnTo>
                    <a:pt x="76" y="6"/>
                  </a:lnTo>
                  <a:lnTo>
                    <a:pt x="69" y="8"/>
                  </a:lnTo>
                  <a:lnTo>
                    <a:pt x="63" y="11"/>
                  </a:lnTo>
                  <a:lnTo>
                    <a:pt x="56" y="15"/>
                  </a:lnTo>
                  <a:lnTo>
                    <a:pt x="50" y="19"/>
                  </a:lnTo>
                  <a:lnTo>
                    <a:pt x="44" y="23"/>
                  </a:lnTo>
                  <a:lnTo>
                    <a:pt x="38" y="27"/>
                  </a:lnTo>
                  <a:lnTo>
                    <a:pt x="33" y="32"/>
                  </a:lnTo>
                  <a:lnTo>
                    <a:pt x="28" y="38"/>
                  </a:lnTo>
                  <a:lnTo>
                    <a:pt x="23" y="44"/>
                  </a:lnTo>
                  <a:lnTo>
                    <a:pt x="19" y="50"/>
                  </a:lnTo>
                  <a:lnTo>
                    <a:pt x="15" y="56"/>
                  </a:lnTo>
                  <a:lnTo>
                    <a:pt x="12" y="62"/>
                  </a:lnTo>
                  <a:lnTo>
                    <a:pt x="9" y="69"/>
                  </a:lnTo>
                  <a:lnTo>
                    <a:pt x="6" y="76"/>
                  </a:lnTo>
                  <a:lnTo>
                    <a:pt x="4" y="83"/>
                  </a:lnTo>
                  <a:lnTo>
                    <a:pt x="2" y="90"/>
                  </a:lnTo>
                  <a:lnTo>
                    <a:pt x="1" y="97"/>
                  </a:lnTo>
                  <a:lnTo>
                    <a:pt x="0" y="105"/>
                  </a:lnTo>
                  <a:lnTo>
                    <a:pt x="0" y="112"/>
                  </a:lnTo>
                  <a:lnTo>
                    <a:pt x="0" y="119"/>
                  </a:lnTo>
                  <a:lnTo>
                    <a:pt x="1" y="126"/>
                  </a:lnTo>
                  <a:lnTo>
                    <a:pt x="2" y="134"/>
                  </a:lnTo>
                  <a:lnTo>
                    <a:pt x="4" y="141"/>
                  </a:lnTo>
                  <a:lnTo>
                    <a:pt x="6" y="148"/>
                  </a:lnTo>
                  <a:lnTo>
                    <a:pt x="9" y="155"/>
                  </a:lnTo>
                  <a:lnTo>
                    <a:pt x="12" y="161"/>
                  </a:lnTo>
                  <a:lnTo>
                    <a:pt x="15" y="168"/>
                  </a:lnTo>
                  <a:lnTo>
                    <a:pt x="19" y="174"/>
                  </a:lnTo>
                  <a:lnTo>
                    <a:pt x="23" y="180"/>
                  </a:lnTo>
                  <a:lnTo>
                    <a:pt x="28" y="186"/>
                  </a:lnTo>
                  <a:lnTo>
                    <a:pt x="33" y="191"/>
                  </a:lnTo>
                  <a:lnTo>
                    <a:pt x="38" y="196"/>
                  </a:lnTo>
                  <a:lnTo>
                    <a:pt x="44" y="201"/>
                  </a:lnTo>
                  <a:lnTo>
                    <a:pt x="50" y="205"/>
                  </a:lnTo>
                  <a:lnTo>
                    <a:pt x="56" y="209"/>
                  </a:lnTo>
                  <a:lnTo>
                    <a:pt x="63" y="212"/>
                  </a:lnTo>
                  <a:lnTo>
                    <a:pt x="69" y="215"/>
                  </a:lnTo>
                  <a:lnTo>
                    <a:pt x="76" y="218"/>
                  </a:lnTo>
                  <a:lnTo>
                    <a:pt x="83" y="220"/>
                  </a:lnTo>
                  <a:lnTo>
                    <a:pt x="90" y="222"/>
                  </a:lnTo>
                  <a:lnTo>
                    <a:pt x="98" y="223"/>
                  </a:lnTo>
                  <a:lnTo>
                    <a:pt x="105" y="224"/>
                  </a:lnTo>
                  <a:lnTo>
                    <a:pt x="112" y="224"/>
                  </a:lnTo>
                  <a:close/>
                </a:path>
              </a:pathLst>
            </a:custGeom>
            <a:solidFill>
              <a:srgbClr val="e54b87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5" name=""/>
            <p:cNvSpPr/>
            <p:nvPr/>
          </p:nvSpPr>
          <p:spPr>
            <a:xfrm>
              <a:off x="9783000" y="3081960"/>
              <a:ext cx="80280" cy="80280"/>
            </a:xfrm>
            <a:custGeom>
              <a:avLst/>
              <a:gdLst/>
              <a:ahLst/>
              <a:rect l="l" t="t" r="r" b="b"/>
              <a:pathLst>
                <a:path w="224" h="224">
                  <a:moveTo>
                    <a:pt x="112" y="224"/>
                  </a:moveTo>
                  <a:lnTo>
                    <a:pt x="119" y="224"/>
                  </a:lnTo>
                  <a:lnTo>
                    <a:pt x="127" y="223"/>
                  </a:lnTo>
                  <a:lnTo>
                    <a:pt x="134" y="222"/>
                  </a:lnTo>
                  <a:lnTo>
                    <a:pt x="141" y="220"/>
                  </a:lnTo>
                  <a:lnTo>
                    <a:pt x="148" y="218"/>
                  </a:lnTo>
                  <a:lnTo>
                    <a:pt x="155" y="215"/>
                  </a:lnTo>
                  <a:lnTo>
                    <a:pt x="162" y="212"/>
                  </a:lnTo>
                  <a:lnTo>
                    <a:pt x="168" y="209"/>
                  </a:lnTo>
                  <a:lnTo>
                    <a:pt x="174" y="205"/>
                  </a:lnTo>
                  <a:lnTo>
                    <a:pt x="180" y="201"/>
                  </a:lnTo>
                  <a:lnTo>
                    <a:pt x="186" y="196"/>
                  </a:lnTo>
                  <a:lnTo>
                    <a:pt x="191" y="191"/>
                  </a:lnTo>
                  <a:lnTo>
                    <a:pt x="196" y="186"/>
                  </a:lnTo>
                  <a:lnTo>
                    <a:pt x="201" y="180"/>
                  </a:lnTo>
                  <a:lnTo>
                    <a:pt x="205" y="174"/>
                  </a:lnTo>
                  <a:lnTo>
                    <a:pt x="209" y="168"/>
                  </a:lnTo>
                  <a:lnTo>
                    <a:pt x="212" y="162"/>
                  </a:lnTo>
                  <a:lnTo>
                    <a:pt x="215" y="155"/>
                  </a:lnTo>
                  <a:lnTo>
                    <a:pt x="218" y="148"/>
                  </a:lnTo>
                  <a:lnTo>
                    <a:pt x="220" y="141"/>
                  </a:lnTo>
                  <a:lnTo>
                    <a:pt x="222" y="134"/>
                  </a:lnTo>
                  <a:lnTo>
                    <a:pt x="223" y="127"/>
                  </a:lnTo>
                  <a:lnTo>
                    <a:pt x="224" y="119"/>
                  </a:lnTo>
                  <a:lnTo>
                    <a:pt x="224" y="112"/>
                  </a:lnTo>
                  <a:lnTo>
                    <a:pt x="224" y="105"/>
                  </a:lnTo>
                  <a:lnTo>
                    <a:pt x="223" y="97"/>
                  </a:lnTo>
                  <a:lnTo>
                    <a:pt x="222" y="90"/>
                  </a:lnTo>
                  <a:lnTo>
                    <a:pt x="220" y="83"/>
                  </a:lnTo>
                  <a:lnTo>
                    <a:pt x="218" y="76"/>
                  </a:lnTo>
                  <a:lnTo>
                    <a:pt x="215" y="69"/>
                  </a:lnTo>
                  <a:lnTo>
                    <a:pt x="212" y="62"/>
                  </a:lnTo>
                  <a:lnTo>
                    <a:pt x="209" y="56"/>
                  </a:lnTo>
                  <a:lnTo>
                    <a:pt x="205" y="50"/>
                  </a:lnTo>
                  <a:lnTo>
                    <a:pt x="201" y="44"/>
                  </a:lnTo>
                  <a:lnTo>
                    <a:pt x="196" y="38"/>
                  </a:lnTo>
                  <a:lnTo>
                    <a:pt x="191" y="33"/>
                  </a:lnTo>
                  <a:lnTo>
                    <a:pt x="186" y="28"/>
                  </a:lnTo>
                  <a:lnTo>
                    <a:pt x="180" y="23"/>
                  </a:lnTo>
                  <a:lnTo>
                    <a:pt x="174" y="19"/>
                  </a:lnTo>
                  <a:lnTo>
                    <a:pt x="168" y="15"/>
                  </a:lnTo>
                  <a:lnTo>
                    <a:pt x="162" y="12"/>
                  </a:lnTo>
                  <a:lnTo>
                    <a:pt x="155" y="9"/>
                  </a:lnTo>
                  <a:lnTo>
                    <a:pt x="148" y="6"/>
                  </a:lnTo>
                  <a:lnTo>
                    <a:pt x="141" y="4"/>
                  </a:lnTo>
                  <a:lnTo>
                    <a:pt x="134" y="2"/>
                  </a:lnTo>
                  <a:lnTo>
                    <a:pt x="127" y="1"/>
                  </a:lnTo>
                  <a:lnTo>
                    <a:pt x="119" y="0"/>
                  </a:lnTo>
                  <a:lnTo>
                    <a:pt x="112" y="0"/>
                  </a:lnTo>
                  <a:lnTo>
                    <a:pt x="105" y="0"/>
                  </a:lnTo>
                  <a:lnTo>
                    <a:pt x="98" y="1"/>
                  </a:lnTo>
                  <a:lnTo>
                    <a:pt x="90" y="2"/>
                  </a:lnTo>
                  <a:lnTo>
                    <a:pt x="83" y="4"/>
                  </a:lnTo>
                  <a:lnTo>
                    <a:pt x="76" y="6"/>
                  </a:lnTo>
                  <a:lnTo>
                    <a:pt x="69" y="9"/>
                  </a:lnTo>
                  <a:lnTo>
                    <a:pt x="63" y="12"/>
                  </a:lnTo>
                  <a:lnTo>
                    <a:pt x="56" y="15"/>
                  </a:lnTo>
                  <a:lnTo>
                    <a:pt x="50" y="19"/>
                  </a:lnTo>
                  <a:lnTo>
                    <a:pt x="44" y="23"/>
                  </a:lnTo>
                  <a:lnTo>
                    <a:pt x="38" y="28"/>
                  </a:lnTo>
                  <a:lnTo>
                    <a:pt x="33" y="33"/>
                  </a:lnTo>
                  <a:lnTo>
                    <a:pt x="28" y="38"/>
                  </a:lnTo>
                  <a:lnTo>
                    <a:pt x="23" y="44"/>
                  </a:lnTo>
                  <a:lnTo>
                    <a:pt x="19" y="50"/>
                  </a:lnTo>
                  <a:lnTo>
                    <a:pt x="15" y="56"/>
                  </a:lnTo>
                  <a:lnTo>
                    <a:pt x="12" y="63"/>
                  </a:lnTo>
                  <a:lnTo>
                    <a:pt x="9" y="69"/>
                  </a:lnTo>
                  <a:lnTo>
                    <a:pt x="6" y="76"/>
                  </a:lnTo>
                  <a:lnTo>
                    <a:pt x="4" y="83"/>
                  </a:lnTo>
                  <a:lnTo>
                    <a:pt x="2" y="90"/>
                  </a:lnTo>
                  <a:lnTo>
                    <a:pt x="1" y="98"/>
                  </a:lnTo>
                  <a:lnTo>
                    <a:pt x="0" y="105"/>
                  </a:lnTo>
                  <a:lnTo>
                    <a:pt x="0" y="112"/>
                  </a:lnTo>
                  <a:lnTo>
                    <a:pt x="0" y="119"/>
                  </a:lnTo>
                  <a:lnTo>
                    <a:pt x="1" y="127"/>
                  </a:lnTo>
                  <a:lnTo>
                    <a:pt x="2" y="134"/>
                  </a:lnTo>
                  <a:lnTo>
                    <a:pt x="4" y="141"/>
                  </a:lnTo>
                  <a:lnTo>
                    <a:pt x="6" y="148"/>
                  </a:lnTo>
                  <a:lnTo>
                    <a:pt x="9" y="155"/>
                  </a:lnTo>
                  <a:lnTo>
                    <a:pt x="12" y="162"/>
                  </a:lnTo>
                  <a:lnTo>
                    <a:pt x="15" y="168"/>
                  </a:lnTo>
                  <a:lnTo>
                    <a:pt x="19" y="174"/>
                  </a:lnTo>
                  <a:lnTo>
                    <a:pt x="23" y="180"/>
                  </a:lnTo>
                  <a:lnTo>
                    <a:pt x="28" y="186"/>
                  </a:lnTo>
                  <a:lnTo>
                    <a:pt x="33" y="191"/>
                  </a:lnTo>
                  <a:lnTo>
                    <a:pt x="38" y="197"/>
                  </a:lnTo>
                  <a:lnTo>
                    <a:pt x="44" y="201"/>
                  </a:lnTo>
                  <a:lnTo>
                    <a:pt x="50" y="205"/>
                  </a:lnTo>
                  <a:lnTo>
                    <a:pt x="56" y="209"/>
                  </a:lnTo>
                  <a:lnTo>
                    <a:pt x="63" y="213"/>
                  </a:lnTo>
                  <a:lnTo>
                    <a:pt x="69" y="216"/>
                  </a:lnTo>
                  <a:lnTo>
                    <a:pt x="76" y="218"/>
                  </a:lnTo>
                  <a:lnTo>
                    <a:pt x="83" y="220"/>
                  </a:lnTo>
                  <a:lnTo>
                    <a:pt x="90" y="222"/>
                  </a:lnTo>
                  <a:lnTo>
                    <a:pt x="98" y="223"/>
                  </a:lnTo>
                  <a:lnTo>
                    <a:pt x="105" y="224"/>
                  </a:lnTo>
                  <a:lnTo>
                    <a:pt x="112" y="224"/>
                  </a:lnTo>
                  <a:close/>
                </a:path>
              </a:pathLst>
            </a:custGeom>
            <a:solidFill>
              <a:srgbClr val="f8b62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6" name=""/>
            <p:cNvSpPr/>
            <p:nvPr/>
          </p:nvSpPr>
          <p:spPr>
            <a:xfrm>
              <a:off x="9783000" y="2503080"/>
              <a:ext cx="80280" cy="80280"/>
            </a:xfrm>
            <a:custGeom>
              <a:avLst/>
              <a:gdLst/>
              <a:ahLst/>
              <a:rect l="l" t="t" r="r" b="b"/>
              <a:pathLst>
                <a:path w="224" h="224">
                  <a:moveTo>
                    <a:pt x="112" y="224"/>
                  </a:moveTo>
                  <a:lnTo>
                    <a:pt x="119" y="224"/>
                  </a:lnTo>
                  <a:lnTo>
                    <a:pt x="127" y="223"/>
                  </a:lnTo>
                  <a:lnTo>
                    <a:pt x="134" y="222"/>
                  </a:lnTo>
                  <a:lnTo>
                    <a:pt x="141" y="220"/>
                  </a:lnTo>
                  <a:lnTo>
                    <a:pt x="148" y="218"/>
                  </a:lnTo>
                  <a:lnTo>
                    <a:pt x="155" y="216"/>
                  </a:lnTo>
                  <a:lnTo>
                    <a:pt x="162" y="213"/>
                  </a:lnTo>
                  <a:lnTo>
                    <a:pt x="168" y="209"/>
                  </a:lnTo>
                  <a:lnTo>
                    <a:pt x="174" y="205"/>
                  </a:lnTo>
                  <a:lnTo>
                    <a:pt x="180" y="201"/>
                  </a:lnTo>
                  <a:lnTo>
                    <a:pt x="186" y="196"/>
                  </a:lnTo>
                  <a:lnTo>
                    <a:pt x="191" y="191"/>
                  </a:lnTo>
                  <a:lnTo>
                    <a:pt x="196" y="186"/>
                  </a:lnTo>
                  <a:lnTo>
                    <a:pt x="201" y="180"/>
                  </a:lnTo>
                  <a:lnTo>
                    <a:pt x="205" y="174"/>
                  </a:lnTo>
                  <a:lnTo>
                    <a:pt x="209" y="168"/>
                  </a:lnTo>
                  <a:lnTo>
                    <a:pt x="212" y="162"/>
                  </a:lnTo>
                  <a:lnTo>
                    <a:pt x="215" y="155"/>
                  </a:lnTo>
                  <a:lnTo>
                    <a:pt x="218" y="148"/>
                  </a:lnTo>
                  <a:lnTo>
                    <a:pt x="220" y="141"/>
                  </a:lnTo>
                  <a:lnTo>
                    <a:pt x="222" y="134"/>
                  </a:lnTo>
                  <a:lnTo>
                    <a:pt x="223" y="127"/>
                  </a:lnTo>
                  <a:lnTo>
                    <a:pt x="224" y="119"/>
                  </a:lnTo>
                  <a:lnTo>
                    <a:pt x="224" y="112"/>
                  </a:lnTo>
                  <a:lnTo>
                    <a:pt x="224" y="105"/>
                  </a:lnTo>
                  <a:lnTo>
                    <a:pt x="223" y="97"/>
                  </a:lnTo>
                  <a:lnTo>
                    <a:pt x="222" y="90"/>
                  </a:lnTo>
                  <a:lnTo>
                    <a:pt x="220" y="83"/>
                  </a:lnTo>
                  <a:lnTo>
                    <a:pt x="218" y="76"/>
                  </a:lnTo>
                  <a:lnTo>
                    <a:pt x="215" y="69"/>
                  </a:lnTo>
                  <a:lnTo>
                    <a:pt x="212" y="62"/>
                  </a:lnTo>
                  <a:lnTo>
                    <a:pt x="209" y="56"/>
                  </a:lnTo>
                  <a:lnTo>
                    <a:pt x="205" y="50"/>
                  </a:lnTo>
                  <a:lnTo>
                    <a:pt x="201" y="44"/>
                  </a:lnTo>
                  <a:lnTo>
                    <a:pt x="196" y="38"/>
                  </a:lnTo>
                  <a:lnTo>
                    <a:pt x="191" y="33"/>
                  </a:lnTo>
                  <a:lnTo>
                    <a:pt x="186" y="28"/>
                  </a:lnTo>
                  <a:lnTo>
                    <a:pt x="180" y="23"/>
                  </a:lnTo>
                  <a:lnTo>
                    <a:pt x="174" y="19"/>
                  </a:lnTo>
                  <a:lnTo>
                    <a:pt x="168" y="15"/>
                  </a:lnTo>
                  <a:lnTo>
                    <a:pt x="162" y="11"/>
                  </a:lnTo>
                  <a:lnTo>
                    <a:pt x="155" y="8"/>
                  </a:lnTo>
                  <a:lnTo>
                    <a:pt x="148" y="6"/>
                  </a:lnTo>
                  <a:lnTo>
                    <a:pt x="141" y="4"/>
                  </a:lnTo>
                  <a:lnTo>
                    <a:pt x="134" y="2"/>
                  </a:lnTo>
                  <a:lnTo>
                    <a:pt x="127" y="1"/>
                  </a:lnTo>
                  <a:lnTo>
                    <a:pt x="119" y="0"/>
                  </a:lnTo>
                  <a:lnTo>
                    <a:pt x="112" y="0"/>
                  </a:lnTo>
                  <a:lnTo>
                    <a:pt x="105" y="0"/>
                  </a:lnTo>
                  <a:lnTo>
                    <a:pt x="98" y="1"/>
                  </a:lnTo>
                  <a:lnTo>
                    <a:pt x="90" y="2"/>
                  </a:lnTo>
                  <a:lnTo>
                    <a:pt x="83" y="4"/>
                  </a:lnTo>
                  <a:lnTo>
                    <a:pt x="76" y="6"/>
                  </a:lnTo>
                  <a:lnTo>
                    <a:pt x="69" y="8"/>
                  </a:lnTo>
                  <a:lnTo>
                    <a:pt x="63" y="11"/>
                  </a:lnTo>
                  <a:lnTo>
                    <a:pt x="56" y="15"/>
                  </a:lnTo>
                  <a:lnTo>
                    <a:pt x="50" y="19"/>
                  </a:lnTo>
                  <a:lnTo>
                    <a:pt x="44" y="23"/>
                  </a:lnTo>
                  <a:lnTo>
                    <a:pt x="38" y="28"/>
                  </a:lnTo>
                  <a:lnTo>
                    <a:pt x="33" y="33"/>
                  </a:lnTo>
                  <a:lnTo>
                    <a:pt x="28" y="38"/>
                  </a:lnTo>
                  <a:lnTo>
                    <a:pt x="23" y="44"/>
                  </a:lnTo>
                  <a:lnTo>
                    <a:pt x="19" y="50"/>
                  </a:lnTo>
                  <a:lnTo>
                    <a:pt x="15" y="56"/>
                  </a:lnTo>
                  <a:lnTo>
                    <a:pt x="12" y="62"/>
                  </a:lnTo>
                  <a:lnTo>
                    <a:pt x="9" y="69"/>
                  </a:lnTo>
                  <a:lnTo>
                    <a:pt x="6" y="76"/>
                  </a:lnTo>
                  <a:lnTo>
                    <a:pt x="4" y="83"/>
                  </a:lnTo>
                  <a:lnTo>
                    <a:pt x="2" y="90"/>
                  </a:lnTo>
                  <a:lnTo>
                    <a:pt x="1" y="97"/>
                  </a:lnTo>
                  <a:lnTo>
                    <a:pt x="0" y="105"/>
                  </a:lnTo>
                  <a:lnTo>
                    <a:pt x="0" y="112"/>
                  </a:lnTo>
                  <a:lnTo>
                    <a:pt x="0" y="119"/>
                  </a:lnTo>
                  <a:lnTo>
                    <a:pt x="1" y="127"/>
                  </a:lnTo>
                  <a:lnTo>
                    <a:pt x="2" y="134"/>
                  </a:lnTo>
                  <a:lnTo>
                    <a:pt x="4" y="141"/>
                  </a:lnTo>
                  <a:lnTo>
                    <a:pt x="6" y="148"/>
                  </a:lnTo>
                  <a:lnTo>
                    <a:pt x="9" y="155"/>
                  </a:lnTo>
                  <a:lnTo>
                    <a:pt x="12" y="162"/>
                  </a:lnTo>
                  <a:lnTo>
                    <a:pt x="15" y="168"/>
                  </a:lnTo>
                  <a:lnTo>
                    <a:pt x="19" y="174"/>
                  </a:lnTo>
                  <a:lnTo>
                    <a:pt x="23" y="180"/>
                  </a:lnTo>
                  <a:lnTo>
                    <a:pt x="28" y="186"/>
                  </a:lnTo>
                  <a:lnTo>
                    <a:pt x="33" y="191"/>
                  </a:lnTo>
                  <a:lnTo>
                    <a:pt x="38" y="196"/>
                  </a:lnTo>
                  <a:lnTo>
                    <a:pt x="44" y="201"/>
                  </a:lnTo>
                  <a:lnTo>
                    <a:pt x="50" y="205"/>
                  </a:lnTo>
                  <a:lnTo>
                    <a:pt x="56" y="209"/>
                  </a:lnTo>
                  <a:lnTo>
                    <a:pt x="63" y="213"/>
                  </a:lnTo>
                  <a:lnTo>
                    <a:pt x="69" y="216"/>
                  </a:lnTo>
                  <a:lnTo>
                    <a:pt x="76" y="218"/>
                  </a:lnTo>
                  <a:lnTo>
                    <a:pt x="83" y="220"/>
                  </a:lnTo>
                  <a:lnTo>
                    <a:pt x="90" y="222"/>
                  </a:lnTo>
                  <a:lnTo>
                    <a:pt x="98" y="223"/>
                  </a:lnTo>
                  <a:lnTo>
                    <a:pt x="105" y="224"/>
                  </a:lnTo>
                  <a:lnTo>
                    <a:pt x="112" y="224"/>
                  </a:lnTo>
                  <a:close/>
                </a:path>
              </a:pathLst>
            </a:custGeom>
            <a:solidFill>
              <a:srgbClr val="7f59a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7" name=""/>
            <p:cNvSpPr/>
            <p:nvPr/>
          </p:nvSpPr>
          <p:spPr>
            <a:xfrm>
              <a:off x="9783000" y="2694600"/>
              <a:ext cx="80280" cy="80280"/>
            </a:xfrm>
            <a:custGeom>
              <a:avLst/>
              <a:gdLst/>
              <a:ahLst/>
              <a:rect l="l" t="t" r="r" b="b"/>
              <a:pathLst>
                <a:path w="224" h="224">
                  <a:moveTo>
                    <a:pt x="112" y="224"/>
                  </a:moveTo>
                  <a:lnTo>
                    <a:pt x="119" y="224"/>
                  </a:lnTo>
                  <a:lnTo>
                    <a:pt x="127" y="223"/>
                  </a:lnTo>
                  <a:lnTo>
                    <a:pt x="134" y="222"/>
                  </a:lnTo>
                  <a:lnTo>
                    <a:pt x="141" y="220"/>
                  </a:lnTo>
                  <a:lnTo>
                    <a:pt x="148" y="218"/>
                  </a:lnTo>
                  <a:lnTo>
                    <a:pt x="155" y="216"/>
                  </a:lnTo>
                  <a:lnTo>
                    <a:pt x="162" y="213"/>
                  </a:lnTo>
                  <a:lnTo>
                    <a:pt x="168" y="209"/>
                  </a:lnTo>
                  <a:lnTo>
                    <a:pt x="174" y="205"/>
                  </a:lnTo>
                  <a:lnTo>
                    <a:pt x="180" y="201"/>
                  </a:lnTo>
                  <a:lnTo>
                    <a:pt x="186" y="196"/>
                  </a:lnTo>
                  <a:lnTo>
                    <a:pt x="191" y="191"/>
                  </a:lnTo>
                  <a:lnTo>
                    <a:pt x="196" y="186"/>
                  </a:lnTo>
                  <a:lnTo>
                    <a:pt x="201" y="180"/>
                  </a:lnTo>
                  <a:lnTo>
                    <a:pt x="205" y="174"/>
                  </a:lnTo>
                  <a:lnTo>
                    <a:pt x="209" y="168"/>
                  </a:lnTo>
                  <a:lnTo>
                    <a:pt x="212" y="162"/>
                  </a:lnTo>
                  <a:lnTo>
                    <a:pt x="215" y="155"/>
                  </a:lnTo>
                  <a:lnTo>
                    <a:pt x="218" y="148"/>
                  </a:lnTo>
                  <a:lnTo>
                    <a:pt x="220" y="141"/>
                  </a:lnTo>
                  <a:lnTo>
                    <a:pt x="222" y="134"/>
                  </a:lnTo>
                  <a:lnTo>
                    <a:pt x="223" y="127"/>
                  </a:lnTo>
                  <a:lnTo>
                    <a:pt x="224" y="119"/>
                  </a:lnTo>
                  <a:lnTo>
                    <a:pt x="224" y="112"/>
                  </a:lnTo>
                  <a:lnTo>
                    <a:pt x="224" y="105"/>
                  </a:lnTo>
                  <a:lnTo>
                    <a:pt x="223" y="97"/>
                  </a:lnTo>
                  <a:lnTo>
                    <a:pt x="222" y="90"/>
                  </a:lnTo>
                  <a:lnTo>
                    <a:pt x="220" y="83"/>
                  </a:lnTo>
                  <a:lnTo>
                    <a:pt x="218" y="76"/>
                  </a:lnTo>
                  <a:lnTo>
                    <a:pt x="215" y="69"/>
                  </a:lnTo>
                  <a:lnTo>
                    <a:pt x="212" y="62"/>
                  </a:lnTo>
                  <a:lnTo>
                    <a:pt x="209" y="56"/>
                  </a:lnTo>
                  <a:lnTo>
                    <a:pt x="205" y="50"/>
                  </a:lnTo>
                  <a:lnTo>
                    <a:pt x="201" y="44"/>
                  </a:lnTo>
                  <a:lnTo>
                    <a:pt x="196" y="38"/>
                  </a:lnTo>
                  <a:lnTo>
                    <a:pt x="191" y="33"/>
                  </a:lnTo>
                  <a:lnTo>
                    <a:pt x="186" y="28"/>
                  </a:lnTo>
                  <a:lnTo>
                    <a:pt x="180" y="23"/>
                  </a:lnTo>
                  <a:lnTo>
                    <a:pt x="174" y="19"/>
                  </a:lnTo>
                  <a:lnTo>
                    <a:pt x="168" y="15"/>
                  </a:lnTo>
                  <a:lnTo>
                    <a:pt x="162" y="11"/>
                  </a:lnTo>
                  <a:lnTo>
                    <a:pt x="155" y="8"/>
                  </a:lnTo>
                  <a:lnTo>
                    <a:pt x="148" y="6"/>
                  </a:lnTo>
                  <a:lnTo>
                    <a:pt x="141" y="4"/>
                  </a:lnTo>
                  <a:lnTo>
                    <a:pt x="134" y="2"/>
                  </a:lnTo>
                  <a:lnTo>
                    <a:pt x="127" y="1"/>
                  </a:lnTo>
                  <a:lnTo>
                    <a:pt x="119" y="0"/>
                  </a:lnTo>
                  <a:lnTo>
                    <a:pt x="112" y="0"/>
                  </a:lnTo>
                  <a:lnTo>
                    <a:pt x="105" y="0"/>
                  </a:lnTo>
                  <a:lnTo>
                    <a:pt x="98" y="1"/>
                  </a:lnTo>
                  <a:lnTo>
                    <a:pt x="90" y="2"/>
                  </a:lnTo>
                  <a:lnTo>
                    <a:pt x="83" y="4"/>
                  </a:lnTo>
                  <a:lnTo>
                    <a:pt x="76" y="6"/>
                  </a:lnTo>
                  <a:lnTo>
                    <a:pt x="69" y="8"/>
                  </a:lnTo>
                  <a:lnTo>
                    <a:pt x="63" y="11"/>
                  </a:lnTo>
                  <a:lnTo>
                    <a:pt x="56" y="15"/>
                  </a:lnTo>
                  <a:lnTo>
                    <a:pt x="50" y="19"/>
                  </a:lnTo>
                  <a:lnTo>
                    <a:pt x="44" y="23"/>
                  </a:lnTo>
                  <a:lnTo>
                    <a:pt x="38" y="28"/>
                  </a:lnTo>
                  <a:lnTo>
                    <a:pt x="33" y="33"/>
                  </a:lnTo>
                  <a:lnTo>
                    <a:pt x="28" y="38"/>
                  </a:lnTo>
                  <a:lnTo>
                    <a:pt x="23" y="44"/>
                  </a:lnTo>
                  <a:lnTo>
                    <a:pt x="19" y="50"/>
                  </a:lnTo>
                  <a:lnTo>
                    <a:pt x="15" y="56"/>
                  </a:lnTo>
                  <a:lnTo>
                    <a:pt x="12" y="62"/>
                  </a:lnTo>
                  <a:lnTo>
                    <a:pt x="9" y="69"/>
                  </a:lnTo>
                  <a:lnTo>
                    <a:pt x="6" y="76"/>
                  </a:lnTo>
                  <a:lnTo>
                    <a:pt x="4" y="83"/>
                  </a:lnTo>
                  <a:lnTo>
                    <a:pt x="2" y="90"/>
                  </a:lnTo>
                  <a:lnTo>
                    <a:pt x="1" y="97"/>
                  </a:lnTo>
                  <a:lnTo>
                    <a:pt x="0" y="105"/>
                  </a:lnTo>
                  <a:lnTo>
                    <a:pt x="0" y="112"/>
                  </a:lnTo>
                  <a:lnTo>
                    <a:pt x="0" y="119"/>
                  </a:lnTo>
                  <a:lnTo>
                    <a:pt x="1" y="126"/>
                  </a:lnTo>
                  <a:lnTo>
                    <a:pt x="2" y="134"/>
                  </a:lnTo>
                  <a:lnTo>
                    <a:pt x="4" y="141"/>
                  </a:lnTo>
                  <a:lnTo>
                    <a:pt x="6" y="148"/>
                  </a:lnTo>
                  <a:lnTo>
                    <a:pt x="9" y="155"/>
                  </a:lnTo>
                  <a:lnTo>
                    <a:pt x="12" y="161"/>
                  </a:lnTo>
                  <a:lnTo>
                    <a:pt x="15" y="168"/>
                  </a:lnTo>
                  <a:lnTo>
                    <a:pt x="19" y="174"/>
                  </a:lnTo>
                  <a:lnTo>
                    <a:pt x="23" y="180"/>
                  </a:lnTo>
                  <a:lnTo>
                    <a:pt x="28" y="186"/>
                  </a:lnTo>
                  <a:lnTo>
                    <a:pt x="33" y="191"/>
                  </a:lnTo>
                  <a:lnTo>
                    <a:pt x="38" y="196"/>
                  </a:lnTo>
                  <a:lnTo>
                    <a:pt x="44" y="201"/>
                  </a:lnTo>
                  <a:lnTo>
                    <a:pt x="50" y="205"/>
                  </a:lnTo>
                  <a:lnTo>
                    <a:pt x="56" y="209"/>
                  </a:lnTo>
                  <a:lnTo>
                    <a:pt x="63" y="213"/>
                  </a:lnTo>
                  <a:lnTo>
                    <a:pt x="69" y="216"/>
                  </a:lnTo>
                  <a:lnTo>
                    <a:pt x="76" y="218"/>
                  </a:lnTo>
                  <a:lnTo>
                    <a:pt x="83" y="220"/>
                  </a:lnTo>
                  <a:lnTo>
                    <a:pt x="90" y="222"/>
                  </a:lnTo>
                  <a:lnTo>
                    <a:pt x="98" y="223"/>
                  </a:lnTo>
                  <a:lnTo>
                    <a:pt x="105" y="224"/>
                  </a:lnTo>
                  <a:lnTo>
                    <a:pt x="112" y="224"/>
                  </a:lnTo>
                  <a:close/>
                </a:path>
              </a:pathLst>
            </a:custGeom>
            <a:solidFill>
              <a:srgbClr val="60c4e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8" name=""/>
            <p:cNvSpPr/>
            <p:nvPr/>
          </p:nvSpPr>
          <p:spPr>
            <a:xfrm>
              <a:off x="9823320" y="3122280"/>
              <a:ext cx="360" cy="2335320"/>
            </a:xfrm>
            <a:prstGeom prst="line">
              <a:avLst/>
            </a:prstGeom>
            <a:ln cap="rnd" w="10440">
              <a:solidFill>
                <a:srgbClr val="f8b62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9" name=""/>
            <p:cNvSpPr/>
            <p:nvPr/>
          </p:nvSpPr>
          <p:spPr>
            <a:xfrm>
              <a:off x="9823320" y="208080"/>
              <a:ext cx="360" cy="2335320"/>
            </a:xfrm>
            <a:prstGeom prst="line">
              <a:avLst/>
            </a:prstGeom>
            <a:ln cap="rnd" w="10440">
              <a:solidFill>
                <a:srgbClr val="7f59ae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220" name="" descr=""/>
          <p:cNvPicPr/>
          <p:nvPr/>
        </p:nvPicPr>
        <p:blipFill>
          <a:blip r:embed="rId2"/>
          <a:stretch/>
        </p:blipFill>
        <p:spPr>
          <a:xfrm>
            <a:off x="360" y="5465520"/>
            <a:ext cx="10079280" cy="208800"/>
          </a:xfrm>
          <a:prstGeom prst="rect">
            <a:avLst/>
          </a:prstGeom>
          <a:ln w="0">
            <a:noFill/>
          </a:ln>
        </p:spPr>
      </p:pic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9" name=""/>
          <p:cNvGrpSpPr/>
          <p:nvPr/>
        </p:nvGrpSpPr>
        <p:grpSpPr>
          <a:xfrm>
            <a:off x="6216120" y="658800"/>
            <a:ext cx="2409480" cy="4372920"/>
            <a:chOff x="6216120" y="658800"/>
            <a:chExt cx="2409480" cy="4372920"/>
          </a:xfrm>
        </p:grpSpPr>
        <p:sp>
          <p:nvSpPr>
            <p:cNvPr id="260" name=""/>
            <p:cNvSpPr/>
            <p:nvPr/>
          </p:nvSpPr>
          <p:spPr>
            <a:xfrm>
              <a:off x="7102800" y="806040"/>
              <a:ext cx="1522800" cy="1522800"/>
            </a:xfrm>
            <a:custGeom>
              <a:avLst/>
              <a:gdLst/>
              <a:ahLst/>
              <a:rect l="l" t="t" r="r" b="b"/>
              <a:pathLst>
                <a:path w="4231" h="4231">
                  <a:moveTo>
                    <a:pt x="1057" y="3164"/>
                  </a:moveTo>
                  <a:lnTo>
                    <a:pt x="0" y="2098"/>
                  </a:lnTo>
                  <a:lnTo>
                    <a:pt x="2117" y="0"/>
                  </a:lnTo>
                  <a:lnTo>
                    <a:pt x="4231" y="2133"/>
                  </a:lnTo>
                  <a:lnTo>
                    <a:pt x="2114" y="4231"/>
                  </a:lnTo>
                  <a:lnTo>
                    <a:pt x="1057" y="3164"/>
                  </a:lnTo>
                  <a:close/>
                </a:path>
              </a:pathLst>
            </a:custGeom>
            <a:solidFill>
              <a:srgbClr val="60c4e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1" name=""/>
            <p:cNvSpPr/>
            <p:nvPr/>
          </p:nvSpPr>
          <p:spPr>
            <a:xfrm>
              <a:off x="6216120" y="1677600"/>
              <a:ext cx="1522800" cy="1522800"/>
            </a:xfrm>
            <a:custGeom>
              <a:avLst/>
              <a:gdLst/>
              <a:ahLst/>
              <a:rect l="l" t="t" r="r" b="b"/>
              <a:pathLst>
                <a:path w="4231" h="4231">
                  <a:moveTo>
                    <a:pt x="1057" y="3165"/>
                  </a:moveTo>
                  <a:lnTo>
                    <a:pt x="0" y="2098"/>
                  </a:lnTo>
                  <a:lnTo>
                    <a:pt x="2117" y="0"/>
                  </a:lnTo>
                  <a:lnTo>
                    <a:pt x="4231" y="2133"/>
                  </a:lnTo>
                  <a:lnTo>
                    <a:pt x="2114" y="4231"/>
                  </a:lnTo>
                  <a:lnTo>
                    <a:pt x="1057" y="3165"/>
                  </a:lnTo>
                  <a:close/>
                </a:path>
              </a:pathLst>
            </a:custGeom>
            <a:solidFill>
              <a:srgbClr val="60c4e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2" name=""/>
            <p:cNvSpPr/>
            <p:nvPr/>
          </p:nvSpPr>
          <p:spPr>
            <a:xfrm>
              <a:off x="7102800" y="2637360"/>
              <a:ext cx="1522800" cy="1523160"/>
            </a:xfrm>
            <a:custGeom>
              <a:avLst/>
              <a:gdLst/>
              <a:ahLst/>
              <a:rect l="l" t="t" r="r" b="b"/>
              <a:pathLst>
                <a:path w="4231" h="4232">
                  <a:moveTo>
                    <a:pt x="1057" y="3165"/>
                  </a:moveTo>
                  <a:lnTo>
                    <a:pt x="0" y="2099"/>
                  </a:lnTo>
                  <a:lnTo>
                    <a:pt x="2117" y="0"/>
                  </a:lnTo>
                  <a:lnTo>
                    <a:pt x="4231" y="2133"/>
                  </a:lnTo>
                  <a:lnTo>
                    <a:pt x="2114" y="4232"/>
                  </a:lnTo>
                  <a:lnTo>
                    <a:pt x="1057" y="3165"/>
                  </a:lnTo>
                  <a:close/>
                </a:path>
              </a:pathLst>
            </a:custGeom>
            <a:solidFill>
              <a:srgbClr val="60c4e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3" name=""/>
            <p:cNvSpPr/>
            <p:nvPr/>
          </p:nvSpPr>
          <p:spPr>
            <a:xfrm>
              <a:off x="6216120" y="3508920"/>
              <a:ext cx="1522800" cy="1522800"/>
            </a:xfrm>
            <a:custGeom>
              <a:avLst/>
              <a:gdLst/>
              <a:ahLst/>
              <a:rect l="l" t="t" r="r" b="b"/>
              <a:pathLst>
                <a:path w="4231" h="4231">
                  <a:moveTo>
                    <a:pt x="1057" y="3164"/>
                  </a:moveTo>
                  <a:lnTo>
                    <a:pt x="0" y="2098"/>
                  </a:lnTo>
                  <a:lnTo>
                    <a:pt x="2117" y="0"/>
                  </a:lnTo>
                  <a:lnTo>
                    <a:pt x="4231" y="2133"/>
                  </a:lnTo>
                  <a:lnTo>
                    <a:pt x="2114" y="4231"/>
                  </a:lnTo>
                  <a:lnTo>
                    <a:pt x="1057" y="3164"/>
                  </a:lnTo>
                  <a:close/>
                </a:path>
              </a:pathLst>
            </a:custGeom>
            <a:solidFill>
              <a:srgbClr val="60c4e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4" name=""/>
            <p:cNvSpPr/>
            <p:nvPr/>
          </p:nvSpPr>
          <p:spPr>
            <a:xfrm>
              <a:off x="7102800" y="658800"/>
              <a:ext cx="1522800" cy="1522800"/>
            </a:xfrm>
            <a:custGeom>
              <a:avLst/>
              <a:gdLst/>
              <a:ahLst/>
              <a:rect l="l" t="t" r="r" b="b"/>
              <a:pathLst>
                <a:path w="4231" h="4231">
                  <a:moveTo>
                    <a:pt x="1057" y="3165"/>
                  </a:moveTo>
                  <a:lnTo>
                    <a:pt x="0" y="2098"/>
                  </a:lnTo>
                  <a:lnTo>
                    <a:pt x="2116" y="0"/>
                  </a:lnTo>
                  <a:lnTo>
                    <a:pt x="4231" y="2133"/>
                  </a:lnTo>
                  <a:lnTo>
                    <a:pt x="2114" y="4231"/>
                  </a:lnTo>
                  <a:lnTo>
                    <a:pt x="1057" y="3165"/>
                  </a:lnTo>
                  <a:close/>
                </a:path>
              </a:pathLst>
            </a:custGeom>
            <a:noFill/>
            <a:ln cap="rnd" w="39600">
              <a:solidFill>
                <a:srgbClr val="ffff6d"/>
              </a:solidFill>
              <a:beve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5" name=""/>
            <p:cNvSpPr/>
            <p:nvPr/>
          </p:nvSpPr>
          <p:spPr>
            <a:xfrm>
              <a:off x="6216120" y="1530360"/>
              <a:ext cx="1522800" cy="1523160"/>
            </a:xfrm>
            <a:custGeom>
              <a:avLst/>
              <a:gdLst/>
              <a:ahLst/>
              <a:rect l="l" t="t" r="r" b="b"/>
              <a:pathLst>
                <a:path w="4231" h="4232">
                  <a:moveTo>
                    <a:pt x="1057" y="3165"/>
                  </a:moveTo>
                  <a:lnTo>
                    <a:pt x="0" y="2099"/>
                  </a:lnTo>
                  <a:lnTo>
                    <a:pt x="2116" y="0"/>
                  </a:lnTo>
                  <a:lnTo>
                    <a:pt x="4231" y="2134"/>
                  </a:lnTo>
                  <a:lnTo>
                    <a:pt x="2114" y="4232"/>
                  </a:lnTo>
                  <a:lnTo>
                    <a:pt x="1057" y="3165"/>
                  </a:lnTo>
                  <a:close/>
                </a:path>
              </a:pathLst>
            </a:custGeom>
            <a:noFill/>
            <a:ln cap="rnd" w="39600">
              <a:solidFill>
                <a:srgbClr val="ffff6d"/>
              </a:solidFill>
              <a:beve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6" name=""/>
            <p:cNvSpPr/>
            <p:nvPr/>
          </p:nvSpPr>
          <p:spPr>
            <a:xfrm>
              <a:off x="7102800" y="2490480"/>
              <a:ext cx="1522800" cy="1522800"/>
            </a:xfrm>
            <a:custGeom>
              <a:avLst/>
              <a:gdLst/>
              <a:ahLst/>
              <a:rect l="l" t="t" r="r" b="b"/>
              <a:pathLst>
                <a:path w="4231" h="4231">
                  <a:moveTo>
                    <a:pt x="1057" y="3165"/>
                  </a:moveTo>
                  <a:lnTo>
                    <a:pt x="0" y="2098"/>
                  </a:lnTo>
                  <a:lnTo>
                    <a:pt x="2117" y="0"/>
                  </a:lnTo>
                  <a:lnTo>
                    <a:pt x="4231" y="2133"/>
                  </a:lnTo>
                  <a:lnTo>
                    <a:pt x="2114" y="4231"/>
                  </a:lnTo>
                  <a:lnTo>
                    <a:pt x="1057" y="3165"/>
                  </a:lnTo>
                  <a:close/>
                </a:path>
              </a:pathLst>
            </a:custGeom>
            <a:noFill/>
            <a:ln cap="rnd" w="39600">
              <a:solidFill>
                <a:srgbClr val="ffff6d"/>
              </a:solidFill>
              <a:beve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7" name=""/>
            <p:cNvSpPr/>
            <p:nvPr/>
          </p:nvSpPr>
          <p:spPr>
            <a:xfrm>
              <a:off x="6216120" y="3361680"/>
              <a:ext cx="1522800" cy="1523160"/>
            </a:xfrm>
            <a:custGeom>
              <a:avLst/>
              <a:gdLst/>
              <a:ahLst/>
              <a:rect l="l" t="t" r="r" b="b"/>
              <a:pathLst>
                <a:path w="4231" h="4232">
                  <a:moveTo>
                    <a:pt x="1057" y="3165"/>
                  </a:moveTo>
                  <a:lnTo>
                    <a:pt x="0" y="2099"/>
                  </a:lnTo>
                  <a:lnTo>
                    <a:pt x="2116" y="0"/>
                  </a:lnTo>
                  <a:lnTo>
                    <a:pt x="4231" y="2133"/>
                  </a:lnTo>
                  <a:lnTo>
                    <a:pt x="2114" y="4232"/>
                  </a:lnTo>
                  <a:lnTo>
                    <a:pt x="1057" y="3165"/>
                  </a:lnTo>
                  <a:close/>
                </a:path>
              </a:pathLst>
            </a:custGeom>
            <a:noFill/>
            <a:ln cap="rnd" w="39600">
              <a:solidFill>
                <a:srgbClr val="ffff6d"/>
              </a:solidFill>
              <a:beve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68" name=""/>
          <p:cNvSpPr/>
          <p:nvPr/>
        </p:nvSpPr>
        <p:spPr>
          <a:xfrm>
            <a:off x="9758160" y="2894040"/>
            <a:ext cx="80280" cy="80280"/>
          </a:xfrm>
          <a:custGeom>
            <a:avLst/>
            <a:gdLst/>
            <a:ahLst/>
            <a:rect l="l" t="t" r="r" b="b"/>
            <a:pathLst>
              <a:path w="224" h="224">
                <a:moveTo>
                  <a:pt x="112" y="224"/>
                </a:moveTo>
                <a:cubicBezTo>
                  <a:pt x="131" y="224"/>
                  <a:pt x="151" y="219"/>
                  <a:pt x="168" y="209"/>
                </a:cubicBezTo>
                <a:cubicBezTo>
                  <a:pt x="185" y="199"/>
                  <a:pt x="199" y="185"/>
                  <a:pt x="209" y="168"/>
                </a:cubicBezTo>
                <a:cubicBezTo>
                  <a:pt x="218" y="151"/>
                  <a:pt x="224" y="132"/>
                  <a:pt x="224" y="112"/>
                </a:cubicBezTo>
                <a:cubicBezTo>
                  <a:pt x="224" y="92"/>
                  <a:pt x="218" y="73"/>
                  <a:pt x="209" y="56"/>
                </a:cubicBezTo>
                <a:cubicBezTo>
                  <a:pt x="199" y="39"/>
                  <a:pt x="185" y="25"/>
                  <a:pt x="168" y="15"/>
                </a:cubicBezTo>
                <a:cubicBezTo>
                  <a:pt x="151" y="5"/>
                  <a:pt x="131" y="0"/>
                  <a:pt x="112" y="0"/>
                </a:cubicBezTo>
                <a:cubicBezTo>
                  <a:pt x="92" y="0"/>
                  <a:pt x="73" y="5"/>
                  <a:pt x="56" y="15"/>
                </a:cubicBezTo>
                <a:cubicBezTo>
                  <a:pt x="39" y="25"/>
                  <a:pt x="25" y="39"/>
                  <a:pt x="15" y="56"/>
                </a:cubicBezTo>
                <a:cubicBezTo>
                  <a:pt x="5" y="73"/>
                  <a:pt x="0" y="92"/>
                  <a:pt x="0" y="112"/>
                </a:cubicBezTo>
                <a:cubicBezTo>
                  <a:pt x="0" y="132"/>
                  <a:pt x="5" y="151"/>
                  <a:pt x="15" y="168"/>
                </a:cubicBezTo>
                <a:cubicBezTo>
                  <a:pt x="25" y="185"/>
                  <a:pt x="39" y="199"/>
                  <a:pt x="56" y="209"/>
                </a:cubicBezTo>
                <a:cubicBezTo>
                  <a:pt x="73" y="219"/>
                  <a:pt x="92" y="224"/>
                  <a:pt x="112" y="224"/>
                </a:cubicBezTo>
                <a:close/>
              </a:path>
            </a:pathLst>
          </a:custGeom>
          <a:solidFill>
            <a:srgbClr val="e54b87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9" name=""/>
          <p:cNvSpPr/>
          <p:nvPr/>
        </p:nvSpPr>
        <p:spPr>
          <a:xfrm>
            <a:off x="9758160" y="3085560"/>
            <a:ext cx="80280" cy="80280"/>
          </a:xfrm>
          <a:custGeom>
            <a:avLst/>
            <a:gdLst/>
            <a:ahLst/>
            <a:rect l="l" t="t" r="r" b="b"/>
            <a:pathLst>
              <a:path w="224" h="224">
                <a:moveTo>
                  <a:pt x="112" y="224"/>
                </a:moveTo>
                <a:cubicBezTo>
                  <a:pt x="131" y="224"/>
                  <a:pt x="151" y="219"/>
                  <a:pt x="168" y="209"/>
                </a:cubicBezTo>
                <a:cubicBezTo>
                  <a:pt x="185" y="199"/>
                  <a:pt x="199" y="185"/>
                  <a:pt x="209" y="168"/>
                </a:cubicBezTo>
                <a:cubicBezTo>
                  <a:pt x="218" y="151"/>
                  <a:pt x="224" y="131"/>
                  <a:pt x="224" y="112"/>
                </a:cubicBezTo>
                <a:cubicBezTo>
                  <a:pt x="224" y="92"/>
                  <a:pt x="218" y="73"/>
                  <a:pt x="209" y="56"/>
                </a:cubicBezTo>
                <a:cubicBezTo>
                  <a:pt x="199" y="39"/>
                  <a:pt x="185" y="25"/>
                  <a:pt x="168" y="15"/>
                </a:cubicBezTo>
                <a:cubicBezTo>
                  <a:pt x="151" y="5"/>
                  <a:pt x="131" y="0"/>
                  <a:pt x="112" y="0"/>
                </a:cubicBezTo>
                <a:cubicBezTo>
                  <a:pt x="92" y="0"/>
                  <a:pt x="73" y="5"/>
                  <a:pt x="56" y="15"/>
                </a:cubicBezTo>
                <a:cubicBezTo>
                  <a:pt x="39" y="25"/>
                  <a:pt x="25" y="39"/>
                  <a:pt x="15" y="56"/>
                </a:cubicBezTo>
                <a:cubicBezTo>
                  <a:pt x="5" y="73"/>
                  <a:pt x="0" y="92"/>
                  <a:pt x="0" y="112"/>
                </a:cubicBezTo>
                <a:cubicBezTo>
                  <a:pt x="0" y="131"/>
                  <a:pt x="5" y="151"/>
                  <a:pt x="15" y="168"/>
                </a:cubicBezTo>
                <a:cubicBezTo>
                  <a:pt x="25" y="185"/>
                  <a:pt x="39" y="199"/>
                  <a:pt x="56" y="209"/>
                </a:cubicBezTo>
                <a:cubicBezTo>
                  <a:pt x="73" y="219"/>
                  <a:pt x="92" y="224"/>
                  <a:pt x="112" y="224"/>
                </a:cubicBezTo>
                <a:close/>
              </a:path>
            </a:pathLst>
          </a:custGeom>
          <a:solidFill>
            <a:srgbClr val="f8b62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0" name=""/>
          <p:cNvSpPr/>
          <p:nvPr/>
        </p:nvSpPr>
        <p:spPr>
          <a:xfrm>
            <a:off x="9758160" y="2506680"/>
            <a:ext cx="80280" cy="80280"/>
          </a:xfrm>
          <a:custGeom>
            <a:avLst/>
            <a:gdLst/>
            <a:ahLst/>
            <a:rect l="l" t="t" r="r" b="b"/>
            <a:pathLst>
              <a:path w="224" h="224">
                <a:moveTo>
                  <a:pt x="112" y="224"/>
                </a:moveTo>
                <a:cubicBezTo>
                  <a:pt x="131" y="224"/>
                  <a:pt x="151" y="218"/>
                  <a:pt x="168" y="209"/>
                </a:cubicBezTo>
                <a:cubicBezTo>
                  <a:pt x="185" y="199"/>
                  <a:pt x="199" y="185"/>
                  <a:pt x="209" y="168"/>
                </a:cubicBezTo>
                <a:cubicBezTo>
                  <a:pt x="218" y="151"/>
                  <a:pt x="224" y="131"/>
                  <a:pt x="224" y="112"/>
                </a:cubicBezTo>
                <a:cubicBezTo>
                  <a:pt x="224" y="92"/>
                  <a:pt x="218" y="73"/>
                  <a:pt x="209" y="56"/>
                </a:cubicBezTo>
                <a:cubicBezTo>
                  <a:pt x="199" y="39"/>
                  <a:pt x="185" y="25"/>
                  <a:pt x="168" y="15"/>
                </a:cubicBezTo>
                <a:cubicBezTo>
                  <a:pt x="151" y="5"/>
                  <a:pt x="131" y="0"/>
                  <a:pt x="112" y="0"/>
                </a:cubicBezTo>
                <a:cubicBezTo>
                  <a:pt x="92" y="0"/>
                  <a:pt x="73" y="5"/>
                  <a:pt x="56" y="15"/>
                </a:cubicBezTo>
                <a:cubicBezTo>
                  <a:pt x="39" y="24"/>
                  <a:pt x="25" y="39"/>
                  <a:pt x="15" y="56"/>
                </a:cubicBezTo>
                <a:cubicBezTo>
                  <a:pt x="5" y="73"/>
                  <a:pt x="0" y="92"/>
                  <a:pt x="0" y="112"/>
                </a:cubicBezTo>
                <a:cubicBezTo>
                  <a:pt x="0" y="131"/>
                  <a:pt x="5" y="151"/>
                  <a:pt x="15" y="168"/>
                </a:cubicBezTo>
                <a:cubicBezTo>
                  <a:pt x="25" y="185"/>
                  <a:pt x="39" y="199"/>
                  <a:pt x="56" y="209"/>
                </a:cubicBezTo>
                <a:cubicBezTo>
                  <a:pt x="73" y="218"/>
                  <a:pt x="92" y="224"/>
                  <a:pt x="112" y="224"/>
                </a:cubicBezTo>
                <a:close/>
              </a:path>
            </a:pathLst>
          </a:custGeom>
          <a:solidFill>
            <a:srgbClr val="7f59a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1" name=""/>
          <p:cNvSpPr/>
          <p:nvPr/>
        </p:nvSpPr>
        <p:spPr>
          <a:xfrm>
            <a:off x="9758160" y="2697840"/>
            <a:ext cx="80280" cy="80280"/>
          </a:xfrm>
          <a:custGeom>
            <a:avLst/>
            <a:gdLst/>
            <a:ahLst/>
            <a:rect l="l" t="t" r="r" b="b"/>
            <a:pathLst>
              <a:path w="224" h="224">
                <a:moveTo>
                  <a:pt x="112" y="224"/>
                </a:moveTo>
                <a:cubicBezTo>
                  <a:pt x="131" y="224"/>
                  <a:pt x="151" y="219"/>
                  <a:pt x="168" y="209"/>
                </a:cubicBezTo>
                <a:cubicBezTo>
                  <a:pt x="185" y="199"/>
                  <a:pt x="199" y="185"/>
                  <a:pt x="209" y="168"/>
                </a:cubicBezTo>
                <a:cubicBezTo>
                  <a:pt x="218" y="151"/>
                  <a:pt x="224" y="131"/>
                  <a:pt x="224" y="112"/>
                </a:cubicBezTo>
                <a:cubicBezTo>
                  <a:pt x="224" y="92"/>
                  <a:pt x="218" y="73"/>
                  <a:pt x="209" y="56"/>
                </a:cubicBezTo>
                <a:cubicBezTo>
                  <a:pt x="199" y="39"/>
                  <a:pt x="185" y="25"/>
                  <a:pt x="168" y="15"/>
                </a:cubicBezTo>
                <a:cubicBezTo>
                  <a:pt x="151" y="5"/>
                  <a:pt x="131" y="0"/>
                  <a:pt x="112" y="0"/>
                </a:cubicBezTo>
                <a:cubicBezTo>
                  <a:pt x="92" y="0"/>
                  <a:pt x="73" y="6"/>
                  <a:pt x="56" y="15"/>
                </a:cubicBezTo>
                <a:cubicBezTo>
                  <a:pt x="39" y="25"/>
                  <a:pt x="25" y="39"/>
                  <a:pt x="15" y="56"/>
                </a:cubicBezTo>
                <a:cubicBezTo>
                  <a:pt x="5" y="73"/>
                  <a:pt x="0" y="93"/>
                  <a:pt x="0" y="112"/>
                </a:cubicBezTo>
                <a:cubicBezTo>
                  <a:pt x="0" y="132"/>
                  <a:pt x="5" y="151"/>
                  <a:pt x="15" y="168"/>
                </a:cubicBezTo>
                <a:cubicBezTo>
                  <a:pt x="25" y="185"/>
                  <a:pt x="39" y="199"/>
                  <a:pt x="56" y="209"/>
                </a:cubicBezTo>
                <a:cubicBezTo>
                  <a:pt x="73" y="219"/>
                  <a:pt x="92" y="224"/>
                  <a:pt x="112" y="224"/>
                </a:cubicBezTo>
                <a:close/>
              </a:path>
            </a:pathLst>
          </a:custGeom>
          <a:solidFill>
            <a:srgbClr val="60c4e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2" name=""/>
          <p:cNvSpPr/>
          <p:nvPr/>
        </p:nvSpPr>
        <p:spPr>
          <a:xfrm>
            <a:off x="9798480" y="3125880"/>
            <a:ext cx="360" cy="2334240"/>
          </a:xfrm>
          <a:custGeom>
            <a:avLst/>
            <a:gdLst/>
            <a:ahLst/>
            <a:rect l="l" t="t" r="r" b="b"/>
            <a:pathLst>
              <a:path fill="none" w="0" h="6485">
                <a:moveTo>
                  <a:pt x="0" y="0"/>
                </a:moveTo>
                <a:cubicBezTo>
                  <a:pt x="0" y="2162"/>
                  <a:pt x="0" y="4323"/>
                  <a:pt x="0" y="6485"/>
                </a:cubicBezTo>
              </a:path>
            </a:pathLst>
          </a:custGeom>
          <a:noFill/>
          <a:ln cap="rnd" w="10440">
            <a:solidFill>
              <a:srgbClr val="f8b62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3" name=""/>
          <p:cNvSpPr/>
          <p:nvPr/>
        </p:nvSpPr>
        <p:spPr>
          <a:xfrm>
            <a:off x="9798480" y="212040"/>
            <a:ext cx="360" cy="2334600"/>
          </a:xfrm>
          <a:custGeom>
            <a:avLst/>
            <a:gdLst/>
            <a:ahLst/>
            <a:rect l="l" t="t" r="r" b="b"/>
            <a:pathLst>
              <a:path fill="none" w="0" h="6486">
                <a:moveTo>
                  <a:pt x="0" y="0"/>
                </a:moveTo>
                <a:cubicBezTo>
                  <a:pt x="0" y="2162"/>
                  <a:pt x="0" y="4324"/>
                  <a:pt x="0" y="6486"/>
                </a:cubicBezTo>
              </a:path>
            </a:pathLst>
          </a:custGeom>
          <a:noFill/>
          <a:ln cap="rnd" w="10440">
            <a:solidFill>
              <a:srgbClr val="7f59ae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274" name="" descr=""/>
          <p:cNvPicPr/>
          <p:nvPr/>
        </p:nvPicPr>
        <p:blipFill>
          <a:blip r:embed="rId2"/>
          <a:stretch/>
        </p:blipFill>
        <p:spPr>
          <a:xfrm>
            <a:off x="720" y="5465880"/>
            <a:ext cx="10079280" cy="208800"/>
          </a:xfrm>
          <a:prstGeom prst="rect">
            <a:avLst/>
          </a:prstGeom>
          <a:ln w="0">
            <a:noFill/>
          </a:ln>
        </p:spPr>
      </p:pic>
      <p:sp>
        <p:nvSpPr>
          <p:cNvPr id="27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27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3" name=""/>
          <p:cNvGrpSpPr/>
          <p:nvPr/>
        </p:nvGrpSpPr>
        <p:grpSpPr>
          <a:xfrm>
            <a:off x="6206040" y="668520"/>
            <a:ext cx="2409480" cy="4372920"/>
            <a:chOff x="6206040" y="668520"/>
            <a:chExt cx="2409480" cy="4372920"/>
          </a:xfrm>
        </p:grpSpPr>
        <p:sp>
          <p:nvSpPr>
            <p:cNvPr id="314" name=""/>
            <p:cNvSpPr/>
            <p:nvPr/>
          </p:nvSpPr>
          <p:spPr>
            <a:xfrm>
              <a:off x="7092720" y="815760"/>
              <a:ext cx="1522800" cy="1522800"/>
            </a:xfrm>
            <a:custGeom>
              <a:avLst/>
              <a:gdLst/>
              <a:ahLst/>
              <a:rect l="l" t="t" r="r" b="b"/>
              <a:pathLst>
                <a:path w="4231" h="4231">
                  <a:moveTo>
                    <a:pt x="1057" y="3164"/>
                  </a:moveTo>
                  <a:lnTo>
                    <a:pt x="0" y="2098"/>
                  </a:lnTo>
                  <a:lnTo>
                    <a:pt x="2117" y="0"/>
                  </a:lnTo>
                  <a:lnTo>
                    <a:pt x="4231" y="2133"/>
                  </a:lnTo>
                  <a:lnTo>
                    <a:pt x="2114" y="4231"/>
                  </a:lnTo>
                  <a:lnTo>
                    <a:pt x="1057" y="3164"/>
                  </a:lnTo>
                  <a:close/>
                </a:path>
              </a:pathLst>
            </a:custGeom>
            <a:solidFill>
              <a:srgbClr val="e54b8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5" name=""/>
            <p:cNvSpPr/>
            <p:nvPr/>
          </p:nvSpPr>
          <p:spPr>
            <a:xfrm>
              <a:off x="6206040" y="1687320"/>
              <a:ext cx="1522800" cy="1522800"/>
            </a:xfrm>
            <a:custGeom>
              <a:avLst/>
              <a:gdLst/>
              <a:ahLst/>
              <a:rect l="l" t="t" r="r" b="b"/>
              <a:pathLst>
                <a:path w="4231" h="4231">
                  <a:moveTo>
                    <a:pt x="1057" y="3165"/>
                  </a:moveTo>
                  <a:lnTo>
                    <a:pt x="0" y="2098"/>
                  </a:lnTo>
                  <a:lnTo>
                    <a:pt x="2117" y="0"/>
                  </a:lnTo>
                  <a:lnTo>
                    <a:pt x="4231" y="2133"/>
                  </a:lnTo>
                  <a:lnTo>
                    <a:pt x="2114" y="4231"/>
                  </a:lnTo>
                  <a:lnTo>
                    <a:pt x="1057" y="3165"/>
                  </a:lnTo>
                  <a:close/>
                </a:path>
              </a:pathLst>
            </a:custGeom>
            <a:solidFill>
              <a:srgbClr val="e54b8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6" name=""/>
            <p:cNvSpPr/>
            <p:nvPr/>
          </p:nvSpPr>
          <p:spPr>
            <a:xfrm>
              <a:off x="7092720" y="2647080"/>
              <a:ext cx="1522800" cy="1523160"/>
            </a:xfrm>
            <a:custGeom>
              <a:avLst/>
              <a:gdLst/>
              <a:ahLst/>
              <a:rect l="l" t="t" r="r" b="b"/>
              <a:pathLst>
                <a:path w="4231" h="4232">
                  <a:moveTo>
                    <a:pt x="1057" y="3165"/>
                  </a:moveTo>
                  <a:lnTo>
                    <a:pt x="0" y="2099"/>
                  </a:lnTo>
                  <a:lnTo>
                    <a:pt x="2117" y="0"/>
                  </a:lnTo>
                  <a:lnTo>
                    <a:pt x="4231" y="2133"/>
                  </a:lnTo>
                  <a:lnTo>
                    <a:pt x="2114" y="4232"/>
                  </a:lnTo>
                  <a:lnTo>
                    <a:pt x="1057" y="3165"/>
                  </a:lnTo>
                  <a:close/>
                </a:path>
              </a:pathLst>
            </a:custGeom>
            <a:solidFill>
              <a:srgbClr val="e54b8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7" name=""/>
            <p:cNvSpPr/>
            <p:nvPr/>
          </p:nvSpPr>
          <p:spPr>
            <a:xfrm>
              <a:off x="6206040" y="3518640"/>
              <a:ext cx="1522800" cy="1522800"/>
            </a:xfrm>
            <a:custGeom>
              <a:avLst/>
              <a:gdLst/>
              <a:ahLst/>
              <a:rect l="l" t="t" r="r" b="b"/>
              <a:pathLst>
                <a:path w="4231" h="4231">
                  <a:moveTo>
                    <a:pt x="1057" y="3164"/>
                  </a:moveTo>
                  <a:lnTo>
                    <a:pt x="0" y="2098"/>
                  </a:lnTo>
                  <a:lnTo>
                    <a:pt x="2117" y="0"/>
                  </a:lnTo>
                  <a:lnTo>
                    <a:pt x="4231" y="2133"/>
                  </a:lnTo>
                  <a:lnTo>
                    <a:pt x="2114" y="4231"/>
                  </a:lnTo>
                  <a:lnTo>
                    <a:pt x="1057" y="3164"/>
                  </a:lnTo>
                  <a:close/>
                </a:path>
              </a:pathLst>
            </a:custGeom>
            <a:solidFill>
              <a:srgbClr val="e54b8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8" name=""/>
            <p:cNvSpPr/>
            <p:nvPr/>
          </p:nvSpPr>
          <p:spPr>
            <a:xfrm>
              <a:off x="7092720" y="668520"/>
              <a:ext cx="1522800" cy="1522800"/>
            </a:xfrm>
            <a:custGeom>
              <a:avLst/>
              <a:gdLst/>
              <a:ahLst/>
              <a:rect l="l" t="t" r="r" b="b"/>
              <a:pathLst>
                <a:path w="4231" h="4231">
                  <a:moveTo>
                    <a:pt x="1057" y="3165"/>
                  </a:moveTo>
                  <a:lnTo>
                    <a:pt x="0" y="2098"/>
                  </a:lnTo>
                  <a:lnTo>
                    <a:pt x="2116" y="0"/>
                  </a:lnTo>
                  <a:lnTo>
                    <a:pt x="4231" y="2133"/>
                  </a:lnTo>
                  <a:lnTo>
                    <a:pt x="2114" y="4231"/>
                  </a:lnTo>
                  <a:lnTo>
                    <a:pt x="1057" y="3165"/>
                  </a:lnTo>
                  <a:close/>
                </a:path>
              </a:pathLst>
            </a:custGeom>
            <a:noFill/>
            <a:ln cap="rnd" w="39600">
              <a:solidFill>
                <a:srgbClr val="ffff6d"/>
              </a:solidFill>
              <a:beve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9" name=""/>
            <p:cNvSpPr/>
            <p:nvPr/>
          </p:nvSpPr>
          <p:spPr>
            <a:xfrm>
              <a:off x="6206040" y="1540080"/>
              <a:ext cx="1522800" cy="1523160"/>
            </a:xfrm>
            <a:custGeom>
              <a:avLst/>
              <a:gdLst/>
              <a:ahLst/>
              <a:rect l="l" t="t" r="r" b="b"/>
              <a:pathLst>
                <a:path w="4231" h="4232">
                  <a:moveTo>
                    <a:pt x="1057" y="3165"/>
                  </a:moveTo>
                  <a:lnTo>
                    <a:pt x="0" y="2099"/>
                  </a:lnTo>
                  <a:lnTo>
                    <a:pt x="2116" y="0"/>
                  </a:lnTo>
                  <a:lnTo>
                    <a:pt x="4231" y="2134"/>
                  </a:lnTo>
                  <a:lnTo>
                    <a:pt x="2114" y="4232"/>
                  </a:lnTo>
                  <a:lnTo>
                    <a:pt x="1057" y="3165"/>
                  </a:lnTo>
                  <a:close/>
                </a:path>
              </a:pathLst>
            </a:custGeom>
            <a:noFill/>
            <a:ln cap="rnd" w="39600">
              <a:solidFill>
                <a:srgbClr val="ffff6d"/>
              </a:solidFill>
              <a:beve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0" name=""/>
            <p:cNvSpPr/>
            <p:nvPr/>
          </p:nvSpPr>
          <p:spPr>
            <a:xfrm>
              <a:off x="7092720" y="2500200"/>
              <a:ext cx="1522800" cy="1522800"/>
            </a:xfrm>
            <a:custGeom>
              <a:avLst/>
              <a:gdLst/>
              <a:ahLst/>
              <a:rect l="l" t="t" r="r" b="b"/>
              <a:pathLst>
                <a:path w="4231" h="4231">
                  <a:moveTo>
                    <a:pt x="1057" y="3165"/>
                  </a:moveTo>
                  <a:lnTo>
                    <a:pt x="0" y="2098"/>
                  </a:lnTo>
                  <a:lnTo>
                    <a:pt x="2117" y="0"/>
                  </a:lnTo>
                  <a:lnTo>
                    <a:pt x="4231" y="2133"/>
                  </a:lnTo>
                  <a:lnTo>
                    <a:pt x="2114" y="4231"/>
                  </a:lnTo>
                  <a:lnTo>
                    <a:pt x="1057" y="3165"/>
                  </a:lnTo>
                  <a:close/>
                </a:path>
              </a:pathLst>
            </a:custGeom>
            <a:noFill/>
            <a:ln cap="rnd" w="39600">
              <a:solidFill>
                <a:srgbClr val="ffff6d"/>
              </a:solidFill>
              <a:beve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1" name=""/>
            <p:cNvSpPr/>
            <p:nvPr/>
          </p:nvSpPr>
          <p:spPr>
            <a:xfrm>
              <a:off x="6206040" y="3371400"/>
              <a:ext cx="1522800" cy="1523160"/>
            </a:xfrm>
            <a:custGeom>
              <a:avLst/>
              <a:gdLst/>
              <a:ahLst/>
              <a:rect l="l" t="t" r="r" b="b"/>
              <a:pathLst>
                <a:path w="4231" h="4232">
                  <a:moveTo>
                    <a:pt x="1057" y="3165"/>
                  </a:moveTo>
                  <a:lnTo>
                    <a:pt x="0" y="2099"/>
                  </a:lnTo>
                  <a:lnTo>
                    <a:pt x="2116" y="0"/>
                  </a:lnTo>
                  <a:lnTo>
                    <a:pt x="4231" y="2133"/>
                  </a:lnTo>
                  <a:lnTo>
                    <a:pt x="2114" y="4232"/>
                  </a:lnTo>
                  <a:lnTo>
                    <a:pt x="1057" y="3165"/>
                  </a:lnTo>
                  <a:close/>
                </a:path>
              </a:pathLst>
            </a:custGeom>
            <a:noFill/>
            <a:ln cap="rnd" w="39600">
              <a:solidFill>
                <a:srgbClr val="ffff6d"/>
              </a:solidFill>
              <a:beve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322" name=""/>
          <p:cNvGrpSpPr/>
          <p:nvPr/>
        </p:nvGrpSpPr>
        <p:grpSpPr>
          <a:xfrm>
            <a:off x="9758160" y="210960"/>
            <a:ext cx="80280" cy="5248080"/>
            <a:chOff x="9758160" y="210960"/>
            <a:chExt cx="80280" cy="5248080"/>
          </a:xfrm>
        </p:grpSpPr>
        <p:sp>
          <p:nvSpPr>
            <p:cNvPr id="323" name=""/>
            <p:cNvSpPr/>
            <p:nvPr/>
          </p:nvSpPr>
          <p:spPr>
            <a:xfrm>
              <a:off x="9758160" y="2892960"/>
              <a:ext cx="80280" cy="80280"/>
            </a:xfrm>
            <a:custGeom>
              <a:avLst/>
              <a:gdLst/>
              <a:ahLst/>
              <a:rect l="l" t="t" r="r" b="b"/>
              <a:pathLst>
                <a:path w="224" h="224">
                  <a:moveTo>
                    <a:pt x="112" y="224"/>
                  </a:moveTo>
                  <a:cubicBezTo>
                    <a:pt x="131" y="224"/>
                    <a:pt x="151" y="219"/>
                    <a:pt x="168" y="209"/>
                  </a:cubicBezTo>
                  <a:cubicBezTo>
                    <a:pt x="185" y="199"/>
                    <a:pt x="199" y="185"/>
                    <a:pt x="209" y="168"/>
                  </a:cubicBezTo>
                  <a:cubicBezTo>
                    <a:pt x="218" y="151"/>
                    <a:pt x="224" y="132"/>
                    <a:pt x="224" y="112"/>
                  </a:cubicBezTo>
                  <a:cubicBezTo>
                    <a:pt x="224" y="92"/>
                    <a:pt x="218" y="73"/>
                    <a:pt x="209" y="56"/>
                  </a:cubicBezTo>
                  <a:cubicBezTo>
                    <a:pt x="199" y="39"/>
                    <a:pt x="185" y="25"/>
                    <a:pt x="168" y="15"/>
                  </a:cubicBezTo>
                  <a:cubicBezTo>
                    <a:pt x="151" y="5"/>
                    <a:pt x="131" y="0"/>
                    <a:pt x="112" y="0"/>
                  </a:cubicBezTo>
                  <a:cubicBezTo>
                    <a:pt x="92" y="0"/>
                    <a:pt x="73" y="5"/>
                    <a:pt x="56" y="15"/>
                  </a:cubicBezTo>
                  <a:cubicBezTo>
                    <a:pt x="39" y="25"/>
                    <a:pt x="25" y="39"/>
                    <a:pt x="15" y="56"/>
                  </a:cubicBezTo>
                  <a:cubicBezTo>
                    <a:pt x="5" y="73"/>
                    <a:pt x="0" y="92"/>
                    <a:pt x="0" y="112"/>
                  </a:cubicBezTo>
                  <a:cubicBezTo>
                    <a:pt x="0" y="132"/>
                    <a:pt x="5" y="151"/>
                    <a:pt x="15" y="168"/>
                  </a:cubicBezTo>
                  <a:cubicBezTo>
                    <a:pt x="25" y="185"/>
                    <a:pt x="39" y="199"/>
                    <a:pt x="56" y="209"/>
                  </a:cubicBezTo>
                  <a:cubicBezTo>
                    <a:pt x="73" y="219"/>
                    <a:pt x="92" y="224"/>
                    <a:pt x="112" y="224"/>
                  </a:cubicBezTo>
                  <a:close/>
                </a:path>
              </a:pathLst>
            </a:custGeom>
            <a:solidFill>
              <a:srgbClr val="e54b87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4" name=""/>
            <p:cNvSpPr/>
            <p:nvPr/>
          </p:nvSpPr>
          <p:spPr>
            <a:xfrm>
              <a:off x="9758160" y="3084480"/>
              <a:ext cx="80280" cy="80280"/>
            </a:xfrm>
            <a:custGeom>
              <a:avLst/>
              <a:gdLst/>
              <a:ahLst/>
              <a:rect l="l" t="t" r="r" b="b"/>
              <a:pathLst>
                <a:path w="224" h="224">
                  <a:moveTo>
                    <a:pt x="112" y="224"/>
                  </a:moveTo>
                  <a:cubicBezTo>
                    <a:pt x="131" y="224"/>
                    <a:pt x="151" y="219"/>
                    <a:pt x="168" y="209"/>
                  </a:cubicBezTo>
                  <a:cubicBezTo>
                    <a:pt x="185" y="199"/>
                    <a:pt x="199" y="185"/>
                    <a:pt x="209" y="168"/>
                  </a:cubicBezTo>
                  <a:cubicBezTo>
                    <a:pt x="218" y="151"/>
                    <a:pt x="224" y="131"/>
                    <a:pt x="224" y="112"/>
                  </a:cubicBezTo>
                  <a:cubicBezTo>
                    <a:pt x="224" y="92"/>
                    <a:pt x="218" y="73"/>
                    <a:pt x="209" y="56"/>
                  </a:cubicBezTo>
                  <a:cubicBezTo>
                    <a:pt x="199" y="39"/>
                    <a:pt x="185" y="25"/>
                    <a:pt x="168" y="15"/>
                  </a:cubicBezTo>
                  <a:cubicBezTo>
                    <a:pt x="151" y="5"/>
                    <a:pt x="131" y="0"/>
                    <a:pt x="112" y="0"/>
                  </a:cubicBezTo>
                  <a:cubicBezTo>
                    <a:pt x="92" y="0"/>
                    <a:pt x="73" y="5"/>
                    <a:pt x="56" y="15"/>
                  </a:cubicBezTo>
                  <a:cubicBezTo>
                    <a:pt x="39" y="25"/>
                    <a:pt x="25" y="39"/>
                    <a:pt x="15" y="56"/>
                  </a:cubicBezTo>
                  <a:cubicBezTo>
                    <a:pt x="5" y="73"/>
                    <a:pt x="0" y="92"/>
                    <a:pt x="0" y="112"/>
                  </a:cubicBezTo>
                  <a:cubicBezTo>
                    <a:pt x="0" y="131"/>
                    <a:pt x="5" y="151"/>
                    <a:pt x="15" y="168"/>
                  </a:cubicBezTo>
                  <a:cubicBezTo>
                    <a:pt x="25" y="185"/>
                    <a:pt x="39" y="199"/>
                    <a:pt x="56" y="209"/>
                  </a:cubicBezTo>
                  <a:cubicBezTo>
                    <a:pt x="73" y="219"/>
                    <a:pt x="92" y="224"/>
                    <a:pt x="112" y="224"/>
                  </a:cubicBezTo>
                  <a:close/>
                </a:path>
              </a:pathLst>
            </a:custGeom>
            <a:solidFill>
              <a:srgbClr val="f8b62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5" name=""/>
            <p:cNvSpPr/>
            <p:nvPr/>
          </p:nvSpPr>
          <p:spPr>
            <a:xfrm>
              <a:off x="9758160" y="2505600"/>
              <a:ext cx="80280" cy="80280"/>
            </a:xfrm>
            <a:custGeom>
              <a:avLst/>
              <a:gdLst/>
              <a:ahLst/>
              <a:rect l="l" t="t" r="r" b="b"/>
              <a:pathLst>
                <a:path w="224" h="224">
                  <a:moveTo>
                    <a:pt x="112" y="224"/>
                  </a:moveTo>
                  <a:cubicBezTo>
                    <a:pt x="131" y="224"/>
                    <a:pt x="151" y="218"/>
                    <a:pt x="168" y="209"/>
                  </a:cubicBezTo>
                  <a:cubicBezTo>
                    <a:pt x="185" y="199"/>
                    <a:pt x="199" y="185"/>
                    <a:pt x="209" y="168"/>
                  </a:cubicBezTo>
                  <a:cubicBezTo>
                    <a:pt x="218" y="151"/>
                    <a:pt x="224" y="131"/>
                    <a:pt x="224" y="112"/>
                  </a:cubicBezTo>
                  <a:cubicBezTo>
                    <a:pt x="224" y="92"/>
                    <a:pt x="218" y="73"/>
                    <a:pt x="209" y="56"/>
                  </a:cubicBezTo>
                  <a:cubicBezTo>
                    <a:pt x="199" y="39"/>
                    <a:pt x="185" y="25"/>
                    <a:pt x="168" y="15"/>
                  </a:cubicBezTo>
                  <a:cubicBezTo>
                    <a:pt x="151" y="5"/>
                    <a:pt x="131" y="0"/>
                    <a:pt x="112" y="0"/>
                  </a:cubicBezTo>
                  <a:cubicBezTo>
                    <a:pt x="92" y="0"/>
                    <a:pt x="73" y="5"/>
                    <a:pt x="56" y="15"/>
                  </a:cubicBezTo>
                  <a:cubicBezTo>
                    <a:pt x="39" y="24"/>
                    <a:pt x="25" y="39"/>
                    <a:pt x="15" y="56"/>
                  </a:cubicBezTo>
                  <a:cubicBezTo>
                    <a:pt x="5" y="73"/>
                    <a:pt x="0" y="92"/>
                    <a:pt x="0" y="112"/>
                  </a:cubicBezTo>
                  <a:cubicBezTo>
                    <a:pt x="0" y="131"/>
                    <a:pt x="5" y="151"/>
                    <a:pt x="15" y="168"/>
                  </a:cubicBezTo>
                  <a:cubicBezTo>
                    <a:pt x="25" y="185"/>
                    <a:pt x="39" y="199"/>
                    <a:pt x="56" y="209"/>
                  </a:cubicBezTo>
                  <a:cubicBezTo>
                    <a:pt x="73" y="218"/>
                    <a:pt x="92" y="224"/>
                    <a:pt x="112" y="224"/>
                  </a:cubicBezTo>
                  <a:close/>
                </a:path>
              </a:pathLst>
            </a:custGeom>
            <a:solidFill>
              <a:srgbClr val="7f59a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6" name=""/>
            <p:cNvSpPr/>
            <p:nvPr/>
          </p:nvSpPr>
          <p:spPr>
            <a:xfrm>
              <a:off x="9758160" y="2696760"/>
              <a:ext cx="80280" cy="80280"/>
            </a:xfrm>
            <a:custGeom>
              <a:avLst/>
              <a:gdLst/>
              <a:ahLst/>
              <a:rect l="l" t="t" r="r" b="b"/>
              <a:pathLst>
                <a:path w="224" h="224">
                  <a:moveTo>
                    <a:pt x="112" y="224"/>
                  </a:moveTo>
                  <a:cubicBezTo>
                    <a:pt x="131" y="224"/>
                    <a:pt x="151" y="219"/>
                    <a:pt x="168" y="209"/>
                  </a:cubicBezTo>
                  <a:cubicBezTo>
                    <a:pt x="185" y="199"/>
                    <a:pt x="199" y="185"/>
                    <a:pt x="209" y="168"/>
                  </a:cubicBezTo>
                  <a:cubicBezTo>
                    <a:pt x="218" y="151"/>
                    <a:pt x="224" y="131"/>
                    <a:pt x="224" y="112"/>
                  </a:cubicBezTo>
                  <a:cubicBezTo>
                    <a:pt x="224" y="92"/>
                    <a:pt x="218" y="73"/>
                    <a:pt x="209" y="56"/>
                  </a:cubicBezTo>
                  <a:cubicBezTo>
                    <a:pt x="199" y="39"/>
                    <a:pt x="185" y="25"/>
                    <a:pt x="168" y="15"/>
                  </a:cubicBezTo>
                  <a:cubicBezTo>
                    <a:pt x="151" y="5"/>
                    <a:pt x="131" y="0"/>
                    <a:pt x="112" y="0"/>
                  </a:cubicBezTo>
                  <a:cubicBezTo>
                    <a:pt x="92" y="0"/>
                    <a:pt x="73" y="6"/>
                    <a:pt x="56" y="15"/>
                  </a:cubicBezTo>
                  <a:cubicBezTo>
                    <a:pt x="39" y="25"/>
                    <a:pt x="25" y="39"/>
                    <a:pt x="15" y="56"/>
                  </a:cubicBezTo>
                  <a:cubicBezTo>
                    <a:pt x="5" y="73"/>
                    <a:pt x="0" y="93"/>
                    <a:pt x="0" y="112"/>
                  </a:cubicBezTo>
                  <a:cubicBezTo>
                    <a:pt x="0" y="132"/>
                    <a:pt x="5" y="151"/>
                    <a:pt x="15" y="168"/>
                  </a:cubicBezTo>
                  <a:cubicBezTo>
                    <a:pt x="25" y="185"/>
                    <a:pt x="39" y="199"/>
                    <a:pt x="56" y="209"/>
                  </a:cubicBezTo>
                  <a:cubicBezTo>
                    <a:pt x="73" y="219"/>
                    <a:pt x="92" y="224"/>
                    <a:pt x="112" y="224"/>
                  </a:cubicBezTo>
                  <a:close/>
                </a:path>
              </a:pathLst>
            </a:custGeom>
            <a:solidFill>
              <a:srgbClr val="60c4e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7" name=""/>
            <p:cNvSpPr/>
            <p:nvPr/>
          </p:nvSpPr>
          <p:spPr>
            <a:xfrm>
              <a:off x="9798480" y="3124800"/>
              <a:ext cx="360" cy="2334240"/>
            </a:xfrm>
            <a:custGeom>
              <a:avLst/>
              <a:gdLst/>
              <a:ahLst/>
              <a:rect l="l" t="t" r="r" b="b"/>
              <a:pathLst>
                <a:path fill="none" w="0" h="6485">
                  <a:moveTo>
                    <a:pt x="0" y="0"/>
                  </a:moveTo>
                  <a:cubicBezTo>
                    <a:pt x="0" y="2162"/>
                    <a:pt x="0" y="4323"/>
                    <a:pt x="0" y="6485"/>
                  </a:cubicBezTo>
                </a:path>
              </a:pathLst>
            </a:custGeom>
            <a:noFill/>
            <a:ln cap="rnd" w="10440">
              <a:solidFill>
                <a:srgbClr val="f8b62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8" name=""/>
            <p:cNvSpPr/>
            <p:nvPr/>
          </p:nvSpPr>
          <p:spPr>
            <a:xfrm>
              <a:off x="9798480" y="210960"/>
              <a:ext cx="360" cy="2334600"/>
            </a:xfrm>
            <a:custGeom>
              <a:avLst/>
              <a:gdLst/>
              <a:ahLst/>
              <a:rect l="l" t="t" r="r" b="b"/>
              <a:pathLst>
                <a:path fill="none" w="0" h="6486">
                  <a:moveTo>
                    <a:pt x="0" y="0"/>
                  </a:moveTo>
                  <a:cubicBezTo>
                    <a:pt x="0" y="2162"/>
                    <a:pt x="0" y="4324"/>
                    <a:pt x="0" y="6486"/>
                  </a:cubicBezTo>
                </a:path>
              </a:pathLst>
            </a:custGeom>
            <a:noFill/>
            <a:ln cap="rnd" w="10440">
              <a:solidFill>
                <a:srgbClr val="7f59ae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329" name="" descr=""/>
          <p:cNvPicPr/>
          <p:nvPr/>
        </p:nvPicPr>
        <p:blipFill>
          <a:blip r:embed="rId2"/>
          <a:stretch/>
        </p:blipFill>
        <p:spPr>
          <a:xfrm>
            <a:off x="720" y="5465880"/>
            <a:ext cx="10079280" cy="208800"/>
          </a:xfrm>
          <a:prstGeom prst="rect">
            <a:avLst/>
          </a:prstGeom>
          <a:ln w="0">
            <a:noFill/>
          </a:ln>
        </p:spPr>
      </p:pic>
      <p:sp>
        <p:nvSpPr>
          <p:cNvPr id="33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33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8" name=""/>
          <p:cNvGrpSpPr/>
          <p:nvPr/>
        </p:nvGrpSpPr>
        <p:grpSpPr>
          <a:xfrm>
            <a:off x="1190520" y="664200"/>
            <a:ext cx="2409480" cy="4372920"/>
            <a:chOff x="1190520" y="664200"/>
            <a:chExt cx="2409480" cy="4372920"/>
          </a:xfrm>
        </p:grpSpPr>
        <p:sp>
          <p:nvSpPr>
            <p:cNvPr id="369" name=""/>
            <p:cNvSpPr/>
            <p:nvPr/>
          </p:nvSpPr>
          <p:spPr>
            <a:xfrm>
              <a:off x="2077200" y="811440"/>
              <a:ext cx="1522800" cy="1522800"/>
            </a:xfrm>
            <a:custGeom>
              <a:avLst/>
              <a:gdLst/>
              <a:ahLst/>
              <a:rect l="l" t="t" r="r" b="b"/>
              <a:pathLst>
                <a:path w="4231" h="4231">
                  <a:moveTo>
                    <a:pt x="1057" y="3164"/>
                  </a:moveTo>
                  <a:lnTo>
                    <a:pt x="0" y="2098"/>
                  </a:lnTo>
                  <a:lnTo>
                    <a:pt x="2117" y="0"/>
                  </a:lnTo>
                  <a:lnTo>
                    <a:pt x="4231" y="2133"/>
                  </a:lnTo>
                  <a:lnTo>
                    <a:pt x="2114" y="4231"/>
                  </a:lnTo>
                  <a:lnTo>
                    <a:pt x="1057" y="3164"/>
                  </a:lnTo>
                  <a:close/>
                </a:path>
              </a:pathLst>
            </a:custGeom>
            <a:solidFill>
              <a:srgbClr val="fe713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0" name=""/>
            <p:cNvSpPr/>
            <p:nvPr/>
          </p:nvSpPr>
          <p:spPr>
            <a:xfrm>
              <a:off x="1190520" y="1683000"/>
              <a:ext cx="1522800" cy="1522800"/>
            </a:xfrm>
            <a:custGeom>
              <a:avLst/>
              <a:gdLst/>
              <a:ahLst/>
              <a:rect l="l" t="t" r="r" b="b"/>
              <a:pathLst>
                <a:path w="4231" h="4231">
                  <a:moveTo>
                    <a:pt x="1057" y="3165"/>
                  </a:moveTo>
                  <a:lnTo>
                    <a:pt x="0" y="2098"/>
                  </a:lnTo>
                  <a:lnTo>
                    <a:pt x="2117" y="0"/>
                  </a:lnTo>
                  <a:lnTo>
                    <a:pt x="4231" y="2133"/>
                  </a:lnTo>
                  <a:lnTo>
                    <a:pt x="2114" y="4231"/>
                  </a:lnTo>
                  <a:lnTo>
                    <a:pt x="1057" y="3165"/>
                  </a:lnTo>
                  <a:close/>
                </a:path>
              </a:pathLst>
            </a:custGeom>
            <a:solidFill>
              <a:srgbClr val="fe713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1" name=""/>
            <p:cNvSpPr/>
            <p:nvPr/>
          </p:nvSpPr>
          <p:spPr>
            <a:xfrm>
              <a:off x="2077200" y="2642760"/>
              <a:ext cx="1522800" cy="1523160"/>
            </a:xfrm>
            <a:custGeom>
              <a:avLst/>
              <a:gdLst/>
              <a:ahLst/>
              <a:rect l="l" t="t" r="r" b="b"/>
              <a:pathLst>
                <a:path w="4231" h="4232">
                  <a:moveTo>
                    <a:pt x="1057" y="3165"/>
                  </a:moveTo>
                  <a:lnTo>
                    <a:pt x="0" y="2099"/>
                  </a:lnTo>
                  <a:lnTo>
                    <a:pt x="2117" y="0"/>
                  </a:lnTo>
                  <a:lnTo>
                    <a:pt x="4231" y="2133"/>
                  </a:lnTo>
                  <a:lnTo>
                    <a:pt x="2114" y="4232"/>
                  </a:lnTo>
                  <a:lnTo>
                    <a:pt x="1057" y="3165"/>
                  </a:lnTo>
                  <a:close/>
                </a:path>
              </a:pathLst>
            </a:custGeom>
            <a:solidFill>
              <a:srgbClr val="fe713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2" name=""/>
            <p:cNvSpPr/>
            <p:nvPr/>
          </p:nvSpPr>
          <p:spPr>
            <a:xfrm>
              <a:off x="1190520" y="3514320"/>
              <a:ext cx="1522800" cy="1522800"/>
            </a:xfrm>
            <a:custGeom>
              <a:avLst/>
              <a:gdLst/>
              <a:ahLst/>
              <a:rect l="l" t="t" r="r" b="b"/>
              <a:pathLst>
                <a:path w="4231" h="4231">
                  <a:moveTo>
                    <a:pt x="1057" y="3164"/>
                  </a:moveTo>
                  <a:lnTo>
                    <a:pt x="0" y="2098"/>
                  </a:lnTo>
                  <a:lnTo>
                    <a:pt x="2117" y="0"/>
                  </a:lnTo>
                  <a:lnTo>
                    <a:pt x="4231" y="2133"/>
                  </a:lnTo>
                  <a:lnTo>
                    <a:pt x="2114" y="4231"/>
                  </a:lnTo>
                  <a:lnTo>
                    <a:pt x="1057" y="3164"/>
                  </a:lnTo>
                  <a:close/>
                </a:path>
              </a:pathLst>
            </a:custGeom>
            <a:solidFill>
              <a:srgbClr val="fe713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3" name=""/>
            <p:cNvSpPr/>
            <p:nvPr/>
          </p:nvSpPr>
          <p:spPr>
            <a:xfrm>
              <a:off x="2077200" y="664200"/>
              <a:ext cx="1522800" cy="1522800"/>
            </a:xfrm>
            <a:custGeom>
              <a:avLst/>
              <a:gdLst/>
              <a:ahLst/>
              <a:rect l="l" t="t" r="r" b="b"/>
              <a:pathLst>
                <a:path w="4231" h="4231">
                  <a:moveTo>
                    <a:pt x="1057" y="3165"/>
                  </a:moveTo>
                  <a:lnTo>
                    <a:pt x="0" y="2098"/>
                  </a:lnTo>
                  <a:lnTo>
                    <a:pt x="2116" y="0"/>
                  </a:lnTo>
                  <a:lnTo>
                    <a:pt x="4231" y="2133"/>
                  </a:lnTo>
                  <a:lnTo>
                    <a:pt x="2114" y="4231"/>
                  </a:lnTo>
                  <a:lnTo>
                    <a:pt x="1057" y="3165"/>
                  </a:lnTo>
                  <a:close/>
                </a:path>
              </a:pathLst>
            </a:custGeom>
            <a:noFill/>
            <a:ln cap="rnd" w="39600">
              <a:solidFill>
                <a:srgbClr val="ffd74c"/>
              </a:solidFill>
              <a:beve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4" name=""/>
            <p:cNvSpPr/>
            <p:nvPr/>
          </p:nvSpPr>
          <p:spPr>
            <a:xfrm>
              <a:off x="1190520" y="1535760"/>
              <a:ext cx="1522800" cy="1523160"/>
            </a:xfrm>
            <a:custGeom>
              <a:avLst/>
              <a:gdLst/>
              <a:ahLst/>
              <a:rect l="l" t="t" r="r" b="b"/>
              <a:pathLst>
                <a:path w="4231" h="4232">
                  <a:moveTo>
                    <a:pt x="1057" y="3165"/>
                  </a:moveTo>
                  <a:lnTo>
                    <a:pt x="0" y="2099"/>
                  </a:lnTo>
                  <a:lnTo>
                    <a:pt x="2116" y="0"/>
                  </a:lnTo>
                  <a:lnTo>
                    <a:pt x="4231" y="2134"/>
                  </a:lnTo>
                  <a:lnTo>
                    <a:pt x="2114" y="4232"/>
                  </a:lnTo>
                  <a:lnTo>
                    <a:pt x="1057" y="3165"/>
                  </a:lnTo>
                  <a:close/>
                </a:path>
              </a:pathLst>
            </a:custGeom>
            <a:noFill/>
            <a:ln cap="rnd" w="39600">
              <a:solidFill>
                <a:srgbClr val="ffd74c"/>
              </a:solidFill>
              <a:beve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5" name=""/>
            <p:cNvSpPr/>
            <p:nvPr/>
          </p:nvSpPr>
          <p:spPr>
            <a:xfrm>
              <a:off x="2077200" y="2495880"/>
              <a:ext cx="1522800" cy="1522800"/>
            </a:xfrm>
            <a:custGeom>
              <a:avLst/>
              <a:gdLst/>
              <a:ahLst/>
              <a:rect l="l" t="t" r="r" b="b"/>
              <a:pathLst>
                <a:path w="4231" h="4231">
                  <a:moveTo>
                    <a:pt x="1057" y="3165"/>
                  </a:moveTo>
                  <a:lnTo>
                    <a:pt x="0" y="2098"/>
                  </a:lnTo>
                  <a:lnTo>
                    <a:pt x="2117" y="0"/>
                  </a:lnTo>
                  <a:lnTo>
                    <a:pt x="4231" y="2133"/>
                  </a:lnTo>
                  <a:lnTo>
                    <a:pt x="2114" y="4231"/>
                  </a:lnTo>
                  <a:lnTo>
                    <a:pt x="1057" y="3165"/>
                  </a:lnTo>
                  <a:close/>
                </a:path>
              </a:pathLst>
            </a:custGeom>
            <a:noFill/>
            <a:ln cap="rnd" w="39600">
              <a:solidFill>
                <a:srgbClr val="ffd74c"/>
              </a:solidFill>
              <a:beve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6" name=""/>
            <p:cNvSpPr/>
            <p:nvPr/>
          </p:nvSpPr>
          <p:spPr>
            <a:xfrm>
              <a:off x="1190520" y="3367080"/>
              <a:ext cx="1522800" cy="1523160"/>
            </a:xfrm>
            <a:custGeom>
              <a:avLst/>
              <a:gdLst/>
              <a:ahLst/>
              <a:rect l="l" t="t" r="r" b="b"/>
              <a:pathLst>
                <a:path w="4231" h="4232">
                  <a:moveTo>
                    <a:pt x="1057" y="3165"/>
                  </a:moveTo>
                  <a:lnTo>
                    <a:pt x="0" y="2099"/>
                  </a:lnTo>
                  <a:lnTo>
                    <a:pt x="2116" y="0"/>
                  </a:lnTo>
                  <a:lnTo>
                    <a:pt x="4231" y="2133"/>
                  </a:lnTo>
                  <a:lnTo>
                    <a:pt x="2114" y="4232"/>
                  </a:lnTo>
                  <a:lnTo>
                    <a:pt x="1057" y="3165"/>
                  </a:lnTo>
                  <a:close/>
                </a:path>
              </a:pathLst>
            </a:custGeom>
            <a:noFill/>
            <a:ln cap="rnd" w="39600">
              <a:solidFill>
                <a:srgbClr val="ffd74c"/>
              </a:solidFill>
              <a:beve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77" name=""/>
          <p:cNvSpPr/>
          <p:nvPr/>
        </p:nvSpPr>
        <p:spPr>
          <a:xfrm>
            <a:off x="14040" y="5667120"/>
            <a:ext cx="10068480" cy="360"/>
          </a:xfrm>
          <a:custGeom>
            <a:avLst/>
            <a:gdLst/>
            <a:ahLst/>
            <a:rect l="l" t="t" r="r" b="b"/>
            <a:pathLst>
              <a:path w="27969" h="0">
                <a:moveTo>
                  <a:pt x="0" y="0"/>
                </a:moveTo>
                <a:lnTo>
                  <a:pt x="27969" y="0"/>
                </a:lnTo>
                <a:lnTo>
                  <a:pt x="2796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378" name=""/>
          <p:cNvGrpSpPr/>
          <p:nvPr/>
        </p:nvGrpSpPr>
        <p:grpSpPr>
          <a:xfrm>
            <a:off x="9783000" y="208080"/>
            <a:ext cx="80280" cy="5249520"/>
            <a:chOff x="9783000" y="208080"/>
            <a:chExt cx="80280" cy="5249520"/>
          </a:xfrm>
        </p:grpSpPr>
        <p:sp>
          <p:nvSpPr>
            <p:cNvPr id="379" name=""/>
            <p:cNvSpPr/>
            <p:nvPr/>
          </p:nvSpPr>
          <p:spPr>
            <a:xfrm>
              <a:off x="9783000" y="2890800"/>
              <a:ext cx="80280" cy="80280"/>
            </a:xfrm>
            <a:custGeom>
              <a:avLst/>
              <a:gdLst/>
              <a:ahLst/>
              <a:rect l="l" t="t" r="r" b="b"/>
              <a:pathLst>
                <a:path w="224" h="224">
                  <a:moveTo>
                    <a:pt x="112" y="224"/>
                  </a:moveTo>
                  <a:lnTo>
                    <a:pt x="119" y="224"/>
                  </a:lnTo>
                  <a:lnTo>
                    <a:pt x="127" y="223"/>
                  </a:lnTo>
                  <a:lnTo>
                    <a:pt x="134" y="222"/>
                  </a:lnTo>
                  <a:lnTo>
                    <a:pt x="141" y="220"/>
                  </a:lnTo>
                  <a:lnTo>
                    <a:pt x="148" y="218"/>
                  </a:lnTo>
                  <a:lnTo>
                    <a:pt x="155" y="215"/>
                  </a:lnTo>
                  <a:lnTo>
                    <a:pt x="162" y="212"/>
                  </a:lnTo>
                  <a:lnTo>
                    <a:pt x="168" y="209"/>
                  </a:lnTo>
                  <a:lnTo>
                    <a:pt x="174" y="205"/>
                  </a:lnTo>
                  <a:lnTo>
                    <a:pt x="180" y="201"/>
                  </a:lnTo>
                  <a:lnTo>
                    <a:pt x="186" y="196"/>
                  </a:lnTo>
                  <a:lnTo>
                    <a:pt x="191" y="191"/>
                  </a:lnTo>
                  <a:lnTo>
                    <a:pt x="196" y="186"/>
                  </a:lnTo>
                  <a:lnTo>
                    <a:pt x="201" y="180"/>
                  </a:lnTo>
                  <a:lnTo>
                    <a:pt x="205" y="174"/>
                  </a:lnTo>
                  <a:lnTo>
                    <a:pt x="209" y="168"/>
                  </a:lnTo>
                  <a:lnTo>
                    <a:pt x="212" y="162"/>
                  </a:lnTo>
                  <a:lnTo>
                    <a:pt x="215" y="155"/>
                  </a:lnTo>
                  <a:lnTo>
                    <a:pt x="218" y="148"/>
                  </a:lnTo>
                  <a:lnTo>
                    <a:pt x="220" y="141"/>
                  </a:lnTo>
                  <a:lnTo>
                    <a:pt x="222" y="134"/>
                  </a:lnTo>
                  <a:lnTo>
                    <a:pt x="223" y="127"/>
                  </a:lnTo>
                  <a:lnTo>
                    <a:pt x="224" y="119"/>
                  </a:lnTo>
                  <a:lnTo>
                    <a:pt x="224" y="112"/>
                  </a:lnTo>
                  <a:lnTo>
                    <a:pt x="224" y="105"/>
                  </a:lnTo>
                  <a:lnTo>
                    <a:pt x="223" y="97"/>
                  </a:lnTo>
                  <a:lnTo>
                    <a:pt x="222" y="90"/>
                  </a:lnTo>
                  <a:lnTo>
                    <a:pt x="220" y="83"/>
                  </a:lnTo>
                  <a:lnTo>
                    <a:pt x="218" y="76"/>
                  </a:lnTo>
                  <a:lnTo>
                    <a:pt x="215" y="69"/>
                  </a:lnTo>
                  <a:lnTo>
                    <a:pt x="212" y="62"/>
                  </a:lnTo>
                  <a:lnTo>
                    <a:pt x="209" y="56"/>
                  </a:lnTo>
                  <a:lnTo>
                    <a:pt x="205" y="50"/>
                  </a:lnTo>
                  <a:lnTo>
                    <a:pt x="201" y="44"/>
                  </a:lnTo>
                  <a:lnTo>
                    <a:pt x="196" y="38"/>
                  </a:lnTo>
                  <a:lnTo>
                    <a:pt x="191" y="33"/>
                  </a:lnTo>
                  <a:lnTo>
                    <a:pt x="186" y="28"/>
                  </a:lnTo>
                  <a:lnTo>
                    <a:pt x="180" y="23"/>
                  </a:lnTo>
                  <a:lnTo>
                    <a:pt x="174" y="19"/>
                  </a:lnTo>
                  <a:lnTo>
                    <a:pt x="168" y="15"/>
                  </a:lnTo>
                  <a:lnTo>
                    <a:pt x="162" y="12"/>
                  </a:lnTo>
                  <a:lnTo>
                    <a:pt x="155" y="9"/>
                  </a:lnTo>
                  <a:lnTo>
                    <a:pt x="148" y="6"/>
                  </a:lnTo>
                  <a:lnTo>
                    <a:pt x="141" y="4"/>
                  </a:lnTo>
                  <a:lnTo>
                    <a:pt x="134" y="2"/>
                  </a:lnTo>
                  <a:lnTo>
                    <a:pt x="127" y="1"/>
                  </a:lnTo>
                  <a:lnTo>
                    <a:pt x="119" y="0"/>
                  </a:lnTo>
                  <a:lnTo>
                    <a:pt x="112" y="0"/>
                  </a:lnTo>
                  <a:lnTo>
                    <a:pt x="105" y="0"/>
                  </a:lnTo>
                  <a:lnTo>
                    <a:pt x="98" y="1"/>
                  </a:lnTo>
                  <a:lnTo>
                    <a:pt x="90" y="2"/>
                  </a:lnTo>
                  <a:lnTo>
                    <a:pt x="83" y="4"/>
                  </a:lnTo>
                  <a:lnTo>
                    <a:pt x="76" y="6"/>
                  </a:lnTo>
                  <a:lnTo>
                    <a:pt x="69" y="8"/>
                  </a:lnTo>
                  <a:lnTo>
                    <a:pt x="63" y="11"/>
                  </a:lnTo>
                  <a:lnTo>
                    <a:pt x="56" y="15"/>
                  </a:lnTo>
                  <a:lnTo>
                    <a:pt x="50" y="19"/>
                  </a:lnTo>
                  <a:lnTo>
                    <a:pt x="44" y="23"/>
                  </a:lnTo>
                  <a:lnTo>
                    <a:pt x="38" y="27"/>
                  </a:lnTo>
                  <a:lnTo>
                    <a:pt x="33" y="32"/>
                  </a:lnTo>
                  <a:lnTo>
                    <a:pt x="28" y="38"/>
                  </a:lnTo>
                  <a:lnTo>
                    <a:pt x="23" y="44"/>
                  </a:lnTo>
                  <a:lnTo>
                    <a:pt x="19" y="50"/>
                  </a:lnTo>
                  <a:lnTo>
                    <a:pt x="15" y="56"/>
                  </a:lnTo>
                  <a:lnTo>
                    <a:pt x="12" y="62"/>
                  </a:lnTo>
                  <a:lnTo>
                    <a:pt x="9" y="69"/>
                  </a:lnTo>
                  <a:lnTo>
                    <a:pt x="6" y="76"/>
                  </a:lnTo>
                  <a:lnTo>
                    <a:pt x="4" y="83"/>
                  </a:lnTo>
                  <a:lnTo>
                    <a:pt x="2" y="90"/>
                  </a:lnTo>
                  <a:lnTo>
                    <a:pt x="1" y="97"/>
                  </a:lnTo>
                  <a:lnTo>
                    <a:pt x="0" y="105"/>
                  </a:lnTo>
                  <a:lnTo>
                    <a:pt x="0" y="112"/>
                  </a:lnTo>
                  <a:lnTo>
                    <a:pt x="0" y="119"/>
                  </a:lnTo>
                  <a:lnTo>
                    <a:pt x="1" y="126"/>
                  </a:lnTo>
                  <a:lnTo>
                    <a:pt x="2" y="134"/>
                  </a:lnTo>
                  <a:lnTo>
                    <a:pt x="4" y="141"/>
                  </a:lnTo>
                  <a:lnTo>
                    <a:pt x="6" y="148"/>
                  </a:lnTo>
                  <a:lnTo>
                    <a:pt x="9" y="155"/>
                  </a:lnTo>
                  <a:lnTo>
                    <a:pt x="12" y="161"/>
                  </a:lnTo>
                  <a:lnTo>
                    <a:pt x="15" y="168"/>
                  </a:lnTo>
                  <a:lnTo>
                    <a:pt x="19" y="174"/>
                  </a:lnTo>
                  <a:lnTo>
                    <a:pt x="23" y="180"/>
                  </a:lnTo>
                  <a:lnTo>
                    <a:pt x="28" y="186"/>
                  </a:lnTo>
                  <a:lnTo>
                    <a:pt x="33" y="191"/>
                  </a:lnTo>
                  <a:lnTo>
                    <a:pt x="38" y="196"/>
                  </a:lnTo>
                  <a:lnTo>
                    <a:pt x="44" y="201"/>
                  </a:lnTo>
                  <a:lnTo>
                    <a:pt x="50" y="205"/>
                  </a:lnTo>
                  <a:lnTo>
                    <a:pt x="56" y="209"/>
                  </a:lnTo>
                  <a:lnTo>
                    <a:pt x="63" y="212"/>
                  </a:lnTo>
                  <a:lnTo>
                    <a:pt x="69" y="215"/>
                  </a:lnTo>
                  <a:lnTo>
                    <a:pt x="76" y="218"/>
                  </a:lnTo>
                  <a:lnTo>
                    <a:pt x="83" y="220"/>
                  </a:lnTo>
                  <a:lnTo>
                    <a:pt x="90" y="222"/>
                  </a:lnTo>
                  <a:lnTo>
                    <a:pt x="98" y="223"/>
                  </a:lnTo>
                  <a:lnTo>
                    <a:pt x="105" y="224"/>
                  </a:lnTo>
                  <a:lnTo>
                    <a:pt x="112" y="224"/>
                  </a:lnTo>
                  <a:close/>
                </a:path>
              </a:pathLst>
            </a:custGeom>
            <a:solidFill>
              <a:srgbClr val="e54b87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0" name=""/>
            <p:cNvSpPr/>
            <p:nvPr/>
          </p:nvSpPr>
          <p:spPr>
            <a:xfrm>
              <a:off x="9783000" y="3081960"/>
              <a:ext cx="80280" cy="80280"/>
            </a:xfrm>
            <a:custGeom>
              <a:avLst/>
              <a:gdLst/>
              <a:ahLst/>
              <a:rect l="l" t="t" r="r" b="b"/>
              <a:pathLst>
                <a:path w="224" h="224">
                  <a:moveTo>
                    <a:pt x="112" y="224"/>
                  </a:moveTo>
                  <a:lnTo>
                    <a:pt x="119" y="224"/>
                  </a:lnTo>
                  <a:lnTo>
                    <a:pt x="127" y="223"/>
                  </a:lnTo>
                  <a:lnTo>
                    <a:pt x="134" y="222"/>
                  </a:lnTo>
                  <a:lnTo>
                    <a:pt x="141" y="220"/>
                  </a:lnTo>
                  <a:lnTo>
                    <a:pt x="148" y="218"/>
                  </a:lnTo>
                  <a:lnTo>
                    <a:pt x="155" y="215"/>
                  </a:lnTo>
                  <a:lnTo>
                    <a:pt x="162" y="212"/>
                  </a:lnTo>
                  <a:lnTo>
                    <a:pt x="168" y="209"/>
                  </a:lnTo>
                  <a:lnTo>
                    <a:pt x="174" y="205"/>
                  </a:lnTo>
                  <a:lnTo>
                    <a:pt x="180" y="201"/>
                  </a:lnTo>
                  <a:lnTo>
                    <a:pt x="186" y="196"/>
                  </a:lnTo>
                  <a:lnTo>
                    <a:pt x="191" y="191"/>
                  </a:lnTo>
                  <a:lnTo>
                    <a:pt x="196" y="186"/>
                  </a:lnTo>
                  <a:lnTo>
                    <a:pt x="201" y="180"/>
                  </a:lnTo>
                  <a:lnTo>
                    <a:pt x="205" y="174"/>
                  </a:lnTo>
                  <a:lnTo>
                    <a:pt x="209" y="168"/>
                  </a:lnTo>
                  <a:lnTo>
                    <a:pt x="212" y="162"/>
                  </a:lnTo>
                  <a:lnTo>
                    <a:pt x="215" y="155"/>
                  </a:lnTo>
                  <a:lnTo>
                    <a:pt x="218" y="148"/>
                  </a:lnTo>
                  <a:lnTo>
                    <a:pt x="220" y="141"/>
                  </a:lnTo>
                  <a:lnTo>
                    <a:pt x="222" y="134"/>
                  </a:lnTo>
                  <a:lnTo>
                    <a:pt x="223" y="127"/>
                  </a:lnTo>
                  <a:lnTo>
                    <a:pt x="224" y="119"/>
                  </a:lnTo>
                  <a:lnTo>
                    <a:pt x="224" y="112"/>
                  </a:lnTo>
                  <a:lnTo>
                    <a:pt x="224" y="105"/>
                  </a:lnTo>
                  <a:lnTo>
                    <a:pt x="223" y="97"/>
                  </a:lnTo>
                  <a:lnTo>
                    <a:pt x="222" y="90"/>
                  </a:lnTo>
                  <a:lnTo>
                    <a:pt x="220" y="83"/>
                  </a:lnTo>
                  <a:lnTo>
                    <a:pt x="218" y="76"/>
                  </a:lnTo>
                  <a:lnTo>
                    <a:pt x="215" y="69"/>
                  </a:lnTo>
                  <a:lnTo>
                    <a:pt x="212" y="62"/>
                  </a:lnTo>
                  <a:lnTo>
                    <a:pt x="209" y="56"/>
                  </a:lnTo>
                  <a:lnTo>
                    <a:pt x="205" y="50"/>
                  </a:lnTo>
                  <a:lnTo>
                    <a:pt x="201" y="44"/>
                  </a:lnTo>
                  <a:lnTo>
                    <a:pt x="196" y="38"/>
                  </a:lnTo>
                  <a:lnTo>
                    <a:pt x="191" y="33"/>
                  </a:lnTo>
                  <a:lnTo>
                    <a:pt x="186" y="28"/>
                  </a:lnTo>
                  <a:lnTo>
                    <a:pt x="180" y="23"/>
                  </a:lnTo>
                  <a:lnTo>
                    <a:pt x="174" y="19"/>
                  </a:lnTo>
                  <a:lnTo>
                    <a:pt x="168" y="15"/>
                  </a:lnTo>
                  <a:lnTo>
                    <a:pt x="162" y="12"/>
                  </a:lnTo>
                  <a:lnTo>
                    <a:pt x="155" y="9"/>
                  </a:lnTo>
                  <a:lnTo>
                    <a:pt x="148" y="6"/>
                  </a:lnTo>
                  <a:lnTo>
                    <a:pt x="141" y="4"/>
                  </a:lnTo>
                  <a:lnTo>
                    <a:pt x="134" y="2"/>
                  </a:lnTo>
                  <a:lnTo>
                    <a:pt x="127" y="1"/>
                  </a:lnTo>
                  <a:lnTo>
                    <a:pt x="119" y="0"/>
                  </a:lnTo>
                  <a:lnTo>
                    <a:pt x="112" y="0"/>
                  </a:lnTo>
                  <a:lnTo>
                    <a:pt x="105" y="0"/>
                  </a:lnTo>
                  <a:lnTo>
                    <a:pt x="98" y="1"/>
                  </a:lnTo>
                  <a:lnTo>
                    <a:pt x="90" y="2"/>
                  </a:lnTo>
                  <a:lnTo>
                    <a:pt x="83" y="4"/>
                  </a:lnTo>
                  <a:lnTo>
                    <a:pt x="76" y="6"/>
                  </a:lnTo>
                  <a:lnTo>
                    <a:pt x="69" y="9"/>
                  </a:lnTo>
                  <a:lnTo>
                    <a:pt x="63" y="12"/>
                  </a:lnTo>
                  <a:lnTo>
                    <a:pt x="56" y="15"/>
                  </a:lnTo>
                  <a:lnTo>
                    <a:pt x="50" y="19"/>
                  </a:lnTo>
                  <a:lnTo>
                    <a:pt x="44" y="23"/>
                  </a:lnTo>
                  <a:lnTo>
                    <a:pt x="38" y="28"/>
                  </a:lnTo>
                  <a:lnTo>
                    <a:pt x="33" y="33"/>
                  </a:lnTo>
                  <a:lnTo>
                    <a:pt x="28" y="38"/>
                  </a:lnTo>
                  <a:lnTo>
                    <a:pt x="23" y="44"/>
                  </a:lnTo>
                  <a:lnTo>
                    <a:pt x="19" y="50"/>
                  </a:lnTo>
                  <a:lnTo>
                    <a:pt x="15" y="56"/>
                  </a:lnTo>
                  <a:lnTo>
                    <a:pt x="12" y="63"/>
                  </a:lnTo>
                  <a:lnTo>
                    <a:pt x="9" y="69"/>
                  </a:lnTo>
                  <a:lnTo>
                    <a:pt x="6" y="76"/>
                  </a:lnTo>
                  <a:lnTo>
                    <a:pt x="4" y="83"/>
                  </a:lnTo>
                  <a:lnTo>
                    <a:pt x="2" y="90"/>
                  </a:lnTo>
                  <a:lnTo>
                    <a:pt x="1" y="98"/>
                  </a:lnTo>
                  <a:lnTo>
                    <a:pt x="0" y="105"/>
                  </a:lnTo>
                  <a:lnTo>
                    <a:pt x="0" y="112"/>
                  </a:lnTo>
                  <a:lnTo>
                    <a:pt x="0" y="119"/>
                  </a:lnTo>
                  <a:lnTo>
                    <a:pt x="1" y="127"/>
                  </a:lnTo>
                  <a:lnTo>
                    <a:pt x="2" y="134"/>
                  </a:lnTo>
                  <a:lnTo>
                    <a:pt x="4" y="141"/>
                  </a:lnTo>
                  <a:lnTo>
                    <a:pt x="6" y="148"/>
                  </a:lnTo>
                  <a:lnTo>
                    <a:pt x="9" y="155"/>
                  </a:lnTo>
                  <a:lnTo>
                    <a:pt x="12" y="162"/>
                  </a:lnTo>
                  <a:lnTo>
                    <a:pt x="15" y="168"/>
                  </a:lnTo>
                  <a:lnTo>
                    <a:pt x="19" y="174"/>
                  </a:lnTo>
                  <a:lnTo>
                    <a:pt x="23" y="180"/>
                  </a:lnTo>
                  <a:lnTo>
                    <a:pt x="28" y="186"/>
                  </a:lnTo>
                  <a:lnTo>
                    <a:pt x="33" y="191"/>
                  </a:lnTo>
                  <a:lnTo>
                    <a:pt x="38" y="197"/>
                  </a:lnTo>
                  <a:lnTo>
                    <a:pt x="44" y="201"/>
                  </a:lnTo>
                  <a:lnTo>
                    <a:pt x="50" y="205"/>
                  </a:lnTo>
                  <a:lnTo>
                    <a:pt x="56" y="209"/>
                  </a:lnTo>
                  <a:lnTo>
                    <a:pt x="63" y="213"/>
                  </a:lnTo>
                  <a:lnTo>
                    <a:pt x="69" y="216"/>
                  </a:lnTo>
                  <a:lnTo>
                    <a:pt x="76" y="218"/>
                  </a:lnTo>
                  <a:lnTo>
                    <a:pt x="83" y="220"/>
                  </a:lnTo>
                  <a:lnTo>
                    <a:pt x="90" y="222"/>
                  </a:lnTo>
                  <a:lnTo>
                    <a:pt x="98" y="223"/>
                  </a:lnTo>
                  <a:lnTo>
                    <a:pt x="105" y="224"/>
                  </a:lnTo>
                  <a:lnTo>
                    <a:pt x="112" y="224"/>
                  </a:lnTo>
                  <a:close/>
                </a:path>
              </a:pathLst>
            </a:custGeom>
            <a:solidFill>
              <a:srgbClr val="f8b62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1" name=""/>
            <p:cNvSpPr/>
            <p:nvPr/>
          </p:nvSpPr>
          <p:spPr>
            <a:xfrm>
              <a:off x="9783000" y="2503080"/>
              <a:ext cx="80280" cy="80280"/>
            </a:xfrm>
            <a:custGeom>
              <a:avLst/>
              <a:gdLst/>
              <a:ahLst/>
              <a:rect l="l" t="t" r="r" b="b"/>
              <a:pathLst>
                <a:path w="224" h="224">
                  <a:moveTo>
                    <a:pt x="112" y="224"/>
                  </a:moveTo>
                  <a:lnTo>
                    <a:pt x="119" y="224"/>
                  </a:lnTo>
                  <a:lnTo>
                    <a:pt x="127" y="223"/>
                  </a:lnTo>
                  <a:lnTo>
                    <a:pt x="134" y="222"/>
                  </a:lnTo>
                  <a:lnTo>
                    <a:pt x="141" y="220"/>
                  </a:lnTo>
                  <a:lnTo>
                    <a:pt x="148" y="218"/>
                  </a:lnTo>
                  <a:lnTo>
                    <a:pt x="155" y="216"/>
                  </a:lnTo>
                  <a:lnTo>
                    <a:pt x="162" y="213"/>
                  </a:lnTo>
                  <a:lnTo>
                    <a:pt x="168" y="209"/>
                  </a:lnTo>
                  <a:lnTo>
                    <a:pt x="174" y="205"/>
                  </a:lnTo>
                  <a:lnTo>
                    <a:pt x="180" y="201"/>
                  </a:lnTo>
                  <a:lnTo>
                    <a:pt x="186" y="196"/>
                  </a:lnTo>
                  <a:lnTo>
                    <a:pt x="191" y="191"/>
                  </a:lnTo>
                  <a:lnTo>
                    <a:pt x="196" y="186"/>
                  </a:lnTo>
                  <a:lnTo>
                    <a:pt x="201" y="180"/>
                  </a:lnTo>
                  <a:lnTo>
                    <a:pt x="205" y="174"/>
                  </a:lnTo>
                  <a:lnTo>
                    <a:pt x="209" y="168"/>
                  </a:lnTo>
                  <a:lnTo>
                    <a:pt x="212" y="162"/>
                  </a:lnTo>
                  <a:lnTo>
                    <a:pt x="215" y="155"/>
                  </a:lnTo>
                  <a:lnTo>
                    <a:pt x="218" y="148"/>
                  </a:lnTo>
                  <a:lnTo>
                    <a:pt x="220" y="141"/>
                  </a:lnTo>
                  <a:lnTo>
                    <a:pt x="222" y="134"/>
                  </a:lnTo>
                  <a:lnTo>
                    <a:pt x="223" y="127"/>
                  </a:lnTo>
                  <a:lnTo>
                    <a:pt x="224" y="119"/>
                  </a:lnTo>
                  <a:lnTo>
                    <a:pt x="224" y="112"/>
                  </a:lnTo>
                  <a:lnTo>
                    <a:pt x="224" y="105"/>
                  </a:lnTo>
                  <a:lnTo>
                    <a:pt x="223" y="97"/>
                  </a:lnTo>
                  <a:lnTo>
                    <a:pt x="222" y="90"/>
                  </a:lnTo>
                  <a:lnTo>
                    <a:pt x="220" y="83"/>
                  </a:lnTo>
                  <a:lnTo>
                    <a:pt x="218" y="76"/>
                  </a:lnTo>
                  <a:lnTo>
                    <a:pt x="215" y="69"/>
                  </a:lnTo>
                  <a:lnTo>
                    <a:pt x="212" y="62"/>
                  </a:lnTo>
                  <a:lnTo>
                    <a:pt x="209" y="56"/>
                  </a:lnTo>
                  <a:lnTo>
                    <a:pt x="205" y="50"/>
                  </a:lnTo>
                  <a:lnTo>
                    <a:pt x="201" y="44"/>
                  </a:lnTo>
                  <a:lnTo>
                    <a:pt x="196" y="38"/>
                  </a:lnTo>
                  <a:lnTo>
                    <a:pt x="191" y="33"/>
                  </a:lnTo>
                  <a:lnTo>
                    <a:pt x="186" y="28"/>
                  </a:lnTo>
                  <a:lnTo>
                    <a:pt x="180" y="23"/>
                  </a:lnTo>
                  <a:lnTo>
                    <a:pt x="174" y="19"/>
                  </a:lnTo>
                  <a:lnTo>
                    <a:pt x="168" y="15"/>
                  </a:lnTo>
                  <a:lnTo>
                    <a:pt x="162" y="11"/>
                  </a:lnTo>
                  <a:lnTo>
                    <a:pt x="155" y="8"/>
                  </a:lnTo>
                  <a:lnTo>
                    <a:pt x="148" y="6"/>
                  </a:lnTo>
                  <a:lnTo>
                    <a:pt x="141" y="4"/>
                  </a:lnTo>
                  <a:lnTo>
                    <a:pt x="134" y="2"/>
                  </a:lnTo>
                  <a:lnTo>
                    <a:pt x="127" y="1"/>
                  </a:lnTo>
                  <a:lnTo>
                    <a:pt x="119" y="0"/>
                  </a:lnTo>
                  <a:lnTo>
                    <a:pt x="112" y="0"/>
                  </a:lnTo>
                  <a:lnTo>
                    <a:pt x="105" y="0"/>
                  </a:lnTo>
                  <a:lnTo>
                    <a:pt x="98" y="1"/>
                  </a:lnTo>
                  <a:lnTo>
                    <a:pt x="90" y="2"/>
                  </a:lnTo>
                  <a:lnTo>
                    <a:pt x="83" y="4"/>
                  </a:lnTo>
                  <a:lnTo>
                    <a:pt x="76" y="6"/>
                  </a:lnTo>
                  <a:lnTo>
                    <a:pt x="69" y="8"/>
                  </a:lnTo>
                  <a:lnTo>
                    <a:pt x="63" y="11"/>
                  </a:lnTo>
                  <a:lnTo>
                    <a:pt x="56" y="15"/>
                  </a:lnTo>
                  <a:lnTo>
                    <a:pt x="50" y="19"/>
                  </a:lnTo>
                  <a:lnTo>
                    <a:pt x="44" y="23"/>
                  </a:lnTo>
                  <a:lnTo>
                    <a:pt x="38" y="28"/>
                  </a:lnTo>
                  <a:lnTo>
                    <a:pt x="33" y="33"/>
                  </a:lnTo>
                  <a:lnTo>
                    <a:pt x="28" y="38"/>
                  </a:lnTo>
                  <a:lnTo>
                    <a:pt x="23" y="44"/>
                  </a:lnTo>
                  <a:lnTo>
                    <a:pt x="19" y="50"/>
                  </a:lnTo>
                  <a:lnTo>
                    <a:pt x="15" y="56"/>
                  </a:lnTo>
                  <a:lnTo>
                    <a:pt x="12" y="62"/>
                  </a:lnTo>
                  <a:lnTo>
                    <a:pt x="9" y="69"/>
                  </a:lnTo>
                  <a:lnTo>
                    <a:pt x="6" y="76"/>
                  </a:lnTo>
                  <a:lnTo>
                    <a:pt x="4" y="83"/>
                  </a:lnTo>
                  <a:lnTo>
                    <a:pt x="2" y="90"/>
                  </a:lnTo>
                  <a:lnTo>
                    <a:pt x="1" y="97"/>
                  </a:lnTo>
                  <a:lnTo>
                    <a:pt x="0" y="105"/>
                  </a:lnTo>
                  <a:lnTo>
                    <a:pt x="0" y="112"/>
                  </a:lnTo>
                  <a:lnTo>
                    <a:pt x="0" y="119"/>
                  </a:lnTo>
                  <a:lnTo>
                    <a:pt x="1" y="127"/>
                  </a:lnTo>
                  <a:lnTo>
                    <a:pt x="2" y="134"/>
                  </a:lnTo>
                  <a:lnTo>
                    <a:pt x="4" y="141"/>
                  </a:lnTo>
                  <a:lnTo>
                    <a:pt x="6" y="148"/>
                  </a:lnTo>
                  <a:lnTo>
                    <a:pt x="9" y="155"/>
                  </a:lnTo>
                  <a:lnTo>
                    <a:pt x="12" y="162"/>
                  </a:lnTo>
                  <a:lnTo>
                    <a:pt x="15" y="168"/>
                  </a:lnTo>
                  <a:lnTo>
                    <a:pt x="19" y="174"/>
                  </a:lnTo>
                  <a:lnTo>
                    <a:pt x="23" y="180"/>
                  </a:lnTo>
                  <a:lnTo>
                    <a:pt x="28" y="186"/>
                  </a:lnTo>
                  <a:lnTo>
                    <a:pt x="33" y="191"/>
                  </a:lnTo>
                  <a:lnTo>
                    <a:pt x="38" y="196"/>
                  </a:lnTo>
                  <a:lnTo>
                    <a:pt x="44" y="201"/>
                  </a:lnTo>
                  <a:lnTo>
                    <a:pt x="50" y="205"/>
                  </a:lnTo>
                  <a:lnTo>
                    <a:pt x="56" y="209"/>
                  </a:lnTo>
                  <a:lnTo>
                    <a:pt x="63" y="213"/>
                  </a:lnTo>
                  <a:lnTo>
                    <a:pt x="69" y="216"/>
                  </a:lnTo>
                  <a:lnTo>
                    <a:pt x="76" y="218"/>
                  </a:lnTo>
                  <a:lnTo>
                    <a:pt x="83" y="220"/>
                  </a:lnTo>
                  <a:lnTo>
                    <a:pt x="90" y="222"/>
                  </a:lnTo>
                  <a:lnTo>
                    <a:pt x="98" y="223"/>
                  </a:lnTo>
                  <a:lnTo>
                    <a:pt x="105" y="224"/>
                  </a:lnTo>
                  <a:lnTo>
                    <a:pt x="112" y="224"/>
                  </a:lnTo>
                  <a:close/>
                </a:path>
              </a:pathLst>
            </a:custGeom>
            <a:solidFill>
              <a:srgbClr val="7f59a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2" name=""/>
            <p:cNvSpPr/>
            <p:nvPr/>
          </p:nvSpPr>
          <p:spPr>
            <a:xfrm>
              <a:off x="9783000" y="2694600"/>
              <a:ext cx="80280" cy="80280"/>
            </a:xfrm>
            <a:custGeom>
              <a:avLst/>
              <a:gdLst/>
              <a:ahLst/>
              <a:rect l="l" t="t" r="r" b="b"/>
              <a:pathLst>
                <a:path w="224" h="224">
                  <a:moveTo>
                    <a:pt x="112" y="224"/>
                  </a:moveTo>
                  <a:lnTo>
                    <a:pt x="119" y="224"/>
                  </a:lnTo>
                  <a:lnTo>
                    <a:pt x="127" y="223"/>
                  </a:lnTo>
                  <a:lnTo>
                    <a:pt x="134" y="222"/>
                  </a:lnTo>
                  <a:lnTo>
                    <a:pt x="141" y="220"/>
                  </a:lnTo>
                  <a:lnTo>
                    <a:pt x="148" y="218"/>
                  </a:lnTo>
                  <a:lnTo>
                    <a:pt x="155" y="216"/>
                  </a:lnTo>
                  <a:lnTo>
                    <a:pt x="162" y="213"/>
                  </a:lnTo>
                  <a:lnTo>
                    <a:pt x="168" y="209"/>
                  </a:lnTo>
                  <a:lnTo>
                    <a:pt x="174" y="205"/>
                  </a:lnTo>
                  <a:lnTo>
                    <a:pt x="180" y="201"/>
                  </a:lnTo>
                  <a:lnTo>
                    <a:pt x="186" y="196"/>
                  </a:lnTo>
                  <a:lnTo>
                    <a:pt x="191" y="191"/>
                  </a:lnTo>
                  <a:lnTo>
                    <a:pt x="196" y="186"/>
                  </a:lnTo>
                  <a:lnTo>
                    <a:pt x="201" y="180"/>
                  </a:lnTo>
                  <a:lnTo>
                    <a:pt x="205" y="174"/>
                  </a:lnTo>
                  <a:lnTo>
                    <a:pt x="209" y="168"/>
                  </a:lnTo>
                  <a:lnTo>
                    <a:pt x="212" y="162"/>
                  </a:lnTo>
                  <a:lnTo>
                    <a:pt x="215" y="155"/>
                  </a:lnTo>
                  <a:lnTo>
                    <a:pt x="218" y="148"/>
                  </a:lnTo>
                  <a:lnTo>
                    <a:pt x="220" y="141"/>
                  </a:lnTo>
                  <a:lnTo>
                    <a:pt x="222" y="134"/>
                  </a:lnTo>
                  <a:lnTo>
                    <a:pt x="223" y="127"/>
                  </a:lnTo>
                  <a:lnTo>
                    <a:pt x="224" y="119"/>
                  </a:lnTo>
                  <a:lnTo>
                    <a:pt x="224" y="112"/>
                  </a:lnTo>
                  <a:lnTo>
                    <a:pt x="224" y="105"/>
                  </a:lnTo>
                  <a:lnTo>
                    <a:pt x="223" y="97"/>
                  </a:lnTo>
                  <a:lnTo>
                    <a:pt x="222" y="90"/>
                  </a:lnTo>
                  <a:lnTo>
                    <a:pt x="220" y="83"/>
                  </a:lnTo>
                  <a:lnTo>
                    <a:pt x="218" y="76"/>
                  </a:lnTo>
                  <a:lnTo>
                    <a:pt x="215" y="69"/>
                  </a:lnTo>
                  <a:lnTo>
                    <a:pt x="212" y="62"/>
                  </a:lnTo>
                  <a:lnTo>
                    <a:pt x="209" y="56"/>
                  </a:lnTo>
                  <a:lnTo>
                    <a:pt x="205" y="50"/>
                  </a:lnTo>
                  <a:lnTo>
                    <a:pt x="201" y="44"/>
                  </a:lnTo>
                  <a:lnTo>
                    <a:pt x="196" y="38"/>
                  </a:lnTo>
                  <a:lnTo>
                    <a:pt x="191" y="33"/>
                  </a:lnTo>
                  <a:lnTo>
                    <a:pt x="186" y="28"/>
                  </a:lnTo>
                  <a:lnTo>
                    <a:pt x="180" y="23"/>
                  </a:lnTo>
                  <a:lnTo>
                    <a:pt x="174" y="19"/>
                  </a:lnTo>
                  <a:lnTo>
                    <a:pt x="168" y="15"/>
                  </a:lnTo>
                  <a:lnTo>
                    <a:pt x="162" y="11"/>
                  </a:lnTo>
                  <a:lnTo>
                    <a:pt x="155" y="8"/>
                  </a:lnTo>
                  <a:lnTo>
                    <a:pt x="148" y="6"/>
                  </a:lnTo>
                  <a:lnTo>
                    <a:pt x="141" y="4"/>
                  </a:lnTo>
                  <a:lnTo>
                    <a:pt x="134" y="2"/>
                  </a:lnTo>
                  <a:lnTo>
                    <a:pt x="127" y="1"/>
                  </a:lnTo>
                  <a:lnTo>
                    <a:pt x="119" y="0"/>
                  </a:lnTo>
                  <a:lnTo>
                    <a:pt x="112" y="0"/>
                  </a:lnTo>
                  <a:lnTo>
                    <a:pt x="105" y="0"/>
                  </a:lnTo>
                  <a:lnTo>
                    <a:pt x="98" y="1"/>
                  </a:lnTo>
                  <a:lnTo>
                    <a:pt x="90" y="2"/>
                  </a:lnTo>
                  <a:lnTo>
                    <a:pt x="83" y="4"/>
                  </a:lnTo>
                  <a:lnTo>
                    <a:pt x="76" y="6"/>
                  </a:lnTo>
                  <a:lnTo>
                    <a:pt x="69" y="8"/>
                  </a:lnTo>
                  <a:lnTo>
                    <a:pt x="63" y="11"/>
                  </a:lnTo>
                  <a:lnTo>
                    <a:pt x="56" y="15"/>
                  </a:lnTo>
                  <a:lnTo>
                    <a:pt x="50" y="19"/>
                  </a:lnTo>
                  <a:lnTo>
                    <a:pt x="44" y="23"/>
                  </a:lnTo>
                  <a:lnTo>
                    <a:pt x="38" y="28"/>
                  </a:lnTo>
                  <a:lnTo>
                    <a:pt x="33" y="33"/>
                  </a:lnTo>
                  <a:lnTo>
                    <a:pt x="28" y="38"/>
                  </a:lnTo>
                  <a:lnTo>
                    <a:pt x="23" y="44"/>
                  </a:lnTo>
                  <a:lnTo>
                    <a:pt x="19" y="50"/>
                  </a:lnTo>
                  <a:lnTo>
                    <a:pt x="15" y="56"/>
                  </a:lnTo>
                  <a:lnTo>
                    <a:pt x="12" y="62"/>
                  </a:lnTo>
                  <a:lnTo>
                    <a:pt x="9" y="69"/>
                  </a:lnTo>
                  <a:lnTo>
                    <a:pt x="6" y="76"/>
                  </a:lnTo>
                  <a:lnTo>
                    <a:pt x="4" y="83"/>
                  </a:lnTo>
                  <a:lnTo>
                    <a:pt x="2" y="90"/>
                  </a:lnTo>
                  <a:lnTo>
                    <a:pt x="1" y="97"/>
                  </a:lnTo>
                  <a:lnTo>
                    <a:pt x="0" y="105"/>
                  </a:lnTo>
                  <a:lnTo>
                    <a:pt x="0" y="112"/>
                  </a:lnTo>
                  <a:lnTo>
                    <a:pt x="0" y="119"/>
                  </a:lnTo>
                  <a:lnTo>
                    <a:pt x="1" y="126"/>
                  </a:lnTo>
                  <a:lnTo>
                    <a:pt x="2" y="134"/>
                  </a:lnTo>
                  <a:lnTo>
                    <a:pt x="4" y="141"/>
                  </a:lnTo>
                  <a:lnTo>
                    <a:pt x="6" y="148"/>
                  </a:lnTo>
                  <a:lnTo>
                    <a:pt x="9" y="155"/>
                  </a:lnTo>
                  <a:lnTo>
                    <a:pt x="12" y="161"/>
                  </a:lnTo>
                  <a:lnTo>
                    <a:pt x="15" y="168"/>
                  </a:lnTo>
                  <a:lnTo>
                    <a:pt x="19" y="174"/>
                  </a:lnTo>
                  <a:lnTo>
                    <a:pt x="23" y="180"/>
                  </a:lnTo>
                  <a:lnTo>
                    <a:pt x="28" y="186"/>
                  </a:lnTo>
                  <a:lnTo>
                    <a:pt x="33" y="191"/>
                  </a:lnTo>
                  <a:lnTo>
                    <a:pt x="38" y="196"/>
                  </a:lnTo>
                  <a:lnTo>
                    <a:pt x="44" y="201"/>
                  </a:lnTo>
                  <a:lnTo>
                    <a:pt x="50" y="205"/>
                  </a:lnTo>
                  <a:lnTo>
                    <a:pt x="56" y="209"/>
                  </a:lnTo>
                  <a:lnTo>
                    <a:pt x="63" y="213"/>
                  </a:lnTo>
                  <a:lnTo>
                    <a:pt x="69" y="216"/>
                  </a:lnTo>
                  <a:lnTo>
                    <a:pt x="76" y="218"/>
                  </a:lnTo>
                  <a:lnTo>
                    <a:pt x="83" y="220"/>
                  </a:lnTo>
                  <a:lnTo>
                    <a:pt x="90" y="222"/>
                  </a:lnTo>
                  <a:lnTo>
                    <a:pt x="98" y="223"/>
                  </a:lnTo>
                  <a:lnTo>
                    <a:pt x="105" y="224"/>
                  </a:lnTo>
                  <a:lnTo>
                    <a:pt x="112" y="224"/>
                  </a:lnTo>
                  <a:close/>
                </a:path>
              </a:pathLst>
            </a:custGeom>
            <a:solidFill>
              <a:srgbClr val="60c4e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3" name=""/>
            <p:cNvSpPr/>
            <p:nvPr/>
          </p:nvSpPr>
          <p:spPr>
            <a:xfrm>
              <a:off x="9823320" y="3122280"/>
              <a:ext cx="360" cy="2335320"/>
            </a:xfrm>
            <a:prstGeom prst="line">
              <a:avLst/>
            </a:prstGeom>
            <a:ln cap="rnd" w="10440">
              <a:solidFill>
                <a:srgbClr val="f8b62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4" name=""/>
            <p:cNvSpPr/>
            <p:nvPr/>
          </p:nvSpPr>
          <p:spPr>
            <a:xfrm>
              <a:off x="9823320" y="208080"/>
              <a:ext cx="360" cy="2335320"/>
            </a:xfrm>
            <a:prstGeom prst="line">
              <a:avLst/>
            </a:prstGeom>
            <a:ln cap="rnd" w="10440">
              <a:solidFill>
                <a:srgbClr val="7f59ae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385" name="" descr=""/>
          <p:cNvPicPr/>
          <p:nvPr/>
        </p:nvPicPr>
        <p:blipFill>
          <a:blip r:embed="rId2"/>
          <a:stretch/>
        </p:blipFill>
        <p:spPr>
          <a:xfrm>
            <a:off x="360" y="5465520"/>
            <a:ext cx="10079280" cy="208800"/>
          </a:xfrm>
          <a:prstGeom prst="rect">
            <a:avLst/>
          </a:prstGeom>
          <a:ln w="0">
            <a:noFill/>
          </a:ln>
        </p:spPr>
      </p:pic>
      <p:sp>
        <p:nvSpPr>
          <p:cNvPr id="38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38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425" name="PlaceHolder 2"/>
          <p:cNvSpPr>
            <a:spLocks noGrp="1"/>
          </p:cNvSpPr>
          <p:nvPr>
            <p:ph type="ftr" idx="1"/>
          </p:nvPr>
        </p:nvSpPr>
        <p:spPr>
          <a:xfrm>
            <a:off x="3447360" y="5165280"/>
            <a:ext cx="319464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0" lang="en-IN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426" name="PlaceHolder 3"/>
          <p:cNvSpPr>
            <a:spLocks noGrp="1"/>
          </p:cNvSpPr>
          <p:nvPr>
            <p:ph type="sldNum" idx="2"/>
          </p:nvPr>
        </p:nvSpPr>
        <p:spPr>
          <a:xfrm>
            <a:off x="7227360" y="516528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en-IN" sz="14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D240FE6-E04C-4535-B156-81DC788558A6}" type="slidenum">
              <a:rPr b="0" lang="en-IN" sz="1400" spc="-1" strike="noStrike">
                <a:latin typeface="Times New Roman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  <p:sp>
        <p:nvSpPr>
          <p:cNvPr id="427" name="PlaceHolder 4"/>
          <p:cNvSpPr>
            <a:spLocks noGrp="1"/>
          </p:cNvSpPr>
          <p:nvPr>
            <p:ph type="dt" idx="3"/>
          </p:nvPr>
        </p:nvSpPr>
        <p:spPr>
          <a:xfrm>
            <a:off x="504000" y="516528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IN" sz="1400" spc="-1" strike="noStrike">
                <a:latin typeface="Times New Roman"/>
              </a:defRPr>
            </a:lvl1pPr>
          </a:lstStyle>
          <a:p>
            <a:r>
              <a:rPr b="0" lang="en-IN" sz="1400" spc="-1" strike="noStrike"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428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  <p:sldLayoutId id="2147483764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9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PlaceHolder 1"/>
          <p:cNvSpPr>
            <a:spLocks noGrp="1"/>
          </p:cNvSpPr>
          <p:nvPr>
            <p:ph type="title"/>
          </p:nvPr>
        </p:nvSpPr>
        <p:spPr>
          <a:xfrm>
            <a:off x="6840000" y="2168640"/>
            <a:ext cx="2961720" cy="1071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zxx" sz="1500" spc="-1" strike="noStrike">
                <a:solidFill>
                  <a:srgbClr val="ffffff"/>
                </a:solidFill>
                <a:latin typeface="Noto Sans"/>
              </a:rPr>
              <a:t>Name: Arnab Haldar</a:t>
            </a:r>
            <a:endParaRPr b="0" lang="en-IN" sz="15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zxx" sz="1500" spc="-1" strike="noStrike">
                <a:solidFill>
                  <a:srgbClr val="ffffff"/>
                </a:solidFill>
                <a:latin typeface="Noto Sans"/>
              </a:rPr>
              <a:t>Entry No.:-2023EET2756</a:t>
            </a:r>
            <a:endParaRPr b="0" lang="en-IN" sz="15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zxx" sz="1500" spc="-1" strike="noStrike">
                <a:solidFill>
                  <a:srgbClr val="ffffff"/>
                </a:solidFill>
                <a:latin typeface="Noto Sans"/>
              </a:rPr>
              <a:t>Course-ELL824</a:t>
            </a:r>
            <a:endParaRPr b="0" lang="en-IN" sz="1500" spc="-1" strike="noStrike">
              <a:latin typeface="Arial"/>
            </a:endParaRPr>
          </a:p>
        </p:txBody>
      </p:sp>
      <p:sp>
        <p:nvSpPr>
          <p:cNvPr id="466" name="PlaceHolder 2"/>
          <p:cNvSpPr>
            <a:spLocks noGrp="1"/>
          </p:cNvSpPr>
          <p:nvPr>
            <p:ph type="title"/>
          </p:nvPr>
        </p:nvSpPr>
        <p:spPr>
          <a:xfrm>
            <a:off x="6300000" y="720000"/>
            <a:ext cx="3671640" cy="1243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zxx" sz="2000" spc="-1" strike="noStrike">
                <a:solidFill>
                  <a:srgbClr val="ffffff"/>
                </a:solidFill>
                <a:latin typeface="Noto Sans"/>
              </a:rPr>
              <a:t>Visualizing</a:t>
            </a:r>
            <a:br>
              <a:rPr sz="4400"/>
            </a:br>
            <a:r>
              <a:rPr b="1" lang="zxx" sz="4400" spc="-1" strike="noStrike">
                <a:solidFill>
                  <a:srgbClr val="fe7130"/>
                </a:solidFill>
                <a:latin typeface="Noto Sans"/>
              </a:rPr>
              <a:t>COVID-19</a:t>
            </a:r>
            <a:br>
              <a:rPr sz="2000"/>
            </a:br>
            <a:r>
              <a:rPr b="1" lang="zxx" sz="2000" spc="-1" strike="noStrike">
                <a:solidFill>
                  <a:srgbClr val="ffffff"/>
                </a:solidFill>
                <a:latin typeface="Noto Sans"/>
              </a:rPr>
              <a:t>Spread &amp; Decline</a:t>
            </a:r>
            <a:endParaRPr b="0" lang="en-IN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"/>
          <p:cNvSpPr/>
          <p:nvPr/>
        </p:nvSpPr>
        <p:spPr>
          <a:xfrm>
            <a:off x="4248000" y="1666440"/>
            <a:ext cx="1119960" cy="1119960"/>
          </a:xfrm>
          <a:custGeom>
            <a:avLst/>
            <a:gdLst/>
            <a:ahLst/>
            <a:rect l="l" t="t" r="r" b="b"/>
            <a:pathLst>
              <a:path w="3112" h="3112">
                <a:moveTo>
                  <a:pt x="3112" y="1556"/>
                </a:moveTo>
                <a:lnTo>
                  <a:pt x="3109" y="1658"/>
                </a:lnTo>
                <a:lnTo>
                  <a:pt x="3098" y="1759"/>
                </a:lnTo>
                <a:lnTo>
                  <a:pt x="3082" y="1860"/>
                </a:lnTo>
                <a:lnTo>
                  <a:pt x="3059" y="1959"/>
                </a:lnTo>
                <a:lnTo>
                  <a:pt x="3029" y="2056"/>
                </a:lnTo>
                <a:lnTo>
                  <a:pt x="2993" y="2151"/>
                </a:lnTo>
                <a:lnTo>
                  <a:pt x="2951" y="2244"/>
                </a:lnTo>
                <a:lnTo>
                  <a:pt x="2903" y="2334"/>
                </a:lnTo>
                <a:lnTo>
                  <a:pt x="2849" y="2421"/>
                </a:lnTo>
                <a:lnTo>
                  <a:pt x="2790" y="2503"/>
                </a:lnTo>
                <a:lnTo>
                  <a:pt x="2725" y="2582"/>
                </a:lnTo>
                <a:lnTo>
                  <a:pt x="2656" y="2656"/>
                </a:lnTo>
                <a:lnTo>
                  <a:pt x="2582" y="2725"/>
                </a:lnTo>
                <a:lnTo>
                  <a:pt x="2503" y="2790"/>
                </a:lnTo>
                <a:lnTo>
                  <a:pt x="2421" y="2849"/>
                </a:lnTo>
                <a:lnTo>
                  <a:pt x="2334" y="2903"/>
                </a:lnTo>
                <a:lnTo>
                  <a:pt x="2244" y="2951"/>
                </a:lnTo>
                <a:lnTo>
                  <a:pt x="2151" y="2993"/>
                </a:lnTo>
                <a:lnTo>
                  <a:pt x="2056" y="3029"/>
                </a:lnTo>
                <a:lnTo>
                  <a:pt x="1959" y="3058"/>
                </a:lnTo>
                <a:lnTo>
                  <a:pt x="1860" y="3082"/>
                </a:lnTo>
                <a:lnTo>
                  <a:pt x="1759" y="3098"/>
                </a:lnTo>
                <a:lnTo>
                  <a:pt x="1658" y="3108"/>
                </a:lnTo>
                <a:lnTo>
                  <a:pt x="1556" y="3112"/>
                </a:lnTo>
                <a:lnTo>
                  <a:pt x="1454" y="3108"/>
                </a:lnTo>
                <a:lnTo>
                  <a:pt x="1352" y="3098"/>
                </a:lnTo>
                <a:lnTo>
                  <a:pt x="1252" y="3082"/>
                </a:lnTo>
                <a:lnTo>
                  <a:pt x="1153" y="3058"/>
                </a:lnTo>
                <a:lnTo>
                  <a:pt x="1056" y="3029"/>
                </a:lnTo>
                <a:lnTo>
                  <a:pt x="961" y="2993"/>
                </a:lnTo>
                <a:lnTo>
                  <a:pt x="868" y="2951"/>
                </a:lnTo>
                <a:lnTo>
                  <a:pt x="778" y="2903"/>
                </a:lnTo>
                <a:lnTo>
                  <a:pt x="691" y="2849"/>
                </a:lnTo>
                <a:lnTo>
                  <a:pt x="608" y="2790"/>
                </a:lnTo>
                <a:lnTo>
                  <a:pt x="530" y="2725"/>
                </a:lnTo>
                <a:lnTo>
                  <a:pt x="455" y="2656"/>
                </a:lnTo>
                <a:lnTo>
                  <a:pt x="386" y="2582"/>
                </a:lnTo>
                <a:lnTo>
                  <a:pt x="321" y="2503"/>
                </a:lnTo>
                <a:lnTo>
                  <a:pt x="262" y="2421"/>
                </a:lnTo>
                <a:lnTo>
                  <a:pt x="208" y="2334"/>
                </a:lnTo>
                <a:lnTo>
                  <a:pt x="160" y="2244"/>
                </a:lnTo>
                <a:lnTo>
                  <a:pt x="118" y="2151"/>
                </a:lnTo>
                <a:lnTo>
                  <a:pt x="82" y="2056"/>
                </a:lnTo>
                <a:lnTo>
                  <a:pt x="53" y="1959"/>
                </a:lnTo>
                <a:lnTo>
                  <a:pt x="30" y="1860"/>
                </a:lnTo>
                <a:lnTo>
                  <a:pt x="13" y="1759"/>
                </a:lnTo>
                <a:lnTo>
                  <a:pt x="3" y="1658"/>
                </a:lnTo>
                <a:lnTo>
                  <a:pt x="0" y="1556"/>
                </a:lnTo>
                <a:lnTo>
                  <a:pt x="3" y="1454"/>
                </a:lnTo>
                <a:lnTo>
                  <a:pt x="13" y="1352"/>
                </a:lnTo>
                <a:lnTo>
                  <a:pt x="30" y="1252"/>
                </a:lnTo>
                <a:lnTo>
                  <a:pt x="53" y="1153"/>
                </a:lnTo>
                <a:lnTo>
                  <a:pt x="82" y="1056"/>
                </a:lnTo>
                <a:lnTo>
                  <a:pt x="118" y="961"/>
                </a:lnTo>
                <a:lnTo>
                  <a:pt x="160" y="868"/>
                </a:lnTo>
                <a:lnTo>
                  <a:pt x="208" y="778"/>
                </a:lnTo>
                <a:lnTo>
                  <a:pt x="262" y="691"/>
                </a:lnTo>
                <a:lnTo>
                  <a:pt x="322" y="608"/>
                </a:lnTo>
                <a:lnTo>
                  <a:pt x="386" y="529"/>
                </a:lnTo>
                <a:lnTo>
                  <a:pt x="456" y="455"/>
                </a:lnTo>
                <a:lnTo>
                  <a:pt x="530" y="386"/>
                </a:lnTo>
                <a:lnTo>
                  <a:pt x="608" y="321"/>
                </a:lnTo>
                <a:lnTo>
                  <a:pt x="691" y="262"/>
                </a:lnTo>
                <a:lnTo>
                  <a:pt x="778" y="208"/>
                </a:lnTo>
                <a:lnTo>
                  <a:pt x="868" y="160"/>
                </a:lnTo>
                <a:lnTo>
                  <a:pt x="961" y="118"/>
                </a:lnTo>
                <a:lnTo>
                  <a:pt x="1056" y="82"/>
                </a:lnTo>
                <a:lnTo>
                  <a:pt x="1153" y="53"/>
                </a:lnTo>
                <a:lnTo>
                  <a:pt x="1252" y="30"/>
                </a:lnTo>
                <a:lnTo>
                  <a:pt x="1352" y="13"/>
                </a:lnTo>
                <a:lnTo>
                  <a:pt x="1454" y="3"/>
                </a:lnTo>
                <a:lnTo>
                  <a:pt x="1556" y="0"/>
                </a:lnTo>
                <a:lnTo>
                  <a:pt x="1658" y="3"/>
                </a:lnTo>
                <a:lnTo>
                  <a:pt x="1759" y="13"/>
                </a:lnTo>
                <a:lnTo>
                  <a:pt x="1860" y="30"/>
                </a:lnTo>
                <a:lnTo>
                  <a:pt x="1959" y="53"/>
                </a:lnTo>
                <a:lnTo>
                  <a:pt x="2056" y="82"/>
                </a:lnTo>
                <a:lnTo>
                  <a:pt x="2151" y="118"/>
                </a:lnTo>
                <a:lnTo>
                  <a:pt x="2244" y="160"/>
                </a:lnTo>
                <a:lnTo>
                  <a:pt x="2334" y="208"/>
                </a:lnTo>
                <a:lnTo>
                  <a:pt x="2421" y="262"/>
                </a:lnTo>
                <a:lnTo>
                  <a:pt x="2503" y="321"/>
                </a:lnTo>
                <a:lnTo>
                  <a:pt x="2582" y="386"/>
                </a:lnTo>
                <a:lnTo>
                  <a:pt x="2656" y="455"/>
                </a:lnTo>
                <a:lnTo>
                  <a:pt x="2725" y="529"/>
                </a:lnTo>
                <a:lnTo>
                  <a:pt x="2790" y="608"/>
                </a:lnTo>
                <a:lnTo>
                  <a:pt x="2849" y="691"/>
                </a:lnTo>
                <a:lnTo>
                  <a:pt x="2903" y="778"/>
                </a:lnTo>
                <a:lnTo>
                  <a:pt x="2951" y="868"/>
                </a:lnTo>
                <a:lnTo>
                  <a:pt x="2993" y="961"/>
                </a:lnTo>
                <a:lnTo>
                  <a:pt x="3029" y="1056"/>
                </a:lnTo>
                <a:lnTo>
                  <a:pt x="3059" y="1153"/>
                </a:lnTo>
                <a:lnTo>
                  <a:pt x="3082" y="1252"/>
                </a:lnTo>
                <a:lnTo>
                  <a:pt x="3098" y="1352"/>
                </a:lnTo>
                <a:lnTo>
                  <a:pt x="3109" y="1454"/>
                </a:lnTo>
                <a:lnTo>
                  <a:pt x="3112" y="1556"/>
                </a:lnTo>
                <a:close/>
              </a:path>
            </a:pathLst>
          </a:custGeom>
          <a:solidFill>
            <a:srgbClr val="7f59a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IN" sz="4400" spc="-1" strike="noStrike">
                <a:solidFill>
                  <a:srgbClr val="ffff6d"/>
                </a:solidFill>
                <a:latin typeface="Noto Sans"/>
              </a:rPr>
              <a:t>1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468" name="PlaceHolder 1"/>
          <p:cNvSpPr>
            <a:spLocks noGrp="1"/>
          </p:cNvSpPr>
          <p:nvPr>
            <p:ph type="title"/>
          </p:nvPr>
        </p:nvSpPr>
        <p:spPr>
          <a:xfrm>
            <a:off x="5124600" y="1707120"/>
            <a:ext cx="3887640" cy="103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  <a:buNone/>
            </a:pPr>
            <a:r>
              <a:rPr b="1" lang="en-IN" sz="4000" spc="-1" strike="noStrike">
                <a:solidFill>
                  <a:srgbClr val="fe7130"/>
                </a:solidFill>
                <a:latin typeface="Noto Sans"/>
              </a:rPr>
              <a:t>Introduction</a:t>
            </a:r>
            <a:endParaRPr b="0" lang="en-IN" sz="4000" spc="-1" strike="noStrike">
              <a:latin typeface="Arial"/>
            </a:endParaRPr>
          </a:p>
        </p:txBody>
      </p:sp>
      <p:sp>
        <p:nvSpPr>
          <p:cNvPr id="469" name=""/>
          <p:cNvSpPr/>
          <p:nvPr/>
        </p:nvSpPr>
        <p:spPr>
          <a:xfrm>
            <a:off x="5400000" y="2786760"/>
            <a:ext cx="3807000" cy="116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200" spc="-1" strike="noStrike">
                <a:latin typeface="Noto Sans"/>
              </a:rPr>
              <a:t>Brief introduction to the COVID-19 pandemic</a:t>
            </a:r>
            <a:endParaRPr b="0" lang="en-IN" sz="1200" spc="-1" strike="noStrike">
              <a:latin typeface="Arial"/>
            </a:endParaRPr>
          </a:p>
          <a:p>
            <a:pPr marL="216000" indent="-216000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200" spc="-1" strike="noStrike">
                <a:latin typeface="Noto Sans"/>
              </a:rPr>
              <a:t>Importance of data visualization</a:t>
            </a:r>
            <a:endParaRPr b="0" lang="en-IN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PlaceHolder 1"/>
          <p:cNvSpPr>
            <a:spLocks noGrp="1"/>
          </p:cNvSpPr>
          <p:nvPr>
            <p:ph type="title"/>
          </p:nvPr>
        </p:nvSpPr>
        <p:spPr>
          <a:xfrm>
            <a:off x="1800000" y="754920"/>
            <a:ext cx="3887640" cy="176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IN" sz="4000" spc="-1" strike="noStrike">
                <a:solidFill>
                  <a:srgbClr val="60c4e4"/>
                </a:solidFill>
                <a:latin typeface="Noto Sans"/>
              </a:rPr>
              <a:t>Problem Statement</a:t>
            </a:r>
            <a:endParaRPr b="0" lang="en-IN" sz="4000" spc="-1" strike="noStrike">
              <a:latin typeface="Arial"/>
            </a:endParaRPr>
          </a:p>
        </p:txBody>
      </p:sp>
      <p:sp>
        <p:nvSpPr>
          <p:cNvPr id="471" name=""/>
          <p:cNvSpPr/>
          <p:nvPr/>
        </p:nvSpPr>
        <p:spPr>
          <a:xfrm>
            <a:off x="540000" y="1080000"/>
            <a:ext cx="1119960" cy="1119960"/>
          </a:xfrm>
          <a:custGeom>
            <a:avLst/>
            <a:gdLst/>
            <a:ahLst/>
            <a:rect l="l" t="t" r="r" b="b"/>
            <a:pathLst>
              <a:path w="3112" h="3112">
                <a:moveTo>
                  <a:pt x="3112" y="1556"/>
                </a:moveTo>
                <a:lnTo>
                  <a:pt x="3109" y="1658"/>
                </a:lnTo>
                <a:lnTo>
                  <a:pt x="3098" y="1759"/>
                </a:lnTo>
                <a:lnTo>
                  <a:pt x="3082" y="1860"/>
                </a:lnTo>
                <a:lnTo>
                  <a:pt x="3059" y="1959"/>
                </a:lnTo>
                <a:lnTo>
                  <a:pt x="3029" y="2056"/>
                </a:lnTo>
                <a:lnTo>
                  <a:pt x="2993" y="2151"/>
                </a:lnTo>
                <a:lnTo>
                  <a:pt x="2951" y="2244"/>
                </a:lnTo>
                <a:lnTo>
                  <a:pt x="2903" y="2334"/>
                </a:lnTo>
                <a:lnTo>
                  <a:pt x="2849" y="2421"/>
                </a:lnTo>
                <a:lnTo>
                  <a:pt x="2790" y="2503"/>
                </a:lnTo>
                <a:lnTo>
                  <a:pt x="2725" y="2582"/>
                </a:lnTo>
                <a:lnTo>
                  <a:pt x="2656" y="2656"/>
                </a:lnTo>
                <a:lnTo>
                  <a:pt x="2582" y="2725"/>
                </a:lnTo>
                <a:lnTo>
                  <a:pt x="2503" y="2790"/>
                </a:lnTo>
                <a:lnTo>
                  <a:pt x="2421" y="2849"/>
                </a:lnTo>
                <a:lnTo>
                  <a:pt x="2334" y="2903"/>
                </a:lnTo>
                <a:lnTo>
                  <a:pt x="2244" y="2951"/>
                </a:lnTo>
                <a:lnTo>
                  <a:pt x="2151" y="2993"/>
                </a:lnTo>
                <a:lnTo>
                  <a:pt x="2056" y="3029"/>
                </a:lnTo>
                <a:lnTo>
                  <a:pt x="1959" y="3058"/>
                </a:lnTo>
                <a:lnTo>
                  <a:pt x="1860" y="3082"/>
                </a:lnTo>
                <a:lnTo>
                  <a:pt x="1759" y="3098"/>
                </a:lnTo>
                <a:lnTo>
                  <a:pt x="1658" y="3108"/>
                </a:lnTo>
                <a:lnTo>
                  <a:pt x="1556" y="3112"/>
                </a:lnTo>
                <a:lnTo>
                  <a:pt x="1454" y="3108"/>
                </a:lnTo>
                <a:lnTo>
                  <a:pt x="1352" y="3098"/>
                </a:lnTo>
                <a:lnTo>
                  <a:pt x="1252" y="3082"/>
                </a:lnTo>
                <a:lnTo>
                  <a:pt x="1153" y="3058"/>
                </a:lnTo>
                <a:lnTo>
                  <a:pt x="1056" y="3029"/>
                </a:lnTo>
                <a:lnTo>
                  <a:pt x="961" y="2993"/>
                </a:lnTo>
                <a:lnTo>
                  <a:pt x="868" y="2951"/>
                </a:lnTo>
                <a:lnTo>
                  <a:pt x="778" y="2903"/>
                </a:lnTo>
                <a:lnTo>
                  <a:pt x="691" y="2849"/>
                </a:lnTo>
                <a:lnTo>
                  <a:pt x="608" y="2790"/>
                </a:lnTo>
                <a:lnTo>
                  <a:pt x="530" y="2725"/>
                </a:lnTo>
                <a:lnTo>
                  <a:pt x="455" y="2656"/>
                </a:lnTo>
                <a:lnTo>
                  <a:pt x="386" y="2582"/>
                </a:lnTo>
                <a:lnTo>
                  <a:pt x="321" y="2503"/>
                </a:lnTo>
                <a:lnTo>
                  <a:pt x="262" y="2421"/>
                </a:lnTo>
                <a:lnTo>
                  <a:pt x="208" y="2334"/>
                </a:lnTo>
                <a:lnTo>
                  <a:pt x="160" y="2244"/>
                </a:lnTo>
                <a:lnTo>
                  <a:pt x="118" y="2151"/>
                </a:lnTo>
                <a:lnTo>
                  <a:pt x="82" y="2056"/>
                </a:lnTo>
                <a:lnTo>
                  <a:pt x="53" y="1959"/>
                </a:lnTo>
                <a:lnTo>
                  <a:pt x="30" y="1860"/>
                </a:lnTo>
                <a:lnTo>
                  <a:pt x="13" y="1759"/>
                </a:lnTo>
                <a:lnTo>
                  <a:pt x="3" y="1658"/>
                </a:lnTo>
                <a:lnTo>
                  <a:pt x="0" y="1556"/>
                </a:lnTo>
                <a:lnTo>
                  <a:pt x="3" y="1454"/>
                </a:lnTo>
                <a:lnTo>
                  <a:pt x="13" y="1352"/>
                </a:lnTo>
                <a:lnTo>
                  <a:pt x="30" y="1252"/>
                </a:lnTo>
                <a:lnTo>
                  <a:pt x="53" y="1153"/>
                </a:lnTo>
                <a:lnTo>
                  <a:pt x="82" y="1056"/>
                </a:lnTo>
                <a:lnTo>
                  <a:pt x="118" y="961"/>
                </a:lnTo>
                <a:lnTo>
                  <a:pt x="160" y="868"/>
                </a:lnTo>
                <a:lnTo>
                  <a:pt x="208" y="778"/>
                </a:lnTo>
                <a:lnTo>
                  <a:pt x="262" y="691"/>
                </a:lnTo>
                <a:lnTo>
                  <a:pt x="322" y="608"/>
                </a:lnTo>
                <a:lnTo>
                  <a:pt x="386" y="529"/>
                </a:lnTo>
                <a:lnTo>
                  <a:pt x="456" y="455"/>
                </a:lnTo>
                <a:lnTo>
                  <a:pt x="530" y="386"/>
                </a:lnTo>
                <a:lnTo>
                  <a:pt x="608" y="321"/>
                </a:lnTo>
                <a:lnTo>
                  <a:pt x="691" y="262"/>
                </a:lnTo>
                <a:lnTo>
                  <a:pt x="778" y="208"/>
                </a:lnTo>
                <a:lnTo>
                  <a:pt x="868" y="160"/>
                </a:lnTo>
                <a:lnTo>
                  <a:pt x="961" y="118"/>
                </a:lnTo>
                <a:lnTo>
                  <a:pt x="1056" y="82"/>
                </a:lnTo>
                <a:lnTo>
                  <a:pt x="1153" y="53"/>
                </a:lnTo>
                <a:lnTo>
                  <a:pt x="1252" y="30"/>
                </a:lnTo>
                <a:lnTo>
                  <a:pt x="1352" y="13"/>
                </a:lnTo>
                <a:lnTo>
                  <a:pt x="1454" y="3"/>
                </a:lnTo>
                <a:lnTo>
                  <a:pt x="1556" y="0"/>
                </a:lnTo>
                <a:lnTo>
                  <a:pt x="1658" y="3"/>
                </a:lnTo>
                <a:lnTo>
                  <a:pt x="1759" y="13"/>
                </a:lnTo>
                <a:lnTo>
                  <a:pt x="1860" y="30"/>
                </a:lnTo>
                <a:lnTo>
                  <a:pt x="1959" y="53"/>
                </a:lnTo>
                <a:lnTo>
                  <a:pt x="2056" y="82"/>
                </a:lnTo>
                <a:lnTo>
                  <a:pt x="2151" y="118"/>
                </a:lnTo>
                <a:lnTo>
                  <a:pt x="2244" y="160"/>
                </a:lnTo>
                <a:lnTo>
                  <a:pt x="2334" y="208"/>
                </a:lnTo>
                <a:lnTo>
                  <a:pt x="2421" y="262"/>
                </a:lnTo>
                <a:lnTo>
                  <a:pt x="2503" y="321"/>
                </a:lnTo>
                <a:lnTo>
                  <a:pt x="2582" y="386"/>
                </a:lnTo>
                <a:lnTo>
                  <a:pt x="2656" y="455"/>
                </a:lnTo>
                <a:lnTo>
                  <a:pt x="2725" y="529"/>
                </a:lnTo>
                <a:lnTo>
                  <a:pt x="2790" y="608"/>
                </a:lnTo>
                <a:lnTo>
                  <a:pt x="2849" y="691"/>
                </a:lnTo>
                <a:lnTo>
                  <a:pt x="2903" y="778"/>
                </a:lnTo>
                <a:lnTo>
                  <a:pt x="2951" y="868"/>
                </a:lnTo>
                <a:lnTo>
                  <a:pt x="2993" y="961"/>
                </a:lnTo>
                <a:lnTo>
                  <a:pt x="3029" y="1056"/>
                </a:lnTo>
                <a:lnTo>
                  <a:pt x="3059" y="1153"/>
                </a:lnTo>
                <a:lnTo>
                  <a:pt x="3082" y="1252"/>
                </a:lnTo>
                <a:lnTo>
                  <a:pt x="3098" y="1352"/>
                </a:lnTo>
                <a:lnTo>
                  <a:pt x="3109" y="1454"/>
                </a:lnTo>
                <a:lnTo>
                  <a:pt x="3112" y="1556"/>
                </a:lnTo>
                <a:close/>
              </a:path>
            </a:pathLst>
          </a:custGeom>
          <a:solidFill>
            <a:srgbClr val="f8b62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IN" sz="4400" spc="-1" strike="noStrike">
                <a:solidFill>
                  <a:srgbClr val="7f59ae"/>
                </a:solidFill>
                <a:latin typeface="Noto Sans"/>
              </a:rPr>
              <a:t>2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472" name=""/>
          <p:cNvSpPr/>
          <p:nvPr/>
        </p:nvSpPr>
        <p:spPr>
          <a:xfrm>
            <a:off x="1148760" y="2261160"/>
            <a:ext cx="4970880" cy="151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200" spc="-1" strike="noStrike">
                <a:latin typeface="Noto Sans"/>
              </a:rPr>
              <a:t>Identifying COVID-19 Trends Through Data Analysis</a:t>
            </a:r>
            <a:endParaRPr b="0" lang="en-IN" sz="1200" spc="-1" strike="noStrike">
              <a:latin typeface="Arial"/>
            </a:endParaRPr>
          </a:p>
          <a:p>
            <a:pPr marL="216000" indent="-216000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200" spc="-1" strike="noStrike">
                <a:latin typeface="Noto Sans"/>
              </a:rPr>
              <a:t>Finding the spreading trend to avoid future pandemic</a:t>
            </a:r>
            <a:br>
              <a:rPr sz="1200"/>
            </a:br>
            <a:r>
              <a:rPr b="0" lang="en-IN" sz="1200" spc="-1" strike="noStrike">
                <a:latin typeface="Noto Sans"/>
              </a:rPr>
              <a:t> </a:t>
            </a:r>
            <a:endParaRPr b="0" lang="en-IN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"/>
          <p:cNvSpPr/>
          <p:nvPr/>
        </p:nvSpPr>
        <p:spPr>
          <a:xfrm>
            <a:off x="743400" y="1157040"/>
            <a:ext cx="1119960" cy="1119960"/>
          </a:xfrm>
          <a:custGeom>
            <a:avLst/>
            <a:gdLst/>
            <a:ahLst/>
            <a:rect l="l" t="t" r="r" b="b"/>
            <a:pathLst>
              <a:path w="3112" h="3112">
                <a:moveTo>
                  <a:pt x="3112" y="1556"/>
                </a:moveTo>
                <a:lnTo>
                  <a:pt x="3109" y="1658"/>
                </a:lnTo>
                <a:lnTo>
                  <a:pt x="3098" y="1759"/>
                </a:lnTo>
                <a:lnTo>
                  <a:pt x="3082" y="1860"/>
                </a:lnTo>
                <a:lnTo>
                  <a:pt x="3059" y="1959"/>
                </a:lnTo>
                <a:lnTo>
                  <a:pt x="3029" y="2056"/>
                </a:lnTo>
                <a:lnTo>
                  <a:pt x="2993" y="2151"/>
                </a:lnTo>
                <a:lnTo>
                  <a:pt x="2951" y="2244"/>
                </a:lnTo>
                <a:lnTo>
                  <a:pt x="2903" y="2334"/>
                </a:lnTo>
                <a:lnTo>
                  <a:pt x="2849" y="2421"/>
                </a:lnTo>
                <a:lnTo>
                  <a:pt x="2790" y="2503"/>
                </a:lnTo>
                <a:lnTo>
                  <a:pt x="2725" y="2582"/>
                </a:lnTo>
                <a:lnTo>
                  <a:pt x="2656" y="2656"/>
                </a:lnTo>
                <a:lnTo>
                  <a:pt x="2582" y="2725"/>
                </a:lnTo>
                <a:lnTo>
                  <a:pt x="2503" y="2790"/>
                </a:lnTo>
                <a:lnTo>
                  <a:pt x="2421" y="2849"/>
                </a:lnTo>
                <a:lnTo>
                  <a:pt x="2334" y="2903"/>
                </a:lnTo>
                <a:lnTo>
                  <a:pt x="2244" y="2951"/>
                </a:lnTo>
                <a:lnTo>
                  <a:pt x="2151" y="2993"/>
                </a:lnTo>
                <a:lnTo>
                  <a:pt x="2056" y="3029"/>
                </a:lnTo>
                <a:lnTo>
                  <a:pt x="1959" y="3058"/>
                </a:lnTo>
                <a:lnTo>
                  <a:pt x="1860" y="3082"/>
                </a:lnTo>
                <a:lnTo>
                  <a:pt x="1759" y="3098"/>
                </a:lnTo>
                <a:lnTo>
                  <a:pt x="1658" y="3108"/>
                </a:lnTo>
                <a:lnTo>
                  <a:pt x="1556" y="3112"/>
                </a:lnTo>
                <a:lnTo>
                  <a:pt x="1454" y="3108"/>
                </a:lnTo>
                <a:lnTo>
                  <a:pt x="1352" y="3098"/>
                </a:lnTo>
                <a:lnTo>
                  <a:pt x="1252" y="3082"/>
                </a:lnTo>
                <a:lnTo>
                  <a:pt x="1153" y="3058"/>
                </a:lnTo>
                <a:lnTo>
                  <a:pt x="1056" y="3029"/>
                </a:lnTo>
                <a:lnTo>
                  <a:pt x="961" y="2993"/>
                </a:lnTo>
                <a:lnTo>
                  <a:pt x="868" y="2951"/>
                </a:lnTo>
                <a:lnTo>
                  <a:pt x="778" y="2903"/>
                </a:lnTo>
                <a:lnTo>
                  <a:pt x="691" y="2849"/>
                </a:lnTo>
                <a:lnTo>
                  <a:pt x="608" y="2790"/>
                </a:lnTo>
                <a:lnTo>
                  <a:pt x="530" y="2725"/>
                </a:lnTo>
                <a:lnTo>
                  <a:pt x="455" y="2656"/>
                </a:lnTo>
                <a:lnTo>
                  <a:pt x="386" y="2582"/>
                </a:lnTo>
                <a:lnTo>
                  <a:pt x="321" y="2503"/>
                </a:lnTo>
                <a:lnTo>
                  <a:pt x="262" y="2421"/>
                </a:lnTo>
                <a:lnTo>
                  <a:pt x="208" y="2334"/>
                </a:lnTo>
                <a:lnTo>
                  <a:pt x="160" y="2244"/>
                </a:lnTo>
                <a:lnTo>
                  <a:pt x="118" y="2151"/>
                </a:lnTo>
                <a:lnTo>
                  <a:pt x="82" y="2056"/>
                </a:lnTo>
                <a:lnTo>
                  <a:pt x="53" y="1959"/>
                </a:lnTo>
                <a:lnTo>
                  <a:pt x="30" y="1860"/>
                </a:lnTo>
                <a:lnTo>
                  <a:pt x="13" y="1759"/>
                </a:lnTo>
                <a:lnTo>
                  <a:pt x="3" y="1658"/>
                </a:lnTo>
                <a:lnTo>
                  <a:pt x="0" y="1556"/>
                </a:lnTo>
                <a:lnTo>
                  <a:pt x="3" y="1454"/>
                </a:lnTo>
                <a:lnTo>
                  <a:pt x="13" y="1352"/>
                </a:lnTo>
                <a:lnTo>
                  <a:pt x="30" y="1252"/>
                </a:lnTo>
                <a:lnTo>
                  <a:pt x="53" y="1153"/>
                </a:lnTo>
                <a:lnTo>
                  <a:pt x="82" y="1056"/>
                </a:lnTo>
                <a:lnTo>
                  <a:pt x="118" y="961"/>
                </a:lnTo>
                <a:lnTo>
                  <a:pt x="160" y="868"/>
                </a:lnTo>
                <a:lnTo>
                  <a:pt x="208" y="778"/>
                </a:lnTo>
                <a:lnTo>
                  <a:pt x="262" y="691"/>
                </a:lnTo>
                <a:lnTo>
                  <a:pt x="322" y="608"/>
                </a:lnTo>
                <a:lnTo>
                  <a:pt x="386" y="529"/>
                </a:lnTo>
                <a:lnTo>
                  <a:pt x="456" y="455"/>
                </a:lnTo>
                <a:lnTo>
                  <a:pt x="530" y="386"/>
                </a:lnTo>
                <a:lnTo>
                  <a:pt x="608" y="321"/>
                </a:lnTo>
                <a:lnTo>
                  <a:pt x="691" y="262"/>
                </a:lnTo>
                <a:lnTo>
                  <a:pt x="778" y="208"/>
                </a:lnTo>
                <a:lnTo>
                  <a:pt x="868" y="160"/>
                </a:lnTo>
                <a:lnTo>
                  <a:pt x="961" y="118"/>
                </a:lnTo>
                <a:lnTo>
                  <a:pt x="1056" y="82"/>
                </a:lnTo>
                <a:lnTo>
                  <a:pt x="1153" y="53"/>
                </a:lnTo>
                <a:lnTo>
                  <a:pt x="1252" y="30"/>
                </a:lnTo>
                <a:lnTo>
                  <a:pt x="1352" y="13"/>
                </a:lnTo>
                <a:lnTo>
                  <a:pt x="1454" y="3"/>
                </a:lnTo>
                <a:lnTo>
                  <a:pt x="1556" y="0"/>
                </a:lnTo>
                <a:lnTo>
                  <a:pt x="1658" y="3"/>
                </a:lnTo>
                <a:lnTo>
                  <a:pt x="1759" y="13"/>
                </a:lnTo>
                <a:lnTo>
                  <a:pt x="1860" y="30"/>
                </a:lnTo>
                <a:lnTo>
                  <a:pt x="1959" y="53"/>
                </a:lnTo>
                <a:lnTo>
                  <a:pt x="2056" y="82"/>
                </a:lnTo>
                <a:lnTo>
                  <a:pt x="2151" y="118"/>
                </a:lnTo>
                <a:lnTo>
                  <a:pt x="2244" y="160"/>
                </a:lnTo>
                <a:lnTo>
                  <a:pt x="2334" y="208"/>
                </a:lnTo>
                <a:lnTo>
                  <a:pt x="2421" y="262"/>
                </a:lnTo>
                <a:lnTo>
                  <a:pt x="2503" y="321"/>
                </a:lnTo>
                <a:lnTo>
                  <a:pt x="2582" y="386"/>
                </a:lnTo>
                <a:lnTo>
                  <a:pt x="2656" y="455"/>
                </a:lnTo>
                <a:lnTo>
                  <a:pt x="2725" y="529"/>
                </a:lnTo>
                <a:lnTo>
                  <a:pt x="2790" y="608"/>
                </a:lnTo>
                <a:lnTo>
                  <a:pt x="2849" y="691"/>
                </a:lnTo>
                <a:lnTo>
                  <a:pt x="2903" y="778"/>
                </a:lnTo>
                <a:lnTo>
                  <a:pt x="2951" y="868"/>
                </a:lnTo>
                <a:lnTo>
                  <a:pt x="2993" y="961"/>
                </a:lnTo>
                <a:lnTo>
                  <a:pt x="3029" y="1056"/>
                </a:lnTo>
                <a:lnTo>
                  <a:pt x="3059" y="1153"/>
                </a:lnTo>
                <a:lnTo>
                  <a:pt x="3082" y="1252"/>
                </a:lnTo>
                <a:lnTo>
                  <a:pt x="3098" y="1352"/>
                </a:lnTo>
                <a:lnTo>
                  <a:pt x="3109" y="1454"/>
                </a:lnTo>
                <a:lnTo>
                  <a:pt x="3112" y="1556"/>
                </a:lnTo>
                <a:close/>
              </a:path>
            </a:pathLst>
          </a:custGeom>
          <a:solidFill>
            <a:srgbClr val="f8b62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IN" sz="4400" spc="-1" strike="noStrike">
                <a:solidFill>
                  <a:srgbClr val="7f59ae"/>
                </a:solidFill>
                <a:latin typeface="Noto Sans"/>
              </a:rPr>
              <a:t>3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474" name="PlaceHolder 1"/>
          <p:cNvSpPr>
            <a:spLocks noGrp="1"/>
          </p:cNvSpPr>
          <p:nvPr>
            <p:ph type="title"/>
          </p:nvPr>
        </p:nvSpPr>
        <p:spPr>
          <a:xfrm>
            <a:off x="1967040" y="894600"/>
            <a:ext cx="4600080" cy="1597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IN" sz="4000" spc="-1" strike="noStrike">
                <a:solidFill>
                  <a:srgbClr val="e54b89"/>
                </a:solidFill>
                <a:latin typeface="Noto Sans"/>
              </a:rPr>
              <a:t>Data Collection</a:t>
            </a:r>
            <a:endParaRPr b="0" lang="en-IN" sz="4000" spc="-1" strike="noStrike">
              <a:latin typeface="Arial"/>
            </a:endParaRPr>
          </a:p>
        </p:txBody>
      </p:sp>
      <p:sp>
        <p:nvSpPr>
          <p:cNvPr id="475" name=""/>
          <p:cNvSpPr/>
          <p:nvPr/>
        </p:nvSpPr>
        <p:spPr>
          <a:xfrm>
            <a:off x="720000" y="2612160"/>
            <a:ext cx="5939640" cy="134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latin typeface="Noto Sans"/>
                <a:ea typeface="Noto Sans CJK SC"/>
              </a:rPr>
              <a:t>Data Source: Collecting COVID-19 data from reliable sources.</a:t>
            </a:r>
            <a:endParaRPr b="0" lang="en-IN" sz="1400" spc="-1" strike="noStrike">
              <a:latin typeface="Arial"/>
            </a:endParaRPr>
          </a:p>
          <a:p>
            <a:pPr marL="216000" indent="-216000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latin typeface="Noto Sans"/>
                <a:ea typeface="Noto Sans CJK SC"/>
              </a:rPr>
              <a:t>WHO, CDC, and government health departments.</a:t>
            </a:r>
            <a:endParaRPr b="0" lang="en-IN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"/>
          <p:cNvSpPr/>
          <p:nvPr/>
        </p:nvSpPr>
        <p:spPr>
          <a:xfrm>
            <a:off x="4004280" y="1666440"/>
            <a:ext cx="1119960" cy="1119960"/>
          </a:xfrm>
          <a:custGeom>
            <a:avLst/>
            <a:gdLst/>
            <a:ahLst/>
            <a:rect l="l" t="t" r="r" b="b"/>
            <a:pathLst>
              <a:path w="3112" h="3112">
                <a:moveTo>
                  <a:pt x="3112" y="1556"/>
                </a:moveTo>
                <a:lnTo>
                  <a:pt x="3109" y="1658"/>
                </a:lnTo>
                <a:lnTo>
                  <a:pt x="3098" y="1759"/>
                </a:lnTo>
                <a:lnTo>
                  <a:pt x="3082" y="1860"/>
                </a:lnTo>
                <a:lnTo>
                  <a:pt x="3059" y="1959"/>
                </a:lnTo>
                <a:lnTo>
                  <a:pt x="3029" y="2056"/>
                </a:lnTo>
                <a:lnTo>
                  <a:pt x="2993" y="2151"/>
                </a:lnTo>
                <a:lnTo>
                  <a:pt x="2951" y="2244"/>
                </a:lnTo>
                <a:lnTo>
                  <a:pt x="2903" y="2334"/>
                </a:lnTo>
                <a:lnTo>
                  <a:pt x="2849" y="2421"/>
                </a:lnTo>
                <a:lnTo>
                  <a:pt x="2790" y="2503"/>
                </a:lnTo>
                <a:lnTo>
                  <a:pt x="2725" y="2582"/>
                </a:lnTo>
                <a:lnTo>
                  <a:pt x="2656" y="2656"/>
                </a:lnTo>
                <a:lnTo>
                  <a:pt x="2582" y="2725"/>
                </a:lnTo>
                <a:lnTo>
                  <a:pt x="2503" y="2790"/>
                </a:lnTo>
                <a:lnTo>
                  <a:pt x="2421" y="2849"/>
                </a:lnTo>
                <a:lnTo>
                  <a:pt x="2334" y="2903"/>
                </a:lnTo>
                <a:lnTo>
                  <a:pt x="2244" y="2951"/>
                </a:lnTo>
                <a:lnTo>
                  <a:pt x="2151" y="2993"/>
                </a:lnTo>
                <a:lnTo>
                  <a:pt x="2056" y="3029"/>
                </a:lnTo>
                <a:lnTo>
                  <a:pt x="1959" y="3058"/>
                </a:lnTo>
                <a:lnTo>
                  <a:pt x="1860" y="3082"/>
                </a:lnTo>
                <a:lnTo>
                  <a:pt x="1759" y="3098"/>
                </a:lnTo>
                <a:lnTo>
                  <a:pt x="1658" y="3108"/>
                </a:lnTo>
                <a:lnTo>
                  <a:pt x="1556" y="3112"/>
                </a:lnTo>
                <a:lnTo>
                  <a:pt x="1454" y="3108"/>
                </a:lnTo>
                <a:lnTo>
                  <a:pt x="1352" y="3098"/>
                </a:lnTo>
                <a:lnTo>
                  <a:pt x="1252" y="3082"/>
                </a:lnTo>
                <a:lnTo>
                  <a:pt x="1153" y="3058"/>
                </a:lnTo>
                <a:lnTo>
                  <a:pt x="1056" y="3029"/>
                </a:lnTo>
                <a:lnTo>
                  <a:pt x="961" y="2993"/>
                </a:lnTo>
                <a:lnTo>
                  <a:pt x="868" y="2951"/>
                </a:lnTo>
                <a:lnTo>
                  <a:pt x="778" y="2903"/>
                </a:lnTo>
                <a:lnTo>
                  <a:pt x="691" y="2849"/>
                </a:lnTo>
                <a:lnTo>
                  <a:pt x="608" y="2790"/>
                </a:lnTo>
                <a:lnTo>
                  <a:pt x="530" y="2725"/>
                </a:lnTo>
                <a:lnTo>
                  <a:pt x="455" y="2656"/>
                </a:lnTo>
                <a:lnTo>
                  <a:pt x="386" y="2582"/>
                </a:lnTo>
                <a:lnTo>
                  <a:pt x="321" y="2503"/>
                </a:lnTo>
                <a:lnTo>
                  <a:pt x="262" y="2421"/>
                </a:lnTo>
                <a:lnTo>
                  <a:pt x="208" y="2334"/>
                </a:lnTo>
                <a:lnTo>
                  <a:pt x="160" y="2244"/>
                </a:lnTo>
                <a:lnTo>
                  <a:pt x="118" y="2151"/>
                </a:lnTo>
                <a:lnTo>
                  <a:pt x="82" y="2056"/>
                </a:lnTo>
                <a:lnTo>
                  <a:pt x="53" y="1959"/>
                </a:lnTo>
                <a:lnTo>
                  <a:pt x="30" y="1860"/>
                </a:lnTo>
                <a:lnTo>
                  <a:pt x="13" y="1759"/>
                </a:lnTo>
                <a:lnTo>
                  <a:pt x="3" y="1658"/>
                </a:lnTo>
                <a:lnTo>
                  <a:pt x="0" y="1556"/>
                </a:lnTo>
                <a:lnTo>
                  <a:pt x="3" y="1454"/>
                </a:lnTo>
                <a:lnTo>
                  <a:pt x="13" y="1352"/>
                </a:lnTo>
                <a:lnTo>
                  <a:pt x="30" y="1252"/>
                </a:lnTo>
                <a:lnTo>
                  <a:pt x="53" y="1153"/>
                </a:lnTo>
                <a:lnTo>
                  <a:pt x="82" y="1056"/>
                </a:lnTo>
                <a:lnTo>
                  <a:pt x="118" y="961"/>
                </a:lnTo>
                <a:lnTo>
                  <a:pt x="160" y="868"/>
                </a:lnTo>
                <a:lnTo>
                  <a:pt x="208" y="778"/>
                </a:lnTo>
                <a:lnTo>
                  <a:pt x="262" y="691"/>
                </a:lnTo>
                <a:lnTo>
                  <a:pt x="322" y="608"/>
                </a:lnTo>
                <a:lnTo>
                  <a:pt x="386" y="529"/>
                </a:lnTo>
                <a:lnTo>
                  <a:pt x="456" y="455"/>
                </a:lnTo>
                <a:lnTo>
                  <a:pt x="530" y="386"/>
                </a:lnTo>
                <a:lnTo>
                  <a:pt x="608" y="321"/>
                </a:lnTo>
                <a:lnTo>
                  <a:pt x="691" y="262"/>
                </a:lnTo>
                <a:lnTo>
                  <a:pt x="778" y="208"/>
                </a:lnTo>
                <a:lnTo>
                  <a:pt x="868" y="160"/>
                </a:lnTo>
                <a:lnTo>
                  <a:pt x="961" y="118"/>
                </a:lnTo>
                <a:lnTo>
                  <a:pt x="1056" y="82"/>
                </a:lnTo>
                <a:lnTo>
                  <a:pt x="1153" y="53"/>
                </a:lnTo>
                <a:lnTo>
                  <a:pt x="1252" y="30"/>
                </a:lnTo>
                <a:lnTo>
                  <a:pt x="1352" y="13"/>
                </a:lnTo>
                <a:lnTo>
                  <a:pt x="1454" y="3"/>
                </a:lnTo>
                <a:lnTo>
                  <a:pt x="1556" y="0"/>
                </a:lnTo>
                <a:lnTo>
                  <a:pt x="1658" y="3"/>
                </a:lnTo>
                <a:lnTo>
                  <a:pt x="1759" y="13"/>
                </a:lnTo>
                <a:lnTo>
                  <a:pt x="1860" y="30"/>
                </a:lnTo>
                <a:lnTo>
                  <a:pt x="1959" y="53"/>
                </a:lnTo>
                <a:lnTo>
                  <a:pt x="2056" y="82"/>
                </a:lnTo>
                <a:lnTo>
                  <a:pt x="2151" y="118"/>
                </a:lnTo>
                <a:lnTo>
                  <a:pt x="2244" y="160"/>
                </a:lnTo>
                <a:lnTo>
                  <a:pt x="2334" y="208"/>
                </a:lnTo>
                <a:lnTo>
                  <a:pt x="2421" y="262"/>
                </a:lnTo>
                <a:lnTo>
                  <a:pt x="2503" y="321"/>
                </a:lnTo>
                <a:lnTo>
                  <a:pt x="2582" y="386"/>
                </a:lnTo>
                <a:lnTo>
                  <a:pt x="2656" y="455"/>
                </a:lnTo>
                <a:lnTo>
                  <a:pt x="2725" y="529"/>
                </a:lnTo>
                <a:lnTo>
                  <a:pt x="2790" y="608"/>
                </a:lnTo>
                <a:lnTo>
                  <a:pt x="2849" y="691"/>
                </a:lnTo>
                <a:lnTo>
                  <a:pt x="2903" y="778"/>
                </a:lnTo>
                <a:lnTo>
                  <a:pt x="2951" y="868"/>
                </a:lnTo>
                <a:lnTo>
                  <a:pt x="2993" y="961"/>
                </a:lnTo>
                <a:lnTo>
                  <a:pt x="3029" y="1056"/>
                </a:lnTo>
                <a:lnTo>
                  <a:pt x="3059" y="1153"/>
                </a:lnTo>
                <a:lnTo>
                  <a:pt x="3082" y="1252"/>
                </a:lnTo>
                <a:lnTo>
                  <a:pt x="3098" y="1352"/>
                </a:lnTo>
                <a:lnTo>
                  <a:pt x="3109" y="1454"/>
                </a:lnTo>
                <a:lnTo>
                  <a:pt x="3112" y="1556"/>
                </a:lnTo>
                <a:close/>
              </a:path>
            </a:pathLst>
          </a:custGeom>
          <a:solidFill>
            <a:srgbClr val="7f59a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IN" sz="4400" spc="-1" strike="noStrike">
                <a:solidFill>
                  <a:srgbClr val="ffff6d"/>
                </a:solidFill>
                <a:latin typeface="Noto Sans"/>
              </a:rPr>
              <a:t>4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477" name="PlaceHolder 1"/>
          <p:cNvSpPr>
            <a:spLocks noGrp="1"/>
          </p:cNvSpPr>
          <p:nvPr>
            <p:ph type="title"/>
          </p:nvPr>
        </p:nvSpPr>
        <p:spPr>
          <a:xfrm>
            <a:off x="5124600" y="1707120"/>
            <a:ext cx="3887640" cy="103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  <a:buNone/>
            </a:pPr>
            <a:r>
              <a:rPr b="1" lang="en-IN" sz="4000" spc="-1" strike="noStrike">
                <a:solidFill>
                  <a:srgbClr val="fe7130"/>
                </a:solidFill>
                <a:latin typeface="Noto Sans"/>
              </a:rPr>
              <a:t>Project Work</a:t>
            </a:r>
            <a:endParaRPr b="0" lang="en-IN" sz="4000" spc="-1" strike="noStrike">
              <a:latin typeface="Arial"/>
            </a:endParaRPr>
          </a:p>
        </p:txBody>
      </p:sp>
      <p:sp>
        <p:nvSpPr>
          <p:cNvPr id="478" name=""/>
          <p:cNvSpPr/>
          <p:nvPr/>
        </p:nvSpPr>
        <p:spPr>
          <a:xfrm>
            <a:off x="4500000" y="2786760"/>
            <a:ext cx="4629240" cy="258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200" spc="-1" strike="noStrike">
                <a:latin typeface="Noto Sans"/>
              </a:rPr>
              <a:t>Analyzing COVID-19 trends over time.</a:t>
            </a:r>
            <a:endParaRPr b="0" lang="en-IN" sz="1200" spc="-1" strike="noStrike">
              <a:latin typeface="Arial"/>
            </a:endParaRPr>
          </a:p>
          <a:p>
            <a:pPr marL="216000" indent="-216000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200" spc="-1" strike="noStrike">
                <a:latin typeface="Noto Sans"/>
              </a:rPr>
              <a:t>Analysis Spreading Of Covid Globally and Country Wise Specially India.</a:t>
            </a:r>
            <a:endParaRPr b="0" lang="en-IN" sz="1200" spc="-1" strike="noStrike">
              <a:latin typeface="Arial"/>
            </a:endParaRPr>
          </a:p>
          <a:p>
            <a:pPr marL="216000" indent="-216000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200" spc="-1" strike="noStrike">
                <a:latin typeface="Noto Sans"/>
              </a:rPr>
              <a:t>Observing and Analysis the Declination after Vaccination</a:t>
            </a:r>
            <a:endParaRPr b="0" lang="en-IN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PlaceHolder 1"/>
          <p:cNvSpPr>
            <a:spLocks noGrp="1"/>
          </p:cNvSpPr>
          <p:nvPr>
            <p:ph type="title"/>
          </p:nvPr>
        </p:nvSpPr>
        <p:spPr>
          <a:xfrm>
            <a:off x="1822320" y="727560"/>
            <a:ext cx="3887640" cy="176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IN" sz="4000" spc="-1" strike="noStrike">
                <a:solidFill>
                  <a:srgbClr val="60c4e4"/>
                </a:solidFill>
                <a:latin typeface="Noto Sans"/>
              </a:rPr>
              <a:t>Techniques</a:t>
            </a:r>
            <a:endParaRPr b="0" lang="en-IN" sz="4000" spc="-1" strike="noStrike">
              <a:latin typeface="Arial"/>
            </a:endParaRPr>
          </a:p>
        </p:txBody>
      </p:sp>
      <p:sp>
        <p:nvSpPr>
          <p:cNvPr id="480" name=""/>
          <p:cNvSpPr/>
          <p:nvPr/>
        </p:nvSpPr>
        <p:spPr>
          <a:xfrm>
            <a:off x="540000" y="1080000"/>
            <a:ext cx="1119960" cy="1119960"/>
          </a:xfrm>
          <a:custGeom>
            <a:avLst/>
            <a:gdLst/>
            <a:ahLst/>
            <a:rect l="l" t="t" r="r" b="b"/>
            <a:pathLst>
              <a:path w="3112" h="3112">
                <a:moveTo>
                  <a:pt x="3112" y="1556"/>
                </a:moveTo>
                <a:lnTo>
                  <a:pt x="3109" y="1658"/>
                </a:lnTo>
                <a:lnTo>
                  <a:pt x="3098" y="1759"/>
                </a:lnTo>
                <a:lnTo>
                  <a:pt x="3082" y="1860"/>
                </a:lnTo>
                <a:lnTo>
                  <a:pt x="3059" y="1959"/>
                </a:lnTo>
                <a:lnTo>
                  <a:pt x="3029" y="2056"/>
                </a:lnTo>
                <a:lnTo>
                  <a:pt x="2993" y="2151"/>
                </a:lnTo>
                <a:lnTo>
                  <a:pt x="2951" y="2244"/>
                </a:lnTo>
                <a:lnTo>
                  <a:pt x="2903" y="2334"/>
                </a:lnTo>
                <a:lnTo>
                  <a:pt x="2849" y="2421"/>
                </a:lnTo>
                <a:lnTo>
                  <a:pt x="2790" y="2503"/>
                </a:lnTo>
                <a:lnTo>
                  <a:pt x="2725" y="2582"/>
                </a:lnTo>
                <a:lnTo>
                  <a:pt x="2656" y="2656"/>
                </a:lnTo>
                <a:lnTo>
                  <a:pt x="2582" y="2725"/>
                </a:lnTo>
                <a:lnTo>
                  <a:pt x="2503" y="2790"/>
                </a:lnTo>
                <a:lnTo>
                  <a:pt x="2421" y="2849"/>
                </a:lnTo>
                <a:lnTo>
                  <a:pt x="2334" y="2903"/>
                </a:lnTo>
                <a:lnTo>
                  <a:pt x="2244" y="2951"/>
                </a:lnTo>
                <a:lnTo>
                  <a:pt x="2151" y="2993"/>
                </a:lnTo>
                <a:lnTo>
                  <a:pt x="2056" y="3029"/>
                </a:lnTo>
                <a:lnTo>
                  <a:pt x="1959" y="3058"/>
                </a:lnTo>
                <a:lnTo>
                  <a:pt x="1860" y="3082"/>
                </a:lnTo>
                <a:lnTo>
                  <a:pt x="1759" y="3098"/>
                </a:lnTo>
                <a:lnTo>
                  <a:pt x="1658" y="3108"/>
                </a:lnTo>
                <a:lnTo>
                  <a:pt x="1556" y="3112"/>
                </a:lnTo>
                <a:lnTo>
                  <a:pt x="1454" y="3108"/>
                </a:lnTo>
                <a:lnTo>
                  <a:pt x="1352" y="3098"/>
                </a:lnTo>
                <a:lnTo>
                  <a:pt x="1252" y="3082"/>
                </a:lnTo>
                <a:lnTo>
                  <a:pt x="1153" y="3058"/>
                </a:lnTo>
                <a:lnTo>
                  <a:pt x="1056" y="3029"/>
                </a:lnTo>
                <a:lnTo>
                  <a:pt x="961" y="2993"/>
                </a:lnTo>
                <a:lnTo>
                  <a:pt x="868" y="2951"/>
                </a:lnTo>
                <a:lnTo>
                  <a:pt x="778" y="2903"/>
                </a:lnTo>
                <a:lnTo>
                  <a:pt x="691" y="2849"/>
                </a:lnTo>
                <a:lnTo>
                  <a:pt x="608" y="2790"/>
                </a:lnTo>
                <a:lnTo>
                  <a:pt x="530" y="2725"/>
                </a:lnTo>
                <a:lnTo>
                  <a:pt x="455" y="2656"/>
                </a:lnTo>
                <a:lnTo>
                  <a:pt x="386" y="2582"/>
                </a:lnTo>
                <a:lnTo>
                  <a:pt x="321" y="2503"/>
                </a:lnTo>
                <a:lnTo>
                  <a:pt x="262" y="2421"/>
                </a:lnTo>
                <a:lnTo>
                  <a:pt x="208" y="2334"/>
                </a:lnTo>
                <a:lnTo>
                  <a:pt x="160" y="2244"/>
                </a:lnTo>
                <a:lnTo>
                  <a:pt x="118" y="2151"/>
                </a:lnTo>
                <a:lnTo>
                  <a:pt x="82" y="2056"/>
                </a:lnTo>
                <a:lnTo>
                  <a:pt x="53" y="1959"/>
                </a:lnTo>
                <a:lnTo>
                  <a:pt x="30" y="1860"/>
                </a:lnTo>
                <a:lnTo>
                  <a:pt x="13" y="1759"/>
                </a:lnTo>
                <a:lnTo>
                  <a:pt x="3" y="1658"/>
                </a:lnTo>
                <a:lnTo>
                  <a:pt x="0" y="1556"/>
                </a:lnTo>
                <a:lnTo>
                  <a:pt x="3" y="1454"/>
                </a:lnTo>
                <a:lnTo>
                  <a:pt x="13" y="1352"/>
                </a:lnTo>
                <a:lnTo>
                  <a:pt x="30" y="1252"/>
                </a:lnTo>
                <a:lnTo>
                  <a:pt x="53" y="1153"/>
                </a:lnTo>
                <a:lnTo>
                  <a:pt x="82" y="1056"/>
                </a:lnTo>
                <a:lnTo>
                  <a:pt x="118" y="961"/>
                </a:lnTo>
                <a:lnTo>
                  <a:pt x="160" y="868"/>
                </a:lnTo>
                <a:lnTo>
                  <a:pt x="208" y="778"/>
                </a:lnTo>
                <a:lnTo>
                  <a:pt x="262" y="691"/>
                </a:lnTo>
                <a:lnTo>
                  <a:pt x="322" y="608"/>
                </a:lnTo>
                <a:lnTo>
                  <a:pt x="386" y="529"/>
                </a:lnTo>
                <a:lnTo>
                  <a:pt x="456" y="455"/>
                </a:lnTo>
                <a:lnTo>
                  <a:pt x="530" y="386"/>
                </a:lnTo>
                <a:lnTo>
                  <a:pt x="608" y="321"/>
                </a:lnTo>
                <a:lnTo>
                  <a:pt x="691" y="262"/>
                </a:lnTo>
                <a:lnTo>
                  <a:pt x="778" y="208"/>
                </a:lnTo>
                <a:lnTo>
                  <a:pt x="868" y="160"/>
                </a:lnTo>
                <a:lnTo>
                  <a:pt x="961" y="118"/>
                </a:lnTo>
                <a:lnTo>
                  <a:pt x="1056" y="82"/>
                </a:lnTo>
                <a:lnTo>
                  <a:pt x="1153" y="53"/>
                </a:lnTo>
                <a:lnTo>
                  <a:pt x="1252" y="30"/>
                </a:lnTo>
                <a:lnTo>
                  <a:pt x="1352" y="13"/>
                </a:lnTo>
                <a:lnTo>
                  <a:pt x="1454" y="3"/>
                </a:lnTo>
                <a:lnTo>
                  <a:pt x="1556" y="0"/>
                </a:lnTo>
                <a:lnTo>
                  <a:pt x="1658" y="3"/>
                </a:lnTo>
                <a:lnTo>
                  <a:pt x="1759" y="13"/>
                </a:lnTo>
                <a:lnTo>
                  <a:pt x="1860" y="30"/>
                </a:lnTo>
                <a:lnTo>
                  <a:pt x="1959" y="53"/>
                </a:lnTo>
                <a:lnTo>
                  <a:pt x="2056" y="82"/>
                </a:lnTo>
                <a:lnTo>
                  <a:pt x="2151" y="118"/>
                </a:lnTo>
                <a:lnTo>
                  <a:pt x="2244" y="160"/>
                </a:lnTo>
                <a:lnTo>
                  <a:pt x="2334" y="208"/>
                </a:lnTo>
                <a:lnTo>
                  <a:pt x="2421" y="262"/>
                </a:lnTo>
                <a:lnTo>
                  <a:pt x="2503" y="321"/>
                </a:lnTo>
                <a:lnTo>
                  <a:pt x="2582" y="386"/>
                </a:lnTo>
                <a:lnTo>
                  <a:pt x="2656" y="455"/>
                </a:lnTo>
                <a:lnTo>
                  <a:pt x="2725" y="529"/>
                </a:lnTo>
                <a:lnTo>
                  <a:pt x="2790" y="608"/>
                </a:lnTo>
                <a:lnTo>
                  <a:pt x="2849" y="691"/>
                </a:lnTo>
                <a:lnTo>
                  <a:pt x="2903" y="778"/>
                </a:lnTo>
                <a:lnTo>
                  <a:pt x="2951" y="868"/>
                </a:lnTo>
                <a:lnTo>
                  <a:pt x="2993" y="961"/>
                </a:lnTo>
                <a:lnTo>
                  <a:pt x="3029" y="1056"/>
                </a:lnTo>
                <a:lnTo>
                  <a:pt x="3059" y="1153"/>
                </a:lnTo>
                <a:lnTo>
                  <a:pt x="3082" y="1252"/>
                </a:lnTo>
                <a:lnTo>
                  <a:pt x="3098" y="1352"/>
                </a:lnTo>
                <a:lnTo>
                  <a:pt x="3109" y="1454"/>
                </a:lnTo>
                <a:lnTo>
                  <a:pt x="3112" y="1556"/>
                </a:lnTo>
                <a:close/>
              </a:path>
            </a:pathLst>
          </a:custGeom>
          <a:solidFill>
            <a:srgbClr val="f8b62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IN" sz="4400" spc="-1" strike="noStrike">
                <a:solidFill>
                  <a:srgbClr val="7f59ae"/>
                </a:solidFill>
                <a:latin typeface="Noto Sans"/>
              </a:rPr>
              <a:t>5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481" name=""/>
          <p:cNvSpPr/>
          <p:nvPr/>
        </p:nvSpPr>
        <p:spPr>
          <a:xfrm>
            <a:off x="1148760" y="2261160"/>
            <a:ext cx="4970880" cy="151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200" spc="-1" strike="noStrike">
                <a:latin typeface="Noto Sans"/>
              </a:rPr>
              <a:t>We Will use Time Series Data Visualization </a:t>
            </a:r>
            <a:endParaRPr b="0" lang="en-IN" sz="1200" spc="-1" strike="noStrike">
              <a:latin typeface="Arial"/>
            </a:endParaRPr>
          </a:p>
          <a:p>
            <a:pPr marL="216000" indent="-216000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200" spc="-1" strike="noStrike">
                <a:latin typeface="Noto Sans"/>
              </a:rPr>
              <a:t>Also Heat Map will be crucial to visualize in Geographically </a:t>
            </a:r>
            <a:endParaRPr b="0" lang="en-IN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"/>
          <p:cNvSpPr/>
          <p:nvPr/>
        </p:nvSpPr>
        <p:spPr>
          <a:xfrm>
            <a:off x="743400" y="1157040"/>
            <a:ext cx="1119960" cy="1119960"/>
          </a:xfrm>
          <a:custGeom>
            <a:avLst/>
            <a:gdLst/>
            <a:ahLst/>
            <a:rect l="l" t="t" r="r" b="b"/>
            <a:pathLst>
              <a:path w="3112" h="3112">
                <a:moveTo>
                  <a:pt x="3112" y="1556"/>
                </a:moveTo>
                <a:lnTo>
                  <a:pt x="3109" y="1658"/>
                </a:lnTo>
                <a:lnTo>
                  <a:pt x="3098" y="1759"/>
                </a:lnTo>
                <a:lnTo>
                  <a:pt x="3082" y="1860"/>
                </a:lnTo>
                <a:lnTo>
                  <a:pt x="3059" y="1959"/>
                </a:lnTo>
                <a:lnTo>
                  <a:pt x="3029" y="2056"/>
                </a:lnTo>
                <a:lnTo>
                  <a:pt x="2993" y="2151"/>
                </a:lnTo>
                <a:lnTo>
                  <a:pt x="2951" y="2244"/>
                </a:lnTo>
                <a:lnTo>
                  <a:pt x="2903" y="2334"/>
                </a:lnTo>
                <a:lnTo>
                  <a:pt x="2849" y="2421"/>
                </a:lnTo>
                <a:lnTo>
                  <a:pt x="2790" y="2503"/>
                </a:lnTo>
                <a:lnTo>
                  <a:pt x="2725" y="2582"/>
                </a:lnTo>
                <a:lnTo>
                  <a:pt x="2656" y="2656"/>
                </a:lnTo>
                <a:lnTo>
                  <a:pt x="2582" y="2725"/>
                </a:lnTo>
                <a:lnTo>
                  <a:pt x="2503" y="2790"/>
                </a:lnTo>
                <a:lnTo>
                  <a:pt x="2421" y="2849"/>
                </a:lnTo>
                <a:lnTo>
                  <a:pt x="2334" y="2903"/>
                </a:lnTo>
                <a:lnTo>
                  <a:pt x="2244" y="2951"/>
                </a:lnTo>
                <a:lnTo>
                  <a:pt x="2151" y="2993"/>
                </a:lnTo>
                <a:lnTo>
                  <a:pt x="2056" y="3029"/>
                </a:lnTo>
                <a:lnTo>
                  <a:pt x="1959" y="3058"/>
                </a:lnTo>
                <a:lnTo>
                  <a:pt x="1860" y="3082"/>
                </a:lnTo>
                <a:lnTo>
                  <a:pt x="1759" y="3098"/>
                </a:lnTo>
                <a:lnTo>
                  <a:pt x="1658" y="3108"/>
                </a:lnTo>
                <a:lnTo>
                  <a:pt x="1556" y="3112"/>
                </a:lnTo>
                <a:lnTo>
                  <a:pt x="1454" y="3108"/>
                </a:lnTo>
                <a:lnTo>
                  <a:pt x="1352" y="3098"/>
                </a:lnTo>
                <a:lnTo>
                  <a:pt x="1252" y="3082"/>
                </a:lnTo>
                <a:lnTo>
                  <a:pt x="1153" y="3058"/>
                </a:lnTo>
                <a:lnTo>
                  <a:pt x="1056" y="3029"/>
                </a:lnTo>
                <a:lnTo>
                  <a:pt x="961" y="2993"/>
                </a:lnTo>
                <a:lnTo>
                  <a:pt x="868" y="2951"/>
                </a:lnTo>
                <a:lnTo>
                  <a:pt x="778" y="2903"/>
                </a:lnTo>
                <a:lnTo>
                  <a:pt x="691" y="2849"/>
                </a:lnTo>
                <a:lnTo>
                  <a:pt x="608" y="2790"/>
                </a:lnTo>
                <a:lnTo>
                  <a:pt x="530" y="2725"/>
                </a:lnTo>
                <a:lnTo>
                  <a:pt x="455" y="2656"/>
                </a:lnTo>
                <a:lnTo>
                  <a:pt x="386" y="2582"/>
                </a:lnTo>
                <a:lnTo>
                  <a:pt x="321" y="2503"/>
                </a:lnTo>
                <a:lnTo>
                  <a:pt x="262" y="2421"/>
                </a:lnTo>
                <a:lnTo>
                  <a:pt x="208" y="2334"/>
                </a:lnTo>
                <a:lnTo>
                  <a:pt x="160" y="2244"/>
                </a:lnTo>
                <a:lnTo>
                  <a:pt x="118" y="2151"/>
                </a:lnTo>
                <a:lnTo>
                  <a:pt x="82" y="2056"/>
                </a:lnTo>
                <a:lnTo>
                  <a:pt x="53" y="1959"/>
                </a:lnTo>
                <a:lnTo>
                  <a:pt x="30" y="1860"/>
                </a:lnTo>
                <a:lnTo>
                  <a:pt x="13" y="1759"/>
                </a:lnTo>
                <a:lnTo>
                  <a:pt x="3" y="1658"/>
                </a:lnTo>
                <a:lnTo>
                  <a:pt x="0" y="1556"/>
                </a:lnTo>
                <a:lnTo>
                  <a:pt x="3" y="1454"/>
                </a:lnTo>
                <a:lnTo>
                  <a:pt x="13" y="1352"/>
                </a:lnTo>
                <a:lnTo>
                  <a:pt x="30" y="1252"/>
                </a:lnTo>
                <a:lnTo>
                  <a:pt x="53" y="1153"/>
                </a:lnTo>
                <a:lnTo>
                  <a:pt x="82" y="1056"/>
                </a:lnTo>
                <a:lnTo>
                  <a:pt x="118" y="961"/>
                </a:lnTo>
                <a:lnTo>
                  <a:pt x="160" y="868"/>
                </a:lnTo>
                <a:lnTo>
                  <a:pt x="208" y="778"/>
                </a:lnTo>
                <a:lnTo>
                  <a:pt x="262" y="691"/>
                </a:lnTo>
                <a:lnTo>
                  <a:pt x="322" y="608"/>
                </a:lnTo>
                <a:lnTo>
                  <a:pt x="386" y="529"/>
                </a:lnTo>
                <a:lnTo>
                  <a:pt x="456" y="455"/>
                </a:lnTo>
                <a:lnTo>
                  <a:pt x="530" y="386"/>
                </a:lnTo>
                <a:lnTo>
                  <a:pt x="608" y="321"/>
                </a:lnTo>
                <a:lnTo>
                  <a:pt x="691" y="262"/>
                </a:lnTo>
                <a:lnTo>
                  <a:pt x="778" y="208"/>
                </a:lnTo>
                <a:lnTo>
                  <a:pt x="868" y="160"/>
                </a:lnTo>
                <a:lnTo>
                  <a:pt x="961" y="118"/>
                </a:lnTo>
                <a:lnTo>
                  <a:pt x="1056" y="82"/>
                </a:lnTo>
                <a:lnTo>
                  <a:pt x="1153" y="53"/>
                </a:lnTo>
                <a:lnTo>
                  <a:pt x="1252" y="30"/>
                </a:lnTo>
                <a:lnTo>
                  <a:pt x="1352" y="13"/>
                </a:lnTo>
                <a:lnTo>
                  <a:pt x="1454" y="3"/>
                </a:lnTo>
                <a:lnTo>
                  <a:pt x="1556" y="0"/>
                </a:lnTo>
                <a:lnTo>
                  <a:pt x="1658" y="3"/>
                </a:lnTo>
                <a:lnTo>
                  <a:pt x="1759" y="13"/>
                </a:lnTo>
                <a:lnTo>
                  <a:pt x="1860" y="30"/>
                </a:lnTo>
                <a:lnTo>
                  <a:pt x="1959" y="53"/>
                </a:lnTo>
                <a:lnTo>
                  <a:pt x="2056" y="82"/>
                </a:lnTo>
                <a:lnTo>
                  <a:pt x="2151" y="118"/>
                </a:lnTo>
                <a:lnTo>
                  <a:pt x="2244" y="160"/>
                </a:lnTo>
                <a:lnTo>
                  <a:pt x="2334" y="208"/>
                </a:lnTo>
                <a:lnTo>
                  <a:pt x="2421" y="262"/>
                </a:lnTo>
                <a:lnTo>
                  <a:pt x="2503" y="321"/>
                </a:lnTo>
                <a:lnTo>
                  <a:pt x="2582" y="386"/>
                </a:lnTo>
                <a:lnTo>
                  <a:pt x="2656" y="455"/>
                </a:lnTo>
                <a:lnTo>
                  <a:pt x="2725" y="529"/>
                </a:lnTo>
                <a:lnTo>
                  <a:pt x="2790" y="608"/>
                </a:lnTo>
                <a:lnTo>
                  <a:pt x="2849" y="691"/>
                </a:lnTo>
                <a:lnTo>
                  <a:pt x="2903" y="778"/>
                </a:lnTo>
                <a:lnTo>
                  <a:pt x="2951" y="868"/>
                </a:lnTo>
                <a:lnTo>
                  <a:pt x="2993" y="961"/>
                </a:lnTo>
                <a:lnTo>
                  <a:pt x="3029" y="1056"/>
                </a:lnTo>
                <a:lnTo>
                  <a:pt x="3059" y="1153"/>
                </a:lnTo>
                <a:lnTo>
                  <a:pt x="3082" y="1252"/>
                </a:lnTo>
                <a:lnTo>
                  <a:pt x="3098" y="1352"/>
                </a:lnTo>
                <a:lnTo>
                  <a:pt x="3109" y="1454"/>
                </a:lnTo>
                <a:lnTo>
                  <a:pt x="3112" y="1556"/>
                </a:lnTo>
                <a:close/>
              </a:path>
            </a:pathLst>
          </a:custGeom>
          <a:solidFill>
            <a:srgbClr val="f8b62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IN" sz="4400" spc="-1" strike="noStrike">
                <a:solidFill>
                  <a:srgbClr val="7f59ae"/>
                </a:solidFill>
                <a:latin typeface="Noto Sans"/>
              </a:rPr>
              <a:t>6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483" name="PlaceHolder 1"/>
          <p:cNvSpPr>
            <a:spLocks noGrp="1"/>
          </p:cNvSpPr>
          <p:nvPr>
            <p:ph type="title"/>
          </p:nvPr>
        </p:nvSpPr>
        <p:spPr>
          <a:xfrm>
            <a:off x="1879560" y="921960"/>
            <a:ext cx="4600080" cy="1597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IN" sz="4000" spc="-1" strike="noStrike">
                <a:solidFill>
                  <a:srgbClr val="e54b89"/>
                </a:solidFill>
                <a:latin typeface="Noto Sans"/>
              </a:rPr>
              <a:t>Literature Survey</a:t>
            </a:r>
            <a:endParaRPr b="0" lang="en-IN" sz="4000" spc="-1" strike="noStrike">
              <a:latin typeface="Arial"/>
            </a:endParaRPr>
          </a:p>
        </p:txBody>
      </p:sp>
      <p:sp>
        <p:nvSpPr>
          <p:cNvPr id="484" name=""/>
          <p:cNvSpPr/>
          <p:nvPr/>
        </p:nvSpPr>
        <p:spPr>
          <a:xfrm>
            <a:off x="720000" y="2612160"/>
            <a:ext cx="5939640" cy="134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latin typeface="Noto Sans"/>
                <a:ea typeface="Noto Sans CJK SC"/>
              </a:rPr>
              <a:t>Coronavirus disease 2019 (COVID-19): A literature review (National Library of Medicine)</a:t>
            </a:r>
            <a:endParaRPr b="0" lang="en-IN" sz="1400" spc="-1" strike="noStrike">
              <a:latin typeface="Arial"/>
            </a:endParaRPr>
          </a:p>
          <a:p>
            <a:pPr marL="216000" indent="-216000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latin typeface="Noto Sans"/>
                <a:ea typeface="Noto Sans CJK SC"/>
              </a:rPr>
              <a:t>WHO COVID-19 dashboard </a:t>
            </a:r>
            <a:endParaRPr b="0" lang="en-IN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"/>
          <p:cNvSpPr/>
          <p:nvPr/>
        </p:nvSpPr>
        <p:spPr>
          <a:xfrm>
            <a:off x="4248000" y="1666440"/>
            <a:ext cx="1119960" cy="1119960"/>
          </a:xfrm>
          <a:custGeom>
            <a:avLst/>
            <a:gdLst/>
            <a:ahLst/>
            <a:rect l="l" t="t" r="r" b="b"/>
            <a:pathLst>
              <a:path w="3112" h="3112">
                <a:moveTo>
                  <a:pt x="3112" y="1556"/>
                </a:moveTo>
                <a:lnTo>
                  <a:pt x="3109" y="1658"/>
                </a:lnTo>
                <a:lnTo>
                  <a:pt x="3098" y="1759"/>
                </a:lnTo>
                <a:lnTo>
                  <a:pt x="3082" y="1860"/>
                </a:lnTo>
                <a:lnTo>
                  <a:pt x="3059" y="1959"/>
                </a:lnTo>
                <a:lnTo>
                  <a:pt x="3029" y="2056"/>
                </a:lnTo>
                <a:lnTo>
                  <a:pt x="2993" y="2151"/>
                </a:lnTo>
                <a:lnTo>
                  <a:pt x="2951" y="2244"/>
                </a:lnTo>
                <a:lnTo>
                  <a:pt x="2903" y="2334"/>
                </a:lnTo>
                <a:lnTo>
                  <a:pt x="2849" y="2421"/>
                </a:lnTo>
                <a:lnTo>
                  <a:pt x="2790" y="2503"/>
                </a:lnTo>
                <a:lnTo>
                  <a:pt x="2725" y="2582"/>
                </a:lnTo>
                <a:lnTo>
                  <a:pt x="2656" y="2656"/>
                </a:lnTo>
                <a:lnTo>
                  <a:pt x="2582" y="2725"/>
                </a:lnTo>
                <a:lnTo>
                  <a:pt x="2503" y="2790"/>
                </a:lnTo>
                <a:lnTo>
                  <a:pt x="2421" y="2849"/>
                </a:lnTo>
                <a:lnTo>
                  <a:pt x="2334" y="2903"/>
                </a:lnTo>
                <a:lnTo>
                  <a:pt x="2244" y="2951"/>
                </a:lnTo>
                <a:lnTo>
                  <a:pt x="2151" y="2993"/>
                </a:lnTo>
                <a:lnTo>
                  <a:pt x="2056" y="3029"/>
                </a:lnTo>
                <a:lnTo>
                  <a:pt x="1959" y="3058"/>
                </a:lnTo>
                <a:lnTo>
                  <a:pt x="1860" y="3082"/>
                </a:lnTo>
                <a:lnTo>
                  <a:pt x="1759" y="3098"/>
                </a:lnTo>
                <a:lnTo>
                  <a:pt x="1658" y="3108"/>
                </a:lnTo>
                <a:lnTo>
                  <a:pt x="1556" y="3112"/>
                </a:lnTo>
                <a:lnTo>
                  <a:pt x="1454" y="3108"/>
                </a:lnTo>
                <a:lnTo>
                  <a:pt x="1352" y="3098"/>
                </a:lnTo>
                <a:lnTo>
                  <a:pt x="1252" y="3082"/>
                </a:lnTo>
                <a:lnTo>
                  <a:pt x="1153" y="3058"/>
                </a:lnTo>
                <a:lnTo>
                  <a:pt x="1056" y="3029"/>
                </a:lnTo>
                <a:lnTo>
                  <a:pt x="961" y="2993"/>
                </a:lnTo>
                <a:lnTo>
                  <a:pt x="868" y="2951"/>
                </a:lnTo>
                <a:lnTo>
                  <a:pt x="778" y="2903"/>
                </a:lnTo>
                <a:lnTo>
                  <a:pt x="691" y="2849"/>
                </a:lnTo>
                <a:lnTo>
                  <a:pt x="608" y="2790"/>
                </a:lnTo>
                <a:lnTo>
                  <a:pt x="530" y="2725"/>
                </a:lnTo>
                <a:lnTo>
                  <a:pt x="455" y="2656"/>
                </a:lnTo>
                <a:lnTo>
                  <a:pt x="386" y="2582"/>
                </a:lnTo>
                <a:lnTo>
                  <a:pt x="321" y="2503"/>
                </a:lnTo>
                <a:lnTo>
                  <a:pt x="262" y="2421"/>
                </a:lnTo>
                <a:lnTo>
                  <a:pt x="208" y="2334"/>
                </a:lnTo>
                <a:lnTo>
                  <a:pt x="160" y="2244"/>
                </a:lnTo>
                <a:lnTo>
                  <a:pt x="118" y="2151"/>
                </a:lnTo>
                <a:lnTo>
                  <a:pt x="82" y="2056"/>
                </a:lnTo>
                <a:lnTo>
                  <a:pt x="53" y="1959"/>
                </a:lnTo>
                <a:lnTo>
                  <a:pt x="30" y="1860"/>
                </a:lnTo>
                <a:lnTo>
                  <a:pt x="13" y="1759"/>
                </a:lnTo>
                <a:lnTo>
                  <a:pt x="3" y="1658"/>
                </a:lnTo>
                <a:lnTo>
                  <a:pt x="0" y="1556"/>
                </a:lnTo>
                <a:lnTo>
                  <a:pt x="3" y="1454"/>
                </a:lnTo>
                <a:lnTo>
                  <a:pt x="13" y="1352"/>
                </a:lnTo>
                <a:lnTo>
                  <a:pt x="30" y="1252"/>
                </a:lnTo>
                <a:lnTo>
                  <a:pt x="53" y="1153"/>
                </a:lnTo>
                <a:lnTo>
                  <a:pt x="82" y="1056"/>
                </a:lnTo>
                <a:lnTo>
                  <a:pt x="118" y="961"/>
                </a:lnTo>
                <a:lnTo>
                  <a:pt x="160" y="868"/>
                </a:lnTo>
                <a:lnTo>
                  <a:pt x="208" y="778"/>
                </a:lnTo>
                <a:lnTo>
                  <a:pt x="262" y="691"/>
                </a:lnTo>
                <a:lnTo>
                  <a:pt x="322" y="608"/>
                </a:lnTo>
                <a:lnTo>
                  <a:pt x="386" y="529"/>
                </a:lnTo>
                <a:lnTo>
                  <a:pt x="456" y="455"/>
                </a:lnTo>
                <a:lnTo>
                  <a:pt x="530" y="386"/>
                </a:lnTo>
                <a:lnTo>
                  <a:pt x="608" y="321"/>
                </a:lnTo>
                <a:lnTo>
                  <a:pt x="691" y="262"/>
                </a:lnTo>
                <a:lnTo>
                  <a:pt x="778" y="208"/>
                </a:lnTo>
                <a:lnTo>
                  <a:pt x="868" y="160"/>
                </a:lnTo>
                <a:lnTo>
                  <a:pt x="961" y="118"/>
                </a:lnTo>
                <a:lnTo>
                  <a:pt x="1056" y="82"/>
                </a:lnTo>
                <a:lnTo>
                  <a:pt x="1153" y="53"/>
                </a:lnTo>
                <a:lnTo>
                  <a:pt x="1252" y="30"/>
                </a:lnTo>
                <a:lnTo>
                  <a:pt x="1352" y="13"/>
                </a:lnTo>
                <a:lnTo>
                  <a:pt x="1454" y="3"/>
                </a:lnTo>
                <a:lnTo>
                  <a:pt x="1556" y="0"/>
                </a:lnTo>
                <a:lnTo>
                  <a:pt x="1658" y="3"/>
                </a:lnTo>
                <a:lnTo>
                  <a:pt x="1759" y="13"/>
                </a:lnTo>
                <a:lnTo>
                  <a:pt x="1860" y="30"/>
                </a:lnTo>
                <a:lnTo>
                  <a:pt x="1959" y="53"/>
                </a:lnTo>
                <a:lnTo>
                  <a:pt x="2056" y="82"/>
                </a:lnTo>
                <a:lnTo>
                  <a:pt x="2151" y="118"/>
                </a:lnTo>
                <a:lnTo>
                  <a:pt x="2244" y="160"/>
                </a:lnTo>
                <a:lnTo>
                  <a:pt x="2334" y="208"/>
                </a:lnTo>
                <a:lnTo>
                  <a:pt x="2421" y="262"/>
                </a:lnTo>
                <a:lnTo>
                  <a:pt x="2503" y="321"/>
                </a:lnTo>
                <a:lnTo>
                  <a:pt x="2582" y="386"/>
                </a:lnTo>
                <a:lnTo>
                  <a:pt x="2656" y="455"/>
                </a:lnTo>
                <a:lnTo>
                  <a:pt x="2725" y="529"/>
                </a:lnTo>
                <a:lnTo>
                  <a:pt x="2790" y="608"/>
                </a:lnTo>
                <a:lnTo>
                  <a:pt x="2849" y="691"/>
                </a:lnTo>
                <a:lnTo>
                  <a:pt x="2903" y="778"/>
                </a:lnTo>
                <a:lnTo>
                  <a:pt x="2951" y="868"/>
                </a:lnTo>
                <a:lnTo>
                  <a:pt x="2993" y="961"/>
                </a:lnTo>
                <a:lnTo>
                  <a:pt x="3029" y="1056"/>
                </a:lnTo>
                <a:lnTo>
                  <a:pt x="3059" y="1153"/>
                </a:lnTo>
                <a:lnTo>
                  <a:pt x="3082" y="1252"/>
                </a:lnTo>
                <a:lnTo>
                  <a:pt x="3098" y="1352"/>
                </a:lnTo>
                <a:lnTo>
                  <a:pt x="3109" y="1454"/>
                </a:lnTo>
                <a:lnTo>
                  <a:pt x="3112" y="1556"/>
                </a:lnTo>
                <a:close/>
              </a:path>
            </a:pathLst>
          </a:custGeom>
          <a:solidFill>
            <a:srgbClr val="7f59a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IN" sz="4400" spc="-1" strike="noStrike">
                <a:solidFill>
                  <a:srgbClr val="ffff6d"/>
                </a:solidFill>
                <a:latin typeface="Noto Sans"/>
              </a:rPr>
              <a:t>7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486" name="PlaceHolder 1"/>
          <p:cNvSpPr>
            <a:spLocks noGrp="1"/>
          </p:cNvSpPr>
          <p:nvPr>
            <p:ph type="title"/>
          </p:nvPr>
        </p:nvSpPr>
        <p:spPr>
          <a:xfrm>
            <a:off x="5124600" y="1635480"/>
            <a:ext cx="3887640" cy="11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  <a:buNone/>
            </a:pPr>
            <a:r>
              <a:rPr b="1" lang="en-IN" sz="4000" spc="-1" strike="noStrike">
                <a:solidFill>
                  <a:srgbClr val="fe7130"/>
                </a:solidFill>
                <a:latin typeface="Noto Sans"/>
              </a:rPr>
              <a:t> </a:t>
            </a:r>
            <a:r>
              <a:rPr b="1" lang="en-IN" sz="4000" spc="-1" strike="noStrike">
                <a:solidFill>
                  <a:srgbClr val="fe7130"/>
                </a:solidFill>
                <a:latin typeface="Noto Sans"/>
              </a:rPr>
              <a:t>Expected Result</a:t>
            </a:r>
            <a:endParaRPr b="0" lang="en-IN" sz="4000" spc="-1" strike="noStrike">
              <a:latin typeface="Arial"/>
            </a:endParaRPr>
          </a:p>
        </p:txBody>
      </p:sp>
      <p:sp>
        <p:nvSpPr>
          <p:cNvPr id="487" name=""/>
          <p:cNvSpPr/>
          <p:nvPr/>
        </p:nvSpPr>
        <p:spPr>
          <a:xfrm>
            <a:off x="4500000" y="2786760"/>
            <a:ext cx="4629240" cy="258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200" spc="-1" strike="noStrike">
                <a:latin typeface="Noto Sans"/>
              </a:rPr>
              <a:t>Finding a pattern and trend line which will help for future scenarios</a:t>
            </a:r>
            <a:endParaRPr b="0" lang="en-IN" sz="1200" spc="-1" strike="noStrike">
              <a:latin typeface="Arial"/>
            </a:endParaRPr>
          </a:p>
          <a:p>
            <a:pPr marL="216000" indent="-216000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200" spc="-1" strike="noStrike">
                <a:latin typeface="Noto Sans"/>
              </a:rPr>
              <a:t>Finding a Model to suspend the speading of Pandemic Virus</a:t>
            </a:r>
            <a:endParaRPr b="0" lang="en-IN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202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2024-03-04T10:33:33Z</dcterms:created>
  <dc:creator/>
  <dc:description/>
  <dc:language>en-IN</dc:language>
  <cp:lastModifiedBy/>
  <dcterms:modified xsi:type="dcterms:W3CDTF">2024-03-07T18:05:17Z</dcterms:modified>
  <cp:revision>5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