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sldIdLst>
    <p:sldId id="256" r:id="rId2"/>
    <p:sldId id="259" r:id="rId3"/>
    <p:sldId id="257" r:id="rId4"/>
    <p:sldId id="258" r:id="rId5"/>
    <p:sldId id="260" r:id="rId6"/>
    <p:sldId id="261" r:id="rId7"/>
    <p:sldId id="262" r:id="rId8"/>
    <p:sldId id="263" r:id="rId9"/>
    <p:sldId id="264" r:id="rId10"/>
    <p:sldId id="265" r:id="rId11"/>
    <p:sldId id="266"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956" autoAdjust="0"/>
    <p:restoredTop sz="94660"/>
  </p:normalViewPr>
  <p:slideViewPr>
    <p:cSldViewPr snapToGrid="0">
      <p:cViewPr>
        <p:scale>
          <a:sx n="90" d="100"/>
          <a:sy n="90" d="100"/>
        </p:scale>
        <p:origin x="816" y="-125"/>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nov Paul" userId="a24d7795709b4020" providerId="LiveId" clId="{3CF1D157-6EBB-4ECC-8238-5BB74DD793F1}"/>
    <pc:docChg chg="undo redo custSel addSld delSld modSld sldOrd">
      <pc:chgData name="Arnov Paul" userId="a24d7795709b4020" providerId="LiveId" clId="{3CF1D157-6EBB-4ECC-8238-5BB74DD793F1}" dt="2021-10-13T09:16:47.112" v="3623" actId="2696"/>
      <pc:docMkLst>
        <pc:docMk/>
      </pc:docMkLst>
      <pc:sldChg chg="modSp new mod">
        <pc:chgData name="Arnov Paul" userId="a24d7795709b4020" providerId="LiveId" clId="{3CF1D157-6EBB-4ECC-8238-5BB74DD793F1}" dt="2021-10-12T19:50:50.283" v="403" actId="255"/>
        <pc:sldMkLst>
          <pc:docMk/>
          <pc:sldMk cId="1082353693" sldId="256"/>
        </pc:sldMkLst>
        <pc:spChg chg="mod">
          <ac:chgData name="Arnov Paul" userId="a24d7795709b4020" providerId="LiveId" clId="{3CF1D157-6EBB-4ECC-8238-5BB74DD793F1}" dt="2021-10-12T19:50:09.825" v="395" actId="207"/>
          <ac:spMkLst>
            <pc:docMk/>
            <pc:sldMk cId="1082353693" sldId="256"/>
            <ac:spMk id="2" creationId="{213942EA-4FD9-4C81-ABAE-B104804ACFDE}"/>
          </ac:spMkLst>
        </pc:spChg>
        <pc:spChg chg="mod">
          <ac:chgData name="Arnov Paul" userId="a24d7795709b4020" providerId="LiveId" clId="{3CF1D157-6EBB-4ECC-8238-5BB74DD793F1}" dt="2021-10-12T19:50:50.283" v="403" actId="255"/>
          <ac:spMkLst>
            <pc:docMk/>
            <pc:sldMk cId="1082353693" sldId="256"/>
            <ac:spMk id="3" creationId="{2936435E-9010-4095-A67E-A0D7C8108998}"/>
          </ac:spMkLst>
        </pc:spChg>
      </pc:sldChg>
      <pc:sldChg chg="addSp delSp modSp new mod ord">
        <pc:chgData name="Arnov Paul" userId="a24d7795709b4020" providerId="LiveId" clId="{3CF1D157-6EBB-4ECC-8238-5BB74DD793F1}" dt="2021-10-13T08:19:00.955" v="3526"/>
        <pc:sldMkLst>
          <pc:docMk/>
          <pc:sldMk cId="1429217044" sldId="257"/>
        </pc:sldMkLst>
        <pc:spChg chg="mod">
          <ac:chgData name="Arnov Paul" userId="a24d7795709b4020" providerId="LiveId" clId="{3CF1D157-6EBB-4ECC-8238-5BB74DD793F1}" dt="2021-10-12T19:27:07.606" v="175" actId="120"/>
          <ac:spMkLst>
            <pc:docMk/>
            <pc:sldMk cId="1429217044" sldId="257"/>
            <ac:spMk id="2" creationId="{32ADC2D5-B974-4E30-993B-F74AC98EB9B4}"/>
          </ac:spMkLst>
        </pc:spChg>
        <pc:spChg chg="del mod">
          <ac:chgData name="Arnov Paul" userId="a24d7795709b4020" providerId="LiveId" clId="{3CF1D157-6EBB-4ECC-8238-5BB74DD793F1}" dt="2021-10-12T19:24:58.220" v="95"/>
          <ac:spMkLst>
            <pc:docMk/>
            <pc:sldMk cId="1429217044" sldId="257"/>
            <ac:spMk id="3" creationId="{A2125627-3078-487A-96E0-9163B94CBAD8}"/>
          </ac:spMkLst>
        </pc:spChg>
        <pc:picChg chg="add mod">
          <ac:chgData name="Arnov Paul" userId="a24d7795709b4020" providerId="LiveId" clId="{3CF1D157-6EBB-4ECC-8238-5BB74DD793F1}" dt="2021-10-12T19:26:16.802" v="157" actId="1076"/>
          <ac:picMkLst>
            <pc:docMk/>
            <pc:sldMk cId="1429217044" sldId="257"/>
            <ac:picMk id="4" creationId="{B83CEA03-E033-41FC-9383-D7D5AD946577}"/>
          </ac:picMkLst>
        </pc:picChg>
      </pc:sldChg>
      <pc:sldChg chg="modSp new mod">
        <pc:chgData name="Arnov Paul" userId="a24d7795709b4020" providerId="LiveId" clId="{3CF1D157-6EBB-4ECC-8238-5BB74DD793F1}" dt="2021-10-12T21:42:12.799" v="3087" actId="20577"/>
        <pc:sldMkLst>
          <pc:docMk/>
          <pc:sldMk cId="3212135654" sldId="258"/>
        </pc:sldMkLst>
        <pc:spChg chg="mod">
          <ac:chgData name="Arnov Paul" userId="a24d7795709b4020" providerId="LiveId" clId="{3CF1D157-6EBB-4ECC-8238-5BB74DD793F1}" dt="2021-10-12T19:38:52.360" v="215" actId="20577"/>
          <ac:spMkLst>
            <pc:docMk/>
            <pc:sldMk cId="3212135654" sldId="258"/>
            <ac:spMk id="2" creationId="{02ED2F95-AACE-49DB-A285-D6EE9CF0ADB8}"/>
          </ac:spMkLst>
        </pc:spChg>
        <pc:spChg chg="mod">
          <ac:chgData name="Arnov Paul" userId="a24d7795709b4020" providerId="LiveId" clId="{3CF1D157-6EBB-4ECC-8238-5BB74DD793F1}" dt="2021-10-12T21:42:12.799" v="3087" actId="20577"/>
          <ac:spMkLst>
            <pc:docMk/>
            <pc:sldMk cId="3212135654" sldId="258"/>
            <ac:spMk id="3" creationId="{A97E1CAF-C09F-415E-86D5-038E24C59C80}"/>
          </ac:spMkLst>
        </pc:spChg>
      </pc:sldChg>
      <pc:sldChg chg="modSp add mod ord">
        <pc:chgData name="Arnov Paul" userId="a24d7795709b4020" providerId="LiveId" clId="{3CF1D157-6EBB-4ECC-8238-5BB74DD793F1}" dt="2021-10-12T21:16:03.893" v="2058" actId="14100"/>
        <pc:sldMkLst>
          <pc:docMk/>
          <pc:sldMk cId="150944860" sldId="259"/>
        </pc:sldMkLst>
        <pc:spChg chg="mod">
          <ac:chgData name="Arnov Paul" userId="a24d7795709b4020" providerId="LiveId" clId="{3CF1D157-6EBB-4ECC-8238-5BB74DD793F1}" dt="2021-10-12T19:50:02.658" v="394" actId="20577"/>
          <ac:spMkLst>
            <pc:docMk/>
            <pc:sldMk cId="150944860" sldId="259"/>
            <ac:spMk id="2" creationId="{02ED2F95-AACE-49DB-A285-D6EE9CF0ADB8}"/>
          </ac:spMkLst>
        </pc:spChg>
        <pc:spChg chg="mod">
          <ac:chgData name="Arnov Paul" userId="a24d7795709b4020" providerId="LiveId" clId="{3CF1D157-6EBB-4ECC-8238-5BB74DD793F1}" dt="2021-10-12T21:16:03.893" v="2058" actId="14100"/>
          <ac:spMkLst>
            <pc:docMk/>
            <pc:sldMk cId="150944860" sldId="259"/>
            <ac:spMk id="3" creationId="{A97E1CAF-C09F-415E-86D5-038E24C59C80}"/>
          </ac:spMkLst>
        </pc:spChg>
      </pc:sldChg>
      <pc:sldChg chg="addSp delSp modSp add mod">
        <pc:chgData name="Arnov Paul" userId="a24d7795709b4020" providerId="LiveId" clId="{3CF1D157-6EBB-4ECC-8238-5BB74DD793F1}" dt="2021-10-12T20:12:44.208" v="1055"/>
        <pc:sldMkLst>
          <pc:docMk/>
          <pc:sldMk cId="3948464321" sldId="260"/>
        </pc:sldMkLst>
        <pc:spChg chg="mod">
          <ac:chgData name="Arnov Paul" userId="a24d7795709b4020" providerId="LiveId" clId="{3CF1D157-6EBB-4ECC-8238-5BB74DD793F1}" dt="2021-10-12T20:11:49.042" v="1053" actId="1076"/>
          <ac:spMkLst>
            <pc:docMk/>
            <pc:sldMk cId="3948464321" sldId="260"/>
            <ac:spMk id="2" creationId="{02ED2F95-AACE-49DB-A285-D6EE9CF0ADB8}"/>
          </ac:spMkLst>
        </pc:spChg>
        <pc:spChg chg="del mod">
          <ac:chgData name="Arnov Paul" userId="a24d7795709b4020" providerId="LiveId" clId="{3CF1D157-6EBB-4ECC-8238-5BB74DD793F1}" dt="2021-10-12T20:05:20.178" v="982"/>
          <ac:spMkLst>
            <pc:docMk/>
            <pc:sldMk cId="3948464321" sldId="260"/>
            <ac:spMk id="3" creationId="{A97E1CAF-C09F-415E-86D5-038E24C59C80}"/>
          </ac:spMkLst>
        </pc:spChg>
        <pc:graphicFrameChg chg="add mod">
          <ac:chgData name="Arnov Paul" userId="a24d7795709b4020" providerId="LiveId" clId="{3CF1D157-6EBB-4ECC-8238-5BB74DD793F1}" dt="2021-10-12T20:11:36.802" v="1052" actId="20577"/>
          <ac:graphicFrameMkLst>
            <pc:docMk/>
            <pc:sldMk cId="3948464321" sldId="260"/>
            <ac:graphicFrameMk id="4" creationId="{31731418-CCD6-407A-B260-00ECABBCD74C}"/>
          </ac:graphicFrameMkLst>
        </pc:graphicFrameChg>
        <pc:graphicFrameChg chg="add mod">
          <ac:chgData name="Arnov Paul" userId="a24d7795709b4020" providerId="LiveId" clId="{3CF1D157-6EBB-4ECC-8238-5BB74DD793F1}" dt="2021-10-12T20:12:44.208" v="1055"/>
          <ac:graphicFrameMkLst>
            <pc:docMk/>
            <pc:sldMk cId="3948464321" sldId="260"/>
            <ac:graphicFrameMk id="5" creationId="{89CA6F48-D0DB-4F9D-B2B6-4CBC4807317D}"/>
          </ac:graphicFrameMkLst>
        </pc:graphicFrameChg>
      </pc:sldChg>
      <pc:sldChg chg="addSp modSp add mod">
        <pc:chgData name="Arnov Paul" userId="a24d7795709b4020" providerId="LiveId" clId="{3CF1D157-6EBB-4ECC-8238-5BB74DD793F1}" dt="2021-10-12T21:19:05.455" v="2082" actId="14100"/>
        <pc:sldMkLst>
          <pc:docMk/>
          <pc:sldMk cId="419569812" sldId="261"/>
        </pc:sldMkLst>
        <pc:spChg chg="mod">
          <ac:chgData name="Arnov Paul" userId="a24d7795709b4020" providerId="LiveId" clId="{3CF1D157-6EBB-4ECC-8238-5BB74DD793F1}" dt="2021-10-12T20:12:57.665" v="1062" actId="20577"/>
          <ac:spMkLst>
            <pc:docMk/>
            <pc:sldMk cId="419569812" sldId="261"/>
            <ac:spMk id="2" creationId="{02ED2F95-AACE-49DB-A285-D6EE9CF0ADB8}"/>
          </ac:spMkLst>
        </pc:spChg>
        <pc:spChg chg="mod">
          <ac:chgData name="Arnov Paul" userId="a24d7795709b4020" providerId="LiveId" clId="{3CF1D157-6EBB-4ECC-8238-5BB74DD793F1}" dt="2021-10-12T21:19:05.455" v="2082" actId="14100"/>
          <ac:spMkLst>
            <pc:docMk/>
            <pc:sldMk cId="419569812" sldId="261"/>
            <ac:spMk id="3" creationId="{A97E1CAF-C09F-415E-86D5-038E24C59C80}"/>
          </ac:spMkLst>
        </pc:spChg>
        <pc:picChg chg="add mod">
          <ac:chgData name="Arnov Paul" userId="a24d7795709b4020" providerId="LiveId" clId="{3CF1D157-6EBB-4ECC-8238-5BB74DD793F1}" dt="2021-10-12T21:18:51.243" v="2077" actId="1037"/>
          <ac:picMkLst>
            <pc:docMk/>
            <pc:sldMk cId="419569812" sldId="261"/>
            <ac:picMk id="4" creationId="{D7CDF328-6C6D-4E2A-9229-C46F401E5DB4}"/>
          </ac:picMkLst>
        </pc:picChg>
        <pc:picChg chg="add mod">
          <ac:chgData name="Arnov Paul" userId="a24d7795709b4020" providerId="LiveId" clId="{3CF1D157-6EBB-4ECC-8238-5BB74DD793F1}" dt="2021-10-12T21:18:59.526" v="2081" actId="1037"/>
          <ac:picMkLst>
            <pc:docMk/>
            <pc:sldMk cId="419569812" sldId="261"/>
            <ac:picMk id="5" creationId="{4AB58C25-742D-461D-8BC4-78BD8D2C927F}"/>
          </ac:picMkLst>
        </pc:picChg>
      </pc:sldChg>
      <pc:sldChg chg="addSp delSp modSp add mod">
        <pc:chgData name="Arnov Paul" userId="a24d7795709b4020" providerId="LiveId" clId="{3CF1D157-6EBB-4ECC-8238-5BB74DD793F1}" dt="2021-10-12T21:18:29.068" v="2073" actId="14100"/>
        <pc:sldMkLst>
          <pc:docMk/>
          <pc:sldMk cId="3099033726" sldId="262"/>
        </pc:sldMkLst>
        <pc:spChg chg="mod">
          <ac:chgData name="Arnov Paul" userId="a24d7795709b4020" providerId="LiveId" clId="{3CF1D157-6EBB-4ECC-8238-5BB74DD793F1}" dt="2021-10-12T21:18:29.068" v="2073" actId="14100"/>
          <ac:spMkLst>
            <pc:docMk/>
            <pc:sldMk cId="3099033726" sldId="262"/>
            <ac:spMk id="3" creationId="{A97E1CAF-C09F-415E-86D5-038E24C59C80}"/>
          </ac:spMkLst>
        </pc:spChg>
        <pc:picChg chg="del">
          <ac:chgData name="Arnov Paul" userId="a24d7795709b4020" providerId="LiveId" clId="{3CF1D157-6EBB-4ECC-8238-5BB74DD793F1}" dt="2021-10-12T20:19:33.212" v="1454" actId="478"/>
          <ac:picMkLst>
            <pc:docMk/>
            <pc:sldMk cId="3099033726" sldId="262"/>
            <ac:picMk id="4" creationId="{D7CDF328-6C6D-4E2A-9229-C46F401E5DB4}"/>
          </ac:picMkLst>
        </pc:picChg>
        <pc:picChg chg="del">
          <ac:chgData name="Arnov Paul" userId="a24d7795709b4020" providerId="LiveId" clId="{3CF1D157-6EBB-4ECC-8238-5BB74DD793F1}" dt="2021-10-12T20:19:35.230" v="1455" actId="478"/>
          <ac:picMkLst>
            <pc:docMk/>
            <pc:sldMk cId="3099033726" sldId="262"/>
            <ac:picMk id="5" creationId="{4AB58C25-742D-461D-8BC4-78BD8D2C927F}"/>
          </ac:picMkLst>
        </pc:picChg>
        <pc:picChg chg="add mod">
          <ac:chgData name="Arnov Paul" userId="a24d7795709b4020" providerId="LiveId" clId="{3CF1D157-6EBB-4ECC-8238-5BB74DD793F1}" dt="2021-10-12T20:24:00.088" v="1508" actId="1036"/>
          <ac:picMkLst>
            <pc:docMk/>
            <pc:sldMk cId="3099033726" sldId="262"/>
            <ac:picMk id="6" creationId="{A174DBCF-DA1A-42E5-8126-8D1B945A5840}"/>
          </ac:picMkLst>
        </pc:picChg>
      </pc:sldChg>
      <pc:sldChg chg="addSp delSp modSp add mod">
        <pc:chgData name="Arnov Paul" userId="a24d7795709b4020" providerId="LiveId" clId="{3CF1D157-6EBB-4ECC-8238-5BB74DD793F1}" dt="2021-10-13T08:29:51.573" v="3527" actId="1038"/>
        <pc:sldMkLst>
          <pc:docMk/>
          <pc:sldMk cId="857084561" sldId="263"/>
        </pc:sldMkLst>
        <pc:spChg chg="mod">
          <ac:chgData name="Arnov Paul" userId="a24d7795709b4020" providerId="LiveId" clId="{3CF1D157-6EBB-4ECC-8238-5BB74DD793F1}" dt="2021-10-12T20:22:10.050" v="1465" actId="20577"/>
          <ac:spMkLst>
            <pc:docMk/>
            <pc:sldMk cId="857084561" sldId="263"/>
            <ac:spMk id="2" creationId="{02ED2F95-AACE-49DB-A285-D6EE9CF0ADB8}"/>
          </ac:spMkLst>
        </pc:spChg>
        <pc:spChg chg="mod">
          <ac:chgData name="Arnov Paul" userId="a24d7795709b4020" providerId="LiveId" clId="{3CF1D157-6EBB-4ECC-8238-5BB74DD793F1}" dt="2021-10-12T21:17:41.902" v="2068" actId="14100"/>
          <ac:spMkLst>
            <pc:docMk/>
            <pc:sldMk cId="857084561" sldId="263"/>
            <ac:spMk id="3" creationId="{A97E1CAF-C09F-415E-86D5-038E24C59C80}"/>
          </ac:spMkLst>
        </pc:spChg>
        <pc:picChg chg="add del mod">
          <ac:chgData name="Arnov Paul" userId="a24d7795709b4020" providerId="LiveId" clId="{3CF1D157-6EBB-4ECC-8238-5BB74DD793F1}" dt="2021-10-12T20:26:06.011" v="1517" actId="478"/>
          <ac:picMkLst>
            <pc:docMk/>
            <pc:sldMk cId="857084561" sldId="263"/>
            <ac:picMk id="4" creationId="{6CEDED01-BEC7-41C2-80F9-06FB3A55C9D0}"/>
          </ac:picMkLst>
        </pc:picChg>
        <pc:picChg chg="add mod">
          <ac:chgData name="Arnov Paul" userId="a24d7795709b4020" providerId="LiveId" clId="{3CF1D157-6EBB-4ECC-8238-5BB74DD793F1}" dt="2021-10-13T08:29:51.573" v="3527" actId="1038"/>
          <ac:picMkLst>
            <pc:docMk/>
            <pc:sldMk cId="857084561" sldId="263"/>
            <ac:picMk id="5" creationId="{2531ECCF-F55E-4BD1-B576-2A13A06DB4C4}"/>
          </ac:picMkLst>
        </pc:picChg>
        <pc:picChg chg="add mod">
          <ac:chgData name="Arnov Paul" userId="a24d7795709b4020" providerId="LiveId" clId="{3CF1D157-6EBB-4ECC-8238-5BB74DD793F1}" dt="2021-10-12T20:29:31.745" v="1552" actId="1076"/>
          <ac:picMkLst>
            <pc:docMk/>
            <pc:sldMk cId="857084561" sldId="263"/>
            <ac:picMk id="6" creationId="{95B1961D-FA52-4F03-8FF8-D1DD2C549E77}"/>
          </ac:picMkLst>
        </pc:picChg>
        <pc:picChg chg="add mod">
          <ac:chgData name="Arnov Paul" userId="a24d7795709b4020" providerId="LiveId" clId="{3CF1D157-6EBB-4ECC-8238-5BB74DD793F1}" dt="2021-10-12T20:29:43.514" v="1553" actId="1076"/>
          <ac:picMkLst>
            <pc:docMk/>
            <pc:sldMk cId="857084561" sldId="263"/>
            <ac:picMk id="7" creationId="{83677A92-09FA-46FE-845E-08D7A8AA1662}"/>
          </ac:picMkLst>
        </pc:picChg>
        <pc:picChg chg="add del mod">
          <ac:chgData name="Arnov Paul" userId="a24d7795709b4020" providerId="LiveId" clId="{3CF1D157-6EBB-4ECC-8238-5BB74DD793F1}" dt="2021-10-12T20:27:37.895" v="1530" actId="478"/>
          <ac:picMkLst>
            <pc:docMk/>
            <pc:sldMk cId="857084561" sldId="263"/>
            <ac:picMk id="8" creationId="{ECE026A7-7804-4E37-95A3-88E971A1D268}"/>
          </ac:picMkLst>
        </pc:picChg>
        <pc:picChg chg="add mod modCrop">
          <ac:chgData name="Arnov Paul" userId="a24d7795709b4020" providerId="LiveId" clId="{3CF1D157-6EBB-4ECC-8238-5BB74DD793F1}" dt="2021-10-12T20:29:52.425" v="1554" actId="1076"/>
          <ac:picMkLst>
            <pc:docMk/>
            <pc:sldMk cId="857084561" sldId="263"/>
            <ac:picMk id="9" creationId="{F4BA542E-C5EF-4CFC-8872-4891B21A13E5}"/>
          </ac:picMkLst>
        </pc:picChg>
      </pc:sldChg>
      <pc:sldChg chg="addSp delSp modSp add mod">
        <pc:chgData name="Arnov Paul" userId="a24d7795709b4020" providerId="LiveId" clId="{3CF1D157-6EBB-4ECC-8238-5BB74DD793F1}" dt="2021-10-12T21:18:04.978" v="2071" actId="14100"/>
        <pc:sldMkLst>
          <pc:docMk/>
          <pc:sldMk cId="1677799766" sldId="264"/>
        </pc:sldMkLst>
        <pc:spChg chg="mod">
          <ac:chgData name="Arnov Paul" userId="a24d7795709b4020" providerId="LiveId" clId="{3CF1D157-6EBB-4ECC-8238-5BB74DD793F1}" dt="2021-10-12T21:18:04.978" v="2071" actId="14100"/>
          <ac:spMkLst>
            <pc:docMk/>
            <pc:sldMk cId="1677799766" sldId="264"/>
            <ac:spMk id="3" creationId="{A97E1CAF-C09F-415E-86D5-038E24C59C80}"/>
          </ac:spMkLst>
        </pc:spChg>
        <pc:picChg chg="del">
          <ac:chgData name="Arnov Paul" userId="a24d7795709b4020" providerId="LiveId" clId="{3CF1D157-6EBB-4ECC-8238-5BB74DD793F1}" dt="2021-10-12T20:30:21.017" v="1563" actId="478"/>
          <ac:picMkLst>
            <pc:docMk/>
            <pc:sldMk cId="1677799766" sldId="264"/>
            <ac:picMk id="5" creationId="{2531ECCF-F55E-4BD1-B576-2A13A06DB4C4}"/>
          </ac:picMkLst>
        </pc:picChg>
        <pc:picChg chg="del">
          <ac:chgData name="Arnov Paul" userId="a24d7795709b4020" providerId="LiveId" clId="{3CF1D157-6EBB-4ECC-8238-5BB74DD793F1}" dt="2021-10-12T20:30:24.228" v="1565" actId="478"/>
          <ac:picMkLst>
            <pc:docMk/>
            <pc:sldMk cId="1677799766" sldId="264"/>
            <ac:picMk id="6" creationId="{95B1961D-FA52-4F03-8FF8-D1DD2C549E77}"/>
          </ac:picMkLst>
        </pc:picChg>
        <pc:picChg chg="del">
          <ac:chgData name="Arnov Paul" userId="a24d7795709b4020" providerId="LiveId" clId="{3CF1D157-6EBB-4ECC-8238-5BB74DD793F1}" dt="2021-10-12T20:30:22.785" v="1564" actId="478"/>
          <ac:picMkLst>
            <pc:docMk/>
            <pc:sldMk cId="1677799766" sldId="264"/>
            <ac:picMk id="7" creationId="{83677A92-09FA-46FE-845E-08D7A8AA1662}"/>
          </ac:picMkLst>
        </pc:picChg>
        <pc:picChg chg="add mod">
          <ac:chgData name="Arnov Paul" userId="a24d7795709b4020" providerId="LiveId" clId="{3CF1D157-6EBB-4ECC-8238-5BB74DD793F1}" dt="2021-10-12T21:03:30.854" v="1965" actId="1076"/>
          <ac:picMkLst>
            <pc:docMk/>
            <pc:sldMk cId="1677799766" sldId="264"/>
            <ac:picMk id="8" creationId="{DAA0DBA6-EDDD-4176-B9E5-9A73CE6DC659}"/>
          </ac:picMkLst>
        </pc:picChg>
        <pc:picChg chg="del">
          <ac:chgData name="Arnov Paul" userId="a24d7795709b4020" providerId="LiveId" clId="{3CF1D157-6EBB-4ECC-8238-5BB74DD793F1}" dt="2021-10-12T20:30:25.739" v="1566" actId="478"/>
          <ac:picMkLst>
            <pc:docMk/>
            <pc:sldMk cId="1677799766" sldId="264"/>
            <ac:picMk id="9" creationId="{F4BA542E-C5EF-4CFC-8872-4891B21A13E5}"/>
          </ac:picMkLst>
        </pc:picChg>
      </pc:sldChg>
      <pc:sldChg chg="addSp delSp modSp add mod modClrScheme chgLayout">
        <pc:chgData name="Arnov Paul" userId="a24d7795709b4020" providerId="LiveId" clId="{3CF1D157-6EBB-4ECC-8238-5BB74DD793F1}" dt="2021-10-12T21:02:22.239" v="1958" actId="1582"/>
        <pc:sldMkLst>
          <pc:docMk/>
          <pc:sldMk cId="3212183524" sldId="265"/>
        </pc:sldMkLst>
        <pc:spChg chg="mod ord">
          <ac:chgData name="Arnov Paul" userId="a24d7795709b4020" providerId="LiveId" clId="{3CF1D157-6EBB-4ECC-8238-5BB74DD793F1}" dt="2021-10-12T20:52:45.774" v="1798" actId="1076"/>
          <ac:spMkLst>
            <pc:docMk/>
            <pc:sldMk cId="3212183524" sldId="265"/>
            <ac:spMk id="2" creationId="{02ED2F95-AACE-49DB-A285-D6EE9CF0ADB8}"/>
          </ac:spMkLst>
        </pc:spChg>
        <pc:spChg chg="mod ord">
          <ac:chgData name="Arnov Paul" userId="a24d7795709b4020" providerId="LiveId" clId="{3CF1D157-6EBB-4ECC-8238-5BB74DD793F1}" dt="2021-10-12T21:01:49.918" v="1952" actId="20577"/>
          <ac:spMkLst>
            <pc:docMk/>
            <pc:sldMk cId="3212183524" sldId="265"/>
            <ac:spMk id="3" creationId="{A97E1CAF-C09F-415E-86D5-038E24C59C80}"/>
          </ac:spMkLst>
        </pc:spChg>
        <pc:spChg chg="add mod ord">
          <ac:chgData name="Arnov Paul" userId="a24d7795709b4020" providerId="LiveId" clId="{3CF1D157-6EBB-4ECC-8238-5BB74DD793F1}" dt="2021-10-12T20:55:14.150" v="1839" actId="1582"/>
          <ac:spMkLst>
            <pc:docMk/>
            <pc:sldMk cId="3212183524" sldId="265"/>
            <ac:spMk id="4" creationId="{396FC94F-48F6-4E6C-9C5F-0F6CFE957269}"/>
          </ac:spMkLst>
        </pc:spChg>
        <pc:spChg chg="add mod">
          <ac:chgData name="Arnov Paul" userId="a24d7795709b4020" providerId="LiveId" clId="{3CF1D157-6EBB-4ECC-8238-5BB74DD793F1}" dt="2021-10-12T20:55:22.396" v="1840" actId="1582"/>
          <ac:spMkLst>
            <pc:docMk/>
            <pc:sldMk cId="3212183524" sldId="265"/>
            <ac:spMk id="6" creationId="{41811D85-76FD-4E42-8701-55C2FE5FEDD1}"/>
          </ac:spMkLst>
        </pc:spChg>
        <pc:spChg chg="add mod">
          <ac:chgData name="Arnov Paul" userId="a24d7795709b4020" providerId="LiveId" clId="{3CF1D157-6EBB-4ECC-8238-5BB74DD793F1}" dt="2021-10-12T21:02:22.239" v="1958" actId="1582"/>
          <ac:spMkLst>
            <pc:docMk/>
            <pc:sldMk cId="3212183524" sldId="265"/>
            <ac:spMk id="7" creationId="{9BC3731B-A8C8-4F82-9B8C-8ACB7153E011}"/>
          </ac:spMkLst>
        </pc:spChg>
        <pc:picChg chg="del">
          <ac:chgData name="Arnov Paul" userId="a24d7795709b4020" providerId="LiveId" clId="{3CF1D157-6EBB-4ECC-8238-5BB74DD793F1}" dt="2021-10-12T20:31:40.262" v="1574" actId="478"/>
          <ac:picMkLst>
            <pc:docMk/>
            <pc:sldMk cId="3212183524" sldId="265"/>
            <ac:picMk id="8" creationId="{DAA0DBA6-EDDD-4176-B9E5-9A73CE6DC659}"/>
          </ac:picMkLst>
        </pc:picChg>
      </pc:sldChg>
      <pc:sldChg chg="addSp delSp modSp add mod">
        <pc:chgData name="Arnov Paul" userId="a24d7795709b4020" providerId="LiveId" clId="{3CF1D157-6EBB-4ECC-8238-5BB74DD793F1}" dt="2021-10-12T21:01:25.956" v="1945" actId="1582"/>
        <pc:sldMkLst>
          <pc:docMk/>
          <pc:sldMk cId="3577793546" sldId="266"/>
        </pc:sldMkLst>
        <pc:spChg chg="mod">
          <ac:chgData name="Arnov Paul" userId="a24d7795709b4020" providerId="LiveId" clId="{3CF1D157-6EBB-4ECC-8238-5BB74DD793F1}" dt="2021-10-12T21:00:45.365" v="1937" actId="1076"/>
          <ac:spMkLst>
            <pc:docMk/>
            <pc:sldMk cId="3577793546" sldId="266"/>
            <ac:spMk id="2" creationId="{02ED2F95-AACE-49DB-A285-D6EE9CF0ADB8}"/>
          </ac:spMkLst>
        </pc:spChg>
        <pc:spChg chg="mod">
          <ac:chgData name="Arnov Paul" userId="a24d7795709b4020" providerId="LiveId" clId="{3CF1D157-6EBB-4ECC-8238-5BB74DD793F1}" dt="2021-10-12T21:00:12.887" v="1935" actId="5793"/>
          <ac:spMkLst>
            <pc:docMk/>
            <pc:sldMk cId="3577793546" sldId="266"/>
            <ac:spMk id="3" creationId="{A97E1CAF-C09F-415E-86D5-038E24C59C80}"/>
          </ac:spMkLst>
        </pc:spChg>
        <pc:spChg chg="add mod">
          <ac:chgData name="Arnov Paul" userId="a24d7795709b4020" providerId="LiveId" clId="{3CF1D157-6EBB-4ECC-8238-5BB74DD793F1}" dt="2021-10-12T20:59:48.792" v="1925" actId="14100"/>
          <ac:spMkLst>
            <pc:docMk/>
            <pc:sldMk cId="3577793546" sldId="266"/>
            <ac:spMk id="5" creationId="{39008248-BDD0-4497-A7A5-8C8944D2B766}"/>
          </ac:spMkLst>
        </pc:spChg>
        <pc:spChg chg="add mod">
          <ac:chgData name="Arnov Paul" userId="a24d7795709b4020" providerId="LiveId" clId="{3CF1D157-6EBB-4ECC-8238-5BB74DD793F1}" dt="2021-10-12T21:01:25.956" v="1945" actId="1582"/>
          <ac:spMkLst>
            <pc:docMk/>
            <pc:sldMk cId="3577793546" sldId="266"/>
            <ac:spMk id="6" creationId="{9D063D4E-5236-4228-8358-6FF0D301620D}"/>
          </ac:spMkLst>
        </pc:spChg>
        <pc:picChg chg="del">
          <ac:chgData name="Arnov Paul" userId="a24d7795709b4020" providerId="LiveId" clId="{3CF1D157-6EBB-4ECC-8238-5BB74DD793F1}" dt="2021-10-12T20:56:14.273" v="1886" actId="478"/>
          <ac:picMkLst>
            <pc:docMk/>
            <pc:sldMk cId="3577793546" sldId="266"/>
            <ac:picMk id="8" creationId="{DAA0DBA6-EDDD-4176-B9E5-9A73CE6DC659}"/>
          </ac:picMkLst>
        </pc:picChg>
      </pc:sldChg>
      <pc:sldChg chg="addSp delSp modSp add del mod">
        <pc:chgData name="Arnov Paul" userId="a24d7795709b4020" providerId="LiveId" clId="{3CF1D157-6EBB-4ECC-8238-5BB74DD793F1}" dt="2021-10-13T09:16:47.112" v="3623" actId="2696"/>
        <pc:sldMkLst>
          <pc:docMk/>
          <pc:sldMk cId="948171742" sldId="267"/>
        </pc:sldMkLst>
        <pc:spChg chg="mod">
          <ac:chgData name="Arnov Paul" userId="a24d7795709b4020" providerId="LiveId" clId="{3CF1D157-6EBB-4ECC-8238-5BB74DD793F1}" dt="2021-10-12T21:07:14.435" v="2024" actId="20577"/>
          <ac:spMkLst>
            <pc:docMk/>
            <pc:sldMk cId="948171742" sldId="267"/>
            <ac:spMk id="2" creationId="{02ED2F95-AACE-49DB-A285-D6EE9CF0ADB8}"/>
          </ac:spMkLst>
        </pc:spChg>
        <pc:spChg chg="del mod">
          <ac:chgData name="Arnov Paul" userId="a24d7795709b4020" providerId="LiveId" clId="{3CF1D157-6EBB-4ECC-8238-5BB74DD793F1}" dt="2021-10-12T21:07:33.136" v="2026"/>
          <ac:spMkLst>
            <pc:docMk/>
            <pc:sldMk cId="948171742" sldId="267"/>
            <ac:spMk id="3" creationId="{A97E1CAF-C09F-415E-86D5-038E24C59C80}"/>
          </ac:spMkLst>
        </pc:spChg>
        <pc:graphicFrameChg chg="add mod">
          <ac:chgData name="Arnov Paul" userId="a24d7795709b4020" providerId="LiveId" clId="{3CF1D157-6EBB-4ECC-8238-5BB74DD793F1}" dt="2021-10-12T21:09:09.744" v="2041" actId="1036"/>
          <ac:graphicFrameMkLst>
            <pc:docMk/>
            <pc:sldMk cId="948171742" sldId="267"/>
            <ac:graphicFrameMk id="8" creationId="{B3D25F51-8965-4DC1-90AE-7EB49658336C}"/>
          </ac:graphicFrameMkLst>
        </pc:graphicFrameChg>
        <pc:picChg chg="del">
          <ac:chgData name="Arnov Paul" userId="a24d7795709b4020" providerId="LiveId" clId="{3CF1D157-6EBB-4ECC-8238-5BB74DD793F1}" dt="2021-10-12T21:06:53.905" v="1987" actId="478"/>
          <ac:picMkLst>
            <pc:docMk/>
            <pc:sldMk cId="948171742" sldId="267"/>
            <ac:picMk id="5" creationId="{2531ECCF-F55E-4BD1-B576-2A13A06DB4C4}"/>
          </ac:picMkLst>
        </pc:picChg>
        <pc:picChg chg="del">
          <ac:chgData name="Arnov Paul" userId="a24d7795709b4020" providerId="LiveId" clId="{3CF1D157-6EBB-4ECC-8238-5BB74DD793F1}" dt="2021-10-12T21:06:55.474" v="1988" actId="478"/>
          <ac:picMkLst>
            <pc:docMk/>
            <pc:sldMk cId="948171742" sldId="267"/>
            <ac:picMk id="6" creationId="{95B1961D-FA52-4F03-8FF8-D1DD2C549E77}"/>
          </ac:picMkLst>
        </pc:picChg>
        <pc:picChg chg="del">
          <ac:chgData name="Arnov Paul" userId="a24d7795709b4020" providerId="LiveId" clId="{3CF1D157-6EBB-4ECC-8238-5BB74DD793F1}" dt="2021-10-12T21:06:57.341" v="1989" actId="478"/>
          <ac:picMkLst>
            <pc:docMk/>
            <pc:sldMk cId="948171742" sldId="267"/>
            <ac:picMk id="7" creationId="{83677A92-09FA-46FE-845E-08D7A8AA1662}"/>
          </ac:picMkLst>
        </pc:picChg>
        <pc:picChg chg="del">
          <ac:chgData name="Arnov Paul" userId="a24d7795709b4020" providerId="LiveId" clId="{3CF1D157-6EBB-4ECC-8238-5BB74DD793F1}" dt="2021-10-12T21:06:59.054" v="1990" actId="478"/>
          <ac:picMkLst>
            <pc:docMk/>
            <pc:sldMk cId="948171742" sldId="267"/>
            <ac:picMk id="9" creationId="{F4BA542E-C5EF-4CFC-8872-4891B21A13E5}"/>
          </ac:picMkLst>
        </pc:picChg>
      </pc:sldChg>
      <pc:sldChg chg="modSp add mod">
        <pc:chgData name="Arnov Paul" userId="a24d7795709b4020" providerId="LiveId" clId="{3CF1D157-6EBB-4ECC-8238-5BB74DD793F1}" dt="2021-10-13T09:02:44.198" v="3622" actId="20577"/>
        <pc:sldMkLst>
          <pc:docMk/>
          <pc:sldMk cId="2681645572" sldId="268"/>
        </pc:sldMkLst>
        <pc:spChg chg="mod">
          <ac:chgData name="Arnov Paul" userId="a24d7795709b4020" providerId="LiveId" clId="{3CF1D157-6EBB-4ECC-8238-5BB74DD793F1}" dt="2021-10-12T21:09:41.867" v="2054" actId="20577"/>
          <ac:spMkLst>
            <pc:docMk/>
            <pc:sldMk cId="2681645572" sldId="268"/>
            <ac:spMk id="2" creationId="{02ED2F95-AACE-49DB-A285-D6EE9CF0ADB8}"/>
          </ac:spMkLst>
        </pc:spChg>
        <pc:spChg chg="mod">
          <ac:chgData name="Arnov Paul" userId="a24d7795709b4020" providerId="LiveId" clId="{3CF1D157-6EBB-4ECC-8238-5BB74DD793F1}" dt="2021-10-13T09:02:44.198" v="3622" actId="20577"/>
          <ac:spMkLst>
            <pc:docMk/>
            <pc:sldMk cId="2681645572" sldId="268"/>
            <ac:spMk id="3" creationId="{A97E1CAF-C09F-415E-86D5-038E24C59C80}"/>
          </ac:spMkLst>
        </pc:spChg>
      </pc:sldChg>
      <pc:sldChg chg="addSp delSp modSp add mod">
        <pc:chgData name="Arnov Paul" userId="a24d7795709b4020" providerId="LiveId" clId="{3CF1D157-6EBB-4ECC-8238-5BB74DD793F1}" dt="2021-10-13T08:35:59.633" v="3528" actId="313"/>
        <pc:sldMkLst>
          <pc:docMk/>
          <pc:sldMk cId="3251570581" sldId="269"/>
        </pc:sldMkLst>
        <pc:spChg chg="mod">
          <ac:chgData name="Arnov Paul" userId="a24d7795709b4020" providerId="LiveId" clId="{3CF1D157-6EBB-4ECC-8238-5BB74DD793F1}" dt="2021-10-13T08:35:59.633" v="3528" actId="313"/>
          <ac:spMkLst>
            <pc:docMk/>
            <pc:sldMk cId="3251570581" sldId="269"/>
            <ac:spMk id="2" creationId="{02ED2F95-AACE-49DB-A285-D6EE9CF0ADB8}"/>
          </ac:spMkLst>
        </pc:spChg>
        <pc:spChg chg="mod">
          <ac:chgData name="Arnov Paul" userId="a24d7795709b4020" providerId="LiveId" clId="{3CF1D157-6EBB-4ECC-8238-5BB74DD793F1}" dt="2021-10-12T21:55:10.042" v="3133" actId="255"/>
          <ac:spMkLst>
            <pc:docMk/>
            <pc:sldMk cId="3251570581" sldId="269"/>
            <ac:spMk id="3" creationId="{A97E1CAF-C09F-415E-86D5-038E24C59C80}"/>
          </ac:spMkLst>
        </pc:spChg>
        <pc:spChg chg="add del">
          <ac:chgData name="Arnov Paul" userId="a24d7795709b4020" providerId="LiveId" clId="{3CF1D157-6EBB-4ECC-8238-5BB74DD793F1}" dt="2021-10-12T21:55:18.642" v="3135" actId="22"/>
          <ac:spMkLst>
            <pc:docMk/>
            <pc:sldMk cId="3251570581" sldId="269"/>
            <ac:spMk id="5" creationId="{D74CCBD8-5E68-4DB0-BE09-F6AFC4FB0573}"/>
          </ac:spMkLst>
        </pc:spChg>
      </pc:sldChg>
      <pc:sldChg chg="modSp add mod">
        <pc:chgData name="Arnov Paul" userId="a24d7795709b4020" providerId="LiveId" clId="{3CF1D157-6EBB-4ECC-8238-5BB74DD793F1}" dt="2021-10-12T22:08:58.367" v="3496" actId="403"/>
        <pc:sldMkLst>
          <pc:docMk/>
          <pc:sldMk cId="1174626302" sldId="270"/>
        </pc:sldMkLst>
        <pc:spChg chg="mod">
          <ac:chgData name="Arnov Paul" userId="a24d7795709b4020" providerId="LiveId" clId="{3CF1D157-6EBB-4ECC-8238-5BB74DD793F1}" dt="2021-10-12T21:55:34.948" v="3153" actId="20577"/>
          <ac:spMkLst>
            <pc:docMk/>
            <pc:sldMk cId="1174626302" sldId="270"/>
            <ac:spMk id="2" creationId="{02ED2F95-AACE-49DB-A285-D6EE9CF0ADB8}"/>
          </ac:spMkLst>
        </pc:spChg>
        <pc:spChg chg="mod">
          <ac:chgData name="Arnov Paul" userId="a24d7795709b4020" providerId="LiveId" clId="{3CF1D157-6EBB-4ECC-8238-5BB74DD793F1}" dt="2021-10-12T22:08:58.367" v="3496" actId="403"/>
          <ac:spMkLst>
            <pc:docMk/>
            <pc:sldMk cId="1174626302" sldId="270"/>
            <ac:spMk id="3" creationId="{A97E1CAF-C09F-415E-86D5-038E24C59C80}"/>
          </ac:spMkLst>
        </pc:spChg>
      </pc:sldChg>
      <pc:sldChg chg="new del">
        <pc:chgData name="Arnov Paul" userId="a24d7795709b4020" providerId="LiveId" clId="{3CF1D157-6EBB-4ECC-8238-5BB74DD793F1}" dt="2021-10-12T22:09:24.887" v="3498" actId="47"/>
        <pc:sldMkLst>
          <pc:docMk/>
          <pc:sldMk cId="825437821" sldId="271"/>
        </pc:sldMkLst>
      </pc:sldChg>
      <pc:sldChg chg="delSp modSp new mod">
        <pc:chgData name="Arnov Paul" userId="a24d7795709b4020" providerId="LiveId" clId="{3CF1D157-6EBB-4ECC-8238-5BB74DD793F1}" dt="2021-10-12T22:11:06.180" v="3524" actId="207"/>
        <pc:sldMkLst>
          <pc:docMk/>
          <pc:sldMk cId="3072136183" sldId="271"/>
        </pc:sldMkLst>
        <pc:spChg chg="mod">
          <ac:chgData name="Arnov Paul" userId="a24d7795709b4020" providerId="LiveId" clId="{3CF1D157-6EBB-4ECC-8238-5BB74DD793F1}" dt="2021-10-12T22:11:06.180" v="3524" actId="207"/>
          <ac:spMkLst>
            <pc:docMk/>
            <pc:sldMk cId="3072136183" sldId="271"/>
            <ac:spMk id="2" creationId="{8AD3FC7A-E443-4B78-A5CE-DC2269FDCA67}"/>
          </ac:spMkLst>
        </pc:spChg>
        <pc:spChg chg="del">
          <ac:chgData name="Arnov Paul" userId="a24d7795709b4020" providerId="LiveId" clId="{3CF1D157-6EBB-4ECC-8238-5BB74DD793F1}" dt="2021-10-12T22:09:47.758" v="3500" actId="478"/>
          <ac:spMkLst>
            <pc:docMk/>
            <pc:sldMk cId="3072136183" sldId="271"/>
            <ac:spMk id="3" creationId="{5619E4A4-6C04-47F2-9C8E-43A63C4B9C67}"/>
          </ac:spMkLst>
        </pc:spChg>
      </pc:sldChg>
      <pc:sldMasterChg chg="addSldLayout">
        <pc:chgData name="Arnov Paul" userId="a24d7795709b4020" providerId="LiveId" clId="{3CF1D157-6EBB-4ECC-8238-5BB74DD793F1}" dt="2021-10-12T19:03:23.959" v="0" actId="680"/>
        <pc:sldMasterMkLst>
          <pc:docMk/>
          <pc:sldMasterMk cId="54190560" sldId="2147483648"/>
        </pc:sldMasterMkLst>
        <pc:sldLayoutChg chg="add">
          <pc:chgData name="Arnov Paul" userId="a24d7795709b4020" providerId="LiveId" clId="{3CF1D157-6EBB-4ECC-8238-5BB74DD793F1}" dt="2021-10-12T19:03:23.959" v="0" actId="680"/>
          <pc:sldLayoutMkLst>
            <pc:docMk/>
            <pc:sldMasterMk cId="54190560" sldId="2147483648"/>
            <pc:sldLayoutMk cId="2613170872" sldId="2147483649"/>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E336F2-0C20-4534-B84E-88ABDE674462}" type="doc">
      <dgm:prSet loTypeId="urn:microsoft.com/office/officeart/2005/8/layout/vList6" loCatId="process" qsTypeId="urn:microsoft.com/office/officeart/2005/8/quickstyle/simple5" qsCatId="simple" csTypeId="urn:microsoft.com/office/officeart/2005/8/colors/colorful4" csCatId="colorful" phldr="1"/>
      <dgm:spPr/>
      <dgm:t>
        <a:bodyPr/>
        <a:lstStyle/>
        <a:p>
          <a:endParaRPr lang="en-IN"/>
        </a:p>
      </dgm:t>
    </dgm:pt>
    <dgm:pt modelId="{02F3F851-02A2-4135-9C8C-4423050DB89F}">
      <dgm:prSet phldrT="[Text]" custT="1"/>
      <dgm:spPr/>
      <dgm:t>
        <a:bodyPr/>
        <a:lstStyle/>
        <a:p>
          <a:pPr algn="ctr"/>
          <a:r>
            <a:rPr lang="en-IN" sz="2800" dirty="0"/>
            <a:t>Step 1</a:t>
          </a:r>
        </a:p>
      </dgm:t>
    </dgm:pt>
    <dgm:pt modelId="{B42A4E9C-EC40-4832-B092-6EE6E20DDFD0}" type="parTrans" cxnId="{7EF86B62-7A4E-422B-BA2B-D6DA9E05C7D9}">
      <dgm:prSet/>
      <dgm:spPr/>
      <dgm:t>
        <a:bodyPr/>
        <a:lstStyle/>
        <a:p>
          <a:pPr algn="ctr"/>
          <a:endParaRPr lang="en-IN" sz="1100"/>
        </a:p>
      </dgm:t>
    </dgm:pt>
    <dgm:pt modelId="{F451416B-C685-406E-9741-D63EEF88ECE0}" type="sibTrans" cxnId="{7EF86B62-7A4E-422B-BA2B-D6DA9E05C7D9}">
      <dgm:prSet/>
      <dgm:spPr/>
      <dgm:t>
        <a:bodyPr/>
        <a:lstStyle/>
        <a:p>
          <a:pPr algn="ctr"/>
          <a:endParaRPr lang="en-IN" sz="1100"/>
        </a:p>
      </dgm:t>
    </dgm:pt>
    <dgm:pt modelId="{0353364C-57E1-49E9-9A62-7138F864E9E9}">
      <dgm:prSet phldrT="[Text]" custT="1"/>
      <dgm:spPr/>
      <dgm:t>
        <a:bodyPr/>
        <a:lstStyle/>
        <a:p>
          <a:pPr algn="ctr"/>
          <a:r>
            <a:rPr lang="en-IN" sz="2800" dirty="0"/>
            <a:t>Step 3</a:t>
          </a:r>
        </a:p>
      </dgm:t>
    </dgm:pt>
    <dgm:pt modelId="{FBA4AFCD-3900-4823-87F1-AB0C8413AA3C}" type="parTrans" cxnId="{1AC9571A-897F-46FA-AC92-BA955834A34C}">
      <dgm:prSet/>
      <dgm:spPr/>
      <dgm:t>
        <a:bodyPr/>
        <a:lstStyle/>
        <a:p>
          <a:pPr algn="ctr"/>
          <a:endParaRPr lang="en-IN" sz="1100"/>
        </a:p>
      </dgm:t>
    </dgm:pt>
    <dgm:pt modelId="{7B585255-CF18-4166-9B50-A9F520117847}" type="sibTrans" cxnId="{1AC9571A-897F-46FA-AC92-BA955834A34C}">
      <dgm:prSet/>
      <dgm:spPr/>
      <dgm:t>
        <a:bodyPr/>
        <a:lstStyle/>
        <a:p>
          <a:pPr algn="ctr"/>
          <a:endParaRPr lang="en-IN" sz="1100"/>
        </a:p>
      </dgm:t>
    </dgm:pt>
    <dgm:pt modelId="{8DEC3CEF-E61F-4C4B-B2A8-D8E63611AC4F}">
      <dgm:prSet phldrT="[Text]" custT="1"/>
      <dgm:spPr/>
      <dgm:t>
        <a:bodyPr/>
        <a:lstStyle/>
        <a:p>
          <a:pPr algn="l"/>
          <a:r>
            <a:rPr lang="en-IN" sz="1600"/>
            <a:t>Program was created to extract neccessary data i.e,the symptom set etc.</a:t>
          </a:r>
        </a:p>
      </dgm:t>
    </dgm:pt>
    <dgm:pt modelId="{7CED99B9-E538-4D21-AAC0-45BCA343F31D}" type="parTrans" cxnId="{D7A3D437-31FF-4F72-8863-7A94D21AD755}">
      <dgm:prSet/>
      <dgm:spPr/>
      <dgm:t>
        <a:bodyPr/>
        <a:lstStyle/>
        <a:p>
          <a:pPr algn="ctr"/>
          <a:endParaRPr lang="en-IN" sz="1100"/>
        </a:p>
      </dgm:t>
    </dgm:pt>
    <dgm:pt modelId="{13D16C32-F848-406B-8A1B-809B523841D7}" type="sibTrans" cxnId="{D7A3D437-31FF-4F72-8863-7A94D21AD755}">
      <dgm:prSet/>
      <dgm:spPr/>
      <dgm:t>
        <a:bodyPr/>
        <a:lstStyle/>
        <a:p>
          <a:pPr algn="ctr"/>
          <a:endParaRPr lang="en-IN" sz="1100"/>
        </a:p>
      </dgm:t>
    </dgm:pt>
    <dgm:pt modelId="{9AB2CCE2-BBD5-4638-8360-42B55198203D}">
      <dgm:prSet phldrT="[Text]" custT="1"/>
      <dgm:spPr/>
      <dgm:t>
        <a:bodyPr/>
        <a:lstStyle/>
        <a:p>
          <a:pPr algn="ctr"/>
          <a:r>
            <a:rPr lang="en-IN" sz="2800" dirty="0"/>
            <a:t>Step 4</a:t>
          </a:r>
        </a:p>
      </dgm:t>
    </dgm:pt>
    <dgm:pt modelId="{38EE834D-86EE-4194-97BF-AE1DECC0BAED}" type="parTrans" cxnId="{F636C2AA-464B-4A53-95C0-6394B3CE6BCD}">
      <dgm:prSet/>
      <dgm:spPr/>
      <dgm:t>
        <a:bodyPr/>
        <a:lstStyle/>
        <a:p>
          <a:pPr algn="ctr"/>
          <a:endParaRPr lang="en-IN" sz="1100"/>
        </a:p>
      </dgm:t>
    </dgm:pt>
    <dgm:pt modelId="{80F9843B-5A6C-428D-884E-F9378A4A794F}" type="sibTrans" cxnId="{F636C2AA-464B-4A53-95C0-6394B3CE6BCD}">
      <dgm:prSet/>
      <dgm:spPr/>
      <dgm:t>
        <a:bodyPr/>
        <a:lstStyle/>
        <a:p>
          <a:pPr algn="ctr"/>
          <a:endParaRPr lang="en-IN" sz="1100"/>
        </a:p>
      </dgm:t>
    </dgm:pt>
    <dgm:pt modelId="{3E6A6677-9036-4B42-9443-7FDF3EBE01B2}">
      <dgm:prSet phldrT="[Text]" custT="1"/>
      <dgm:spPr/>
      <dgm:t>
        <a:bodyPr/>
        <a:lstStyle/>
        <a:p>
          <a:pPr algn="ctr"/>
          <a:r>
            <a:rPr lang="en-IN" sz="2800" dirty="0"/>
            <a:t>Step 2</a:t>
          </a:r>
        </a:p>
      </dgm:t>
    </dgm:pt>
    <dgm:pt modelId="{AFF9C822-1204-4E9E-A6EA-9506C224FDC5}" type="parTrans" cxnId="{FDB68EED-40D7-44B0-8AE3-C1DDB122E0A9}">
      <dgm:prSet/>
      <dgm:spPr/>
      <dgm:t>
        <a:bodyPr/>
        <a:lstStyle/>
        <a:p>
          <a:pPr algn="ctr"/>
          <a:endParaRPr lang="en-IN" sz="1100"/>
        </a:p>
      </dgm:t>
    </dgm:pt>
    <dgm:pt modelId="{50079915-BD31-4C2A-8A85-2F6813AA5567}" type="sibTrans" cxnId="{FDB68EED-40D7-44B0-8AE3-C1DDB122E0A9}">
      <dgm:prSet/>
      <dgm:spPr/>
      <dgm:t>
        <a:bodyPr/>
        <a:lstStyle/>
        <a:p>
          <a:pPr algn="ctr"/>
          <a:endParaRPr lang="en-IN" sz="1100"/>
        </a:p>
      </dgm:t>
    </dgm:pt>
    <dgm:pt modelId="{1684499B-EEA3-4C17-81E0-2D41CB85DBEC}">
      <dgm:prSet custT="1"/>
      <dgm:spPr/>
      <dgm:t>
        <a:bodyPr/>
        <a:lstStyle/>
        <a:p>
          <a:pPr algn="ctr"/>
          <a:r>
            <a:rPr lang="en-IN" sz="2800" dirty="0"/>
            <a:t>Step 5</a:t>
          </a:r>
        </a:p>
      </dgm:t>
    </dgm:pt>
    <dgm:pt modelId="{3F18E9E8-7C87-452D-9726-C3486937E464}" type="parTrans" cxnId="{DE329B5A-79D4-4048-A6FF-78638723FC18}">
      <dgm:prSet/>
      <dgm:spPr/>
      <dgm:t>
        <a:bodyPr/>
        <a:lstStyle/>
        <a:p>
          <a:pPr algn="ctr"/>
          <a:endParaRPr lang="en-IN" sz="1100"/>
        </a:p>
      </dgm:t>
    </dgm:pt>
    <dgm:pt modelId="{52054B0F-BD36-4BD7-9D76-320ACE917BDC}" type="sibTrans" cxnId="{DE329B5A-79D4-4048-A6FF-78638723FC18}">
      <dgm:prSet/>
      <dgm:spPr/>
      <dgm:t>
        <a:bodyPr/>
        <a:lstStyle/>
        <a:p>
          <a:pPr algn="ctr"/>
          <a:endParaRPr lang="en-IN" sz="1100"/>
        </a:p>
      </dgm:t>
    </dgm:pt>
    <dgm:pt modelId="{9AE5A254-B5F1-4221-A5F3-09CB88A2ED4E}">
      <dgm:prSet custT="1"/>
      <dgm:spPr/>
      <dgm:t>
        <a:bodyPr/>
        <a:lstStyle/>
        <a:p>
          <a:pPr algn="l"/>
          <a:r>
            <a:rPr lang="en-IN" sz="1600" dirty="0"/>
            <a:t>All the records of diseases and symptoms stored in a suitable format in a database.</a:t>
          </a:r>
        </a:p>
      </dgm:t>
    </dgm:pt>
    <dgm:pt modelId="{E6A5519A-A730-42B3-808B-E04D72D5C90C}" type="parTrans" cxnId="{A6B95843-4CAA-4FC1-B2F0-40F644DD8105}">
      <dgm:prSet/>
      <dgm:spPr/>
      <dgm:t>
        <a:bodyPr/>
        <a:lstStyle/>
        <a:p>
          <a:pPr algn="ctr"/>
          <a:endParaRPr lang="en-IN" sz="1100"/>
        </a:p>
      </dgm:t>
    </dgm:pt>
    <dgm:pt modelId="{51E0F567-C064-486C-B11B-9000663D7338}" type="sibTrans" cxnId="{A6B95843-4CAA-4FC1-B2F0-40F644DD8105}">
      <dgm:prSet/>
      <dgm:spPr/>
      <dgm:t>
        <a:bodyPr/>
        <a:lstStyle/>
        <a:p>
          <a:pPr algn="ctr"/>
          <a:endParaRPr lang="en-IN" sz="1100"/>
        </a:p>
      </dgm:t>
    </dgm:pt>
    <dgm:pt modelId="{5EC4A143-50CA-4DA6-ACFE-5EDC3DEB60C1}">
      <dgm:prSet custT="1"/>
      <dgm:spPr/>
      <dgm:t>
        <a:bodyPr/>
        <a:lstStyle/>
        <a:p>
          <a:pPr algn="l"/>
          <a:endParaRPr lang="en-IN" sz="1600"/>
        </a:p>
      </dgm:t>
    </dgm:pt>
    <dgm:pt modelId="{F0406438-0112-41D0-8597-AD06532D6537}" type="parTrans" cxnId="{93AD2360-8530-4E23-889A-F007FDA1A380}">
      <dgm:prSet/>
      <dgm:spPr/>
      <dgm:t>
        <a:bodyPr/>
        <a:lstStyle/>
        <a:p>
          <a:endParaRPr lang="en-IN"/>
        </a:p>
      </dgm:t>
    </dgm:pt>
    <dgm:pt modelId="{09B6A2DC-8E7A-4C1B-9EB1-F091D6391221}" type="sibTrans" cxnId="{93AD2360-8530-4E23-889A-F007FDA1A380}">
      <dgm:prSet/>
      <dgm:spPr/>
      <dgm:t>
        <a:bodyPr/>
        <a:lstStyle/>
        <a:p>
          <a:endParaRPr lang="en-IN"/>
        </a:p>
      </dgm:t>
    </dgm:pt>
    <dgm:pt modelId="{1C13A091-2675-41A2-8802-D6652B9F348C}">
      <dgm:prSet custT="1"/>
      <dgm:spPr/>
      <dgm:t>
        <a:bodyPr/>
        <a:lstStyle/>
        <a:p>
          <a:pPr algn="l"/>
          <a:r>
            <a:rPr lang="en-IN" sz="1600"/>
            <a:t>A user friendly interface was made to simplify the user experience.</a:t>
          </a:r>
        </a:p>
      </dgm:t>
    </dgm:pt>
    <dgm:pt modelId="{746678FD-1ACE-40C8-8AD8-860F2DBB5A0A}" type="parTrans" cxnId="{81A48D7A-6324-49DC-A80D-19A4F7591F5F}">
      <dgm:prSet/>
      <dgm:spPr/>
      <dgm:t>
        <a:bodyPr/>
        <a:lstStyle/>
        <a:p>
          <a:endParaRPr lang="en-IN"/>
        </a:p>
      </dgm:t>
    </dgm:pt>
    <dgm:pt modelId="{F3E9B800-772A-4843-A47F-197CEDD6A816}" type="sibTrans" cxnId="{81A48D7A-6324-49DC-A80D-19A4F7591F5F}">
      <dgm:prSet/>
      <dgm:spPr/>
      <dgm:t>
        <a:bodyPr/>
        <a:lstStyle/>
        <a:p>
          <a:endParaRPr lang="en-IN"/>
        </a:p>
      </dgm:t>
    </dgm:pt>
    <dgm:pt modelId="{913F415F-D22A-4CBA-9099-4E0F2DE3B999}">
      <dgm:prSet phldrT="[Text]" custT="1"/>
      <dgm:spPr/>
      <dgm:t>
        <a:bodyPr/>
        <a:lstStyle/>
        <a:p>
          <a:pPr algn="l"/>
          <a:endParaRPr lang="en-IN" sz="1600"/>
        </a:p>
      </dgm:t>
    </dgm:pt>
    <dgm:pt modelId="{B80FF441-18A1-4705-A2C2-C62DCD4AE82C}" type="parTrans" cxnId="{30696268-939A-4ADA-8275-E4734E3B0E3A}">
      <dgm:prSet/>
      <dgm:spPr/>
      <dgm:t>
        <a:bodyPr/>
        <a:lstStyle/>
        <a:p>
          <a:endParaRPr lang="en-IN"/>
        </a:p>
      </dgm:t>
    </dgm:pt>
    <dgm:pt modelId="{2F0D841E-A5DE-4EB0-A387-79EDEDA9349F}" type="sibTrans" cxnId="{30696268-939A-4ADA-8275-E4734E3B0E3A}">
      <dgm:prSet/>
      <dgm:spPr/>
      <dgm:t>
        <a:bodyPr/>
        <a:lstStyle/>
        <a:p>
          <a:endParaRPr lang="en-IN"/>
        </a:p>
      </dgm:t>
    </dgm:pt>
    <dgm:pt modelId="{27992A1D-FF3E-4133-8EE5-6C43FBFF4667}">
      <dgm:prSet custT="1"/>
      <dgm:spPr/>
      <dgm:t>
        <a:bodyPr/>
        <a:lstStyle/>
        <a:p>
          <a:pPr algn="l"/>
          <a:endParaRPr lang="en-IN" sz="1600" dirty="0"/>
        </a:p>
      </dgm:t>
    </dgm:pt>
    <dgm:pt modelId="{6D654477-3884-44BA-9BA1-481E4AC45FF8}" type="parTrans" cxnId="{DCE29881-E6A5-4881-94E8-EF1E47DEC8DE}">
      <dgm:prSet/>
      <dgm:spPr/>
      <dgm:t>
        <a:bodyPr/>
        <a:lstStyle/>
        <a:p>
          <a:endParaRPr lang="en-IN"/>
        </a:p>
      </dgm:t>
    </dgm:pt>
    <dgm:pt modelId="{893B1EE2-A5DE-4F30-8647-27FD041FB5C9}" type="sibTrans" cxnId="{DCE29881-E6A5-4881-94E8-EF1E47DEC8DE}">
      <dgm:prSet/>
      <dgm:spPr/>
      <dgm:t>
        <a:bodyPr/>
        <a:lstStyle/>
        <a:p>
          <a:endParaRPr lang="en-IN"/>
        </a:p>
      </dgm:t>
    </dgm:pt>
    <dgm:pt modelId="{6011241B-D474-4B03-8CF1-74F996D9DA08}">
      <dgm:prSet phldrT="[Text]" custT="1"/>
      <dgm:spPr/>
      <dgm:t>
        <a:bodyPr/>
        <a:lstStyle/>
        <a:p>
          <a:pPr algn="l"/>
          <a:r>
            <a:rPr lang="en-IN" sz="1600"/>
            <a:t>Program was created futhur and developed to show the symptom analysis in a suitable format. </a:t>
          </a:r>
        </a:p>
      </dgm:t>
    </dgm:pt>
    <dgm:pt modelId="{8EFABE7F-A485-4FD4-8C20-D1F07D5D7161}" type="parTrans" cxnId="{6C7AA990-2C89-4341-800B-9EC3BC5604B3}">
      <dgm:prSet/>
      <dgm:spPr/>
      <dgm:t>
        <a:bodyPr/>
        <a:lstStyle/>
        <a:p>
          <a:endParaRPr lang="en-IN"/>
        </a:p>
      </dgm:t>
    </dgm:pt>
    <dgm:pt modelId="{2697391B-399C-49AA-BF84-35E65B208AE7}" type="sibTrans" cxnId="{6C7AA990-2C89-4341-800B-9EC3BC5604B3}">
      <dgm:prSet/>
      <dgm:spPr/>
      <dgm:t>
        <a:bodyPr/>
        <a:lstStyle/>
        <a:p>
          <a:endParaRPr lang="en-IN"/>
        </a:p>
      </dgm:t>
    </dgm:pt>
    <dgm:pt modelId="{92C9359B-EEC7-4728-BC7D-CBF348D163B0}">
      <dgm:prSet phldrT="[Text]" custT="1"/>
      <dgm:spPr/>
      <dgm:t>
        <a:bodyPr/>
        <a:lstStyle/>
        <a:p>
          <a:pPr algn="l">
            <a:lnSpc>
              <a:spcPct val="100000"/>
            </a:lnSpc>
          </a:pPr>
          <a:r>
            <a:rPr lang="en-IN" sz="1600" dirty="0"/>
            <a:t>Focus point for the project was selected and its requirements were analysed.</a:t>
          </a:r>
        </a:p>
      </dgm:t>
    </dgm:pt>
    <dgm:pt modelId="{1F327C3F-F368-4957-8EF8-AC2C3E8FFAC2}" type="parTrans" cxnId="{E2C6AD5F-5D27-4F64-889C-7DC99FE4F112}">
      <dgm:prSet/>
      <dgm:spPr/>
      <dgm:t>
        <a:bodyPr/>
        <a:lstStyle/>
        <a:p>
          <a:endParaRPr lang="en-IN"/>
        </a:p>
      </dgm:t>
    </dgm:pt>
    <dgm:pt modelId="{36C4243A-FE3F-4FF6-AD13-9FC8BD7FE462}" type="sibTrans" cxnId="{E2C6AD5F-5D27-4F64-889C-7DC99FE4F112}">
      <dgm:prSet/>
      <dgm:spPr/>
      <dgm:t>
        <a:bodyPr/>
        <a:lstStyle/>
        <a:p>
          <a:endParaRPr lang="en-IN"/>
        </a:p>
      </dgm:t>
    </dgm:pt>
    <dgm:pt modelId="{1E86349A-676E-498E-B9FC-E0B2810065EC}" type="pres">
      <dgm:prSet presAssocID="{6AE336F2-0C20-4534-B84E-88ABDE674462}" presName="Name0" presStyleCnt="0">
        <dgm:presLayoutVars>
          <dgm:dir/>
          <dgm:animLvl val="lvl"/>
          <dgm:resizeHandles/>
        </dgm:presLayoutVars>
      </dgm:prSet>
      <dgm:spPr/>
    </dgm:pt>
    <dgm:pt modelId="{3544EA94-DC1D-4F15-A95F-377123D48F09}" type="pres">
      <dgm:prSet presAssocID="{02F3F851-02A2-4135-9C8C-4423050DB89F}" presName="linNode" presStyleCnt="0"/>
      <dgm:spPr/>
    </dgm:pt>
    <dgm:pt modelId="{317C4518-BE1A-48F7-BA34-4BB16F15FBE8}" type="pres">
      <dgm:prSet presAssocID="{02F3F851-02A2-4135-9C8C-4423050DB89F}" presName="parentShp" presStyleLbl="node1" presStyleIdx="0" presStyleCnt="5">
        <dgm:presLayoutVars>
          <dgm:bulletEnabled val="1"/>
        </dgm:presLayoutVars>
      </dgm:prSet>
      <dgm:spPr/>
    </dgm:pt>
    <dgm:pt modelId="{0034DBD0-B53A-4DD6-B209-2124C78102F0}" type="pres">
      <dgm:prSet presAssocID="{02F3F851-02A2-4135-9C8C-4423050DB89F}" presName="childShp" presStyleLbl="bgAccFollowNode1" presStyleIdx="0" presStyleCnt="5" custScaleY="90680">
        <dgm:presLayoutVars>
          <dgm:bulletEnabled val="1"/>
        </dgm:presLayoutVars>
      </dgm:prSet>
      <dgm:spPr/>
    </dgm:pt>
    <dgm:pt modelId="{AA758817-4F03-4556-9AD2-FEEA57315598}" type="pres">
      <dgm:prSet presAssocID="{F451416B-C685-406E-9741-D63EEF88ECE0}" presName="spacing" presStyleCnt="0"/>
      <dgm:spPr/>
    </dgm:pt>
    <dgm:pt modelId="{229CBC3B-33EE-4538-995C-C54E88C28BCF}" type="pres">
      <dgm:prSet presAssocID="{3E6A6677-9036-4B42-9443-7FDF3EBE01B2}" presName="linNode" presStyleCnt="0"/>
      <dgm:spPr/>
    </dgm:pt>
    <dgm:pt modelId="{F6FB6FF4-1887-4D77-AD98-FD272745EFDD}" type="pres">
      <dgm:prSet presAssocID="{3E6A6677-9036-4B42-9443-7FDF3EBE01B2}" presName="parentShp" presStyleLbl="node1" presStyleIdx="1" presStyleCnt="5">
        <dgm:presLayoutVars>
          <dgm:bulletEnabled val="1"/>
        </dgm:presLayoutVars>
      </dgm:prSet>
      <dgm:spPr/>
    </dgm:pt>
    <dgm:pt modelId="{9BEEFCB2-7ABE-444E-84D7-76CE723E2CD3}" type="pres">
      <dgm:prSet presAssocID="{3E6A6677-9036-4B42-9443-7FDF3EBE01B2}" presName="childShp" presStyleLbl="bgAccFollowNode1" presStyleIdx="1" presStyleCnt="5">
        <dgm:presLayoutVars>
          <dgm:bulletEnabled val="1"/>
        </dgm:presLayoutVars>
      </dgm:prSet>
      <dgm:spPr/>
    </dgm:pt>
    <dgm:pt modelId="{EB376B15-E239-4651-8069-C1FECE2F5AE1}" type="pres">
      <dgm:prSet presAssocID="{50079915-BD31-4C2A-8A85-2F6813AA5567}" presName="spacing" presStyleCnt="0"/>
      <dgm:spPr/>
    </dgm:pt>
    <dgm:pt modelId="{EA28EE84-D303-46E3-9639-80C31CFC0EB7}" type="pres">
      <dgm:prSet presAssocID="{0353364C-57E1-49E9-9A62-7138F864E9E9}" presName="linNode" presStyleCnt="0"/>
      <dgm:spPr/>
    </dgm:pt>
    <dgm:pt modelId="{CE118AD1-8DD9-4CBE-918F-D9A950450B7F}" type="pres">
      <dgm:prSet presAssocID="{0353364C-57E1-49E9-9A62-7138F864E9E9}" presName="parentShp" presStyleLbl="node1" presStyleIdx="2" presStyleCnt="5">
        <dgm:presLayoutVars>
          <dgm:bulletEnabled val="1"/>
        </dgm:presLayoutVars>
      </dgm:prSet>
      <dgm:spPr/>
    </dgm:pt>
    <dgm:pt modelId="{AA88E81E-4EFA-4046-AE8B-97AA61A52906}" type="pres">
      <dgm:prSet presAssocID="{0353364C-57E1-49E9-9A62-7138F864E9E9}" presName="childShp" presStyleLbl="bgAccFollowNode1" presStyleIdx="2" presStyleCnt="5">
        <dgm:presLayoutVars>
          <dgm:bulletEnabled val="1"/>
        </dgm:presLayoutVars>
      </dgm:prSet>
      <dgm:spPr/>
    </dgm:pt>
    <dgm:pt modelId="{662F935D-DE85-419E-B61B-AB147D92994D}" type="pres">
      <dgm:prSet presAssocID="{7B585255-CF18-4166-9B50-A9F520117847}" presName="spacing" presStyleCnt="0"/>
      <dgm:spPr/>
    </dgm:pt>
    <dgm:pt modelId="{196764C0-18E1-4C48-B4B3-079F906D7683}" type="pres">
      <dgm:prSet presAssocID="{9AB2CCE2-BBD5-4638-8360-42B55198203D}" presName="linNode" presStyleCnt="0"/>
      <dgm:spPr/>
    </dgm:pt>
    <dgm:pt modelId="{A2364777-2BC1-4253-9EEB-E84A1C36C73A}" type="pres">
      <dgm:prSet presAssocID="{9AB2CCE2-BBD5-4638-8360-42B55198203D}" presName="parentShp" presStyleLbl="node1" presStyleIdx="3" presStyleCnt="5">
        <dgm:presLayoutVars>
          <dgm:bulletEnabled val="1"/>
        </dgm:presLayoutVars>
      </dgm:prSet>
      <dgm:spPr/>
    </dgm:pt>
    <dgm:pt modelId="{F89A9426-3872-4AF3-A548-BFEAFD0AC76E}" type="pres">
      <dgm:prSet presAssocID="{9AB2CCE2-BBD5-4638-8360-42B55198203D}" presName="childShp" presStyleLbl="bgAccFollowNode1" presStyleIdx="3" presStyleCnt="5">
        <dgm:presLayoutVars>
          <dgm:bulletEnabled val="1"/>
        </dgm:presLayoutVars>
      </dgm:prSet>
      <dgm:spPr/>
    </dgm:pt>
    <dgm:pt modelId="{305F8914-8B07-4516-BED4-380A02D69636}" type="pres">
      <dgm:prSet presAssocID="{80F9843B-5A6C-428D-884E-F9378A4A794F}" presName="spacing" presStyleCnt="0"/>
      <dgm:spPr/>
    </dgm:pt>
    <dgm:pt modelId="{F75EA70C-BAC4-4BC0-B3C0-FB571181690F}" type="pres">
      <dgm:prSet presAssocID="{1684499B-EEA3-4C17-81E0-2D41CB85DBEC}" presName="linNode" presStyleCnt="0"/>
      <dgm:spPr/>
    </dgm:pt>
    <dgm:pt modelId="{576DE685-8870-4544-8BCB-E481FBA504AF}" type="pres">
      <dgm:prSet presAssocID="{1684499B-EEA3-4C17-81E0-2D41CB85DBEC}" presName="parentShp" presStyleLbl="node1" presStyleIdx="4" presStyleCnt="5">
        <dgm:presLayoutVars>
          <dgm:bulletEnabled val="1"/>
        </dgm:presLayoutVars>
      </dgm:prSet>
      <dgm:spPr/>
    </dgm:pt>
    <dgm:pt modelId="{0BACD11E-8D1A-40AE-8867-D8040C1BB6E1}" type="pres">
      <dgm:prSet presAssocID="{1684499B-EEA3-4C17-81E0-2D41CB85DBEC}" presName="childShp" presStyleLbl="bgAccFollowNode1" presStyleIdx="4" presStyleCnt="5">
        <dgm:presLayoutVars>
          <dgm:bulletEnabled val="1"/>
        </dgm:presLayoutVars>
      </dgm:prSet>
      <dgm:spPr/>
    </dgm:pt>
  </dgm:ptLst>
  <dgm:cxnLst>
    <dgm:cxn modelId="{3248BC01-85E2-48AC-8DFB-CE5B4B917D37}" type="presOf" srcId="{5EC4A143-50CA-4DA6-ACFE-5EDC3DEB60C1}" destId="{0BACD11E-8D1A-40AE-8867-D8040C1BB6E1}" srcOrd="0" destOrd="0" presId="urn:microsoft.com/office/officeart/2005/8/layout/vList6"/>
    <dgm:cxn modelId="{E0103B14-4695-44D0-9807-D6940BEEB21C}" type="presOf" srcId="{92C9359B-EEC7-4728-BC7D-CBF348D163B0}" destId="{0034DBD0-B53A-4DD6-B209-2124C78102F0}" srcOrd="0" destOrd="0" presId="urn:microsoft.com/office/officeart/2005/8/layout/vList6"/>
    <dgm:cxn modelId="{1AC9571A-897F-46FA-AC92-BA955834A34C}" srcId="{6AE336F2-0C20-4534-B84E-88ABDE674462}" destId="{0353364C-57E1-49E9-9A62-7138F864E9E9}" srcOrd="2" destOrd="0" parTransId="{FBA4AFCD-3900-4823-87F1-AB0C8413AA3C}" sibTransId="{7B585255-CF18-4166-9B50-A9F520117847}"/>
    <dgm:cxn modelId="{D7A3D437-31FF-4F72-8863-7A94D21AD755}" srcId="{0353364C-57E1-49E9-9A62-7138F864E9E9}" destId="{8DEC3CEF-E61F-4C4B-B2A8-D8E63611AC4F}" srcOrd="1" destOrd="0" parTransId="{7CED99B9-E538-4D21-AAC0-45BCA343F31D}" sibTransId="{13D16C32-F848-406B-8A1B-809B523841D7}"/>
    <dgm:cxn modelId="{0B097E5F-3846-4850-A123-01D7D0F84B18}" type="presOf" srcId="{02F3F851-02A2-4135-9C8C-4423050DB89F}" destId="{317C4518-BE1A-48F7-BA34-4BB16F15FBE8}" srcOrd="0" destOrd="0" presId="urn:microsoft.com/office/officeart/2005/8/layout/vList6"/>
    <dgm:cxn modelId="{E2C6AD5F-5D27-4F64-889C-7DC99FE4F112}" srcId="{02F3F851-02A2-4135-9C8C-4423050DB89F}" destId="{92C9359B-EEC7-4728-BC7D-CBF348D163B0}" srcOrd="0" destOrd="0" parTransId="{1F327C3F-F368-4957-8EF8-AC2C3E8FFAC2}" sibTransId="{36C4243A-FE3F-4FF6-AD13-9FC8BD7FE462}"/>
    <dgm:cxn modelId="{93AD2360-8530-4E23-889A-F007FDA1A380}" srcId="{1684499B-EEA3-4C17-81E0-2D41CB85DBEC}" destId="{5EC4A143-50CA-4DA6-ACFE-5EDC3DEB60C1}" srcOrd="0" destOrd="0" parTransId="{F0406438-0112-41D0-8597-AD06532D6537}" sibTransId="{09B6A2DC-8E7A-4C1B-9EB1-F091D6391221}"/>
    <dgm:cxn modelId="{7EF86B62-7A4E-422B-BA2B-D6DA9E05C7D9}" srcId="{6AE336F2-0C20-4534-B84E-88ABDE674462}" destId="{02F3F851-02A2-4135-9C8C-4423050DB89F}" srcOrd="0" destOrd="0" parTransId="{B42A4E9C-EC40-4832-B092-6EE6E20DDFD0}" sibTransId="{F451416B-C685-406E-9741-D63EEF88ECE0}"/>
    <dgm:cxn modelId="{A6B95843-4CAA-4FC1-B2F0-40F644DD8105}" srcId="{3E6A6677-9036-4B42-9443-7FDF3EBE01B2}" destId="{9AE5A254-B5F1-4221-A5F3-09CB88A2ED4E}" srcOrd="1" destOrd="0" parTransId="{E6A5519A-A730-42B3-808B-E04D72D5C90C}" sibTransId="{51E0F567-C064-486C-B11B-9000663D7338}"/>
    <dgm:cxn modelId="{30696268-939A-4ADA-8275-E4734E3B0E3A}" srcId="{0353364C-57E1-49E9-9A62-7138F864E9E9}" destId="{913F415F-D22A-4CBA-9099-4E0F2DE3B999}" srcOrd="0" destOrd="0" parTransId="{B80FF441-18A1-4705-A2C2-C62DCD4AE82C}" sibTransId="{2F0D841E-A5DE-4EB0-A387-79EDEDA9349F}"/>
    <dgm:cxn modelId="{260C1858-B3B3-478D-A54B-CF9D48F612DD}" type="presOf" srcId="{6AE336F2-0C20-4534-B84E-88ABDE674462}" destId="{1E86349A-676E-498E-B9FC-E0B2810065EC}" srcOrd="0" destOrd="0" presId="urn:microsoft.com/office/officeart/2005/8/layout/vList6"/>
    <dgm:cxn modelId="{81A48D7A-6324-49DC-A80D-19A4F7591F5F}" srcId="{1684499B-EEA3-4C17-81E0-2D41CB85DBEC}" destId="{1C13A091-2675-41A2-8802-D6652B9F348C}" srcOrd="1" destOrd="0" parTransId="{746678FD-1ACE-40C8-8AD8-860F2DBB5A0A}" sibTransId="{F3E9B800-772A-4843-A47F-197CEDD6A816}"/>
    <dgm:cxn modelId="{DE329B5A-79D4-4048-A6FF-78638723FC18}" srcId="{6AE336F2-0C20-4534-B84E-88ABDE674462}" destId="{1684499B-EEA3-4C17-81E0-2D41CB85DBEC}" srcOrd="4" destOrd="0" parTransId="{3F18E9E8-7C87-452D-9726-C3486937E464}" sibTransId="{52054B0F-BD36-4BD7-9D76-320ACE917BDC}"/>
    <dgm:cxn modelId="{DCE29881-E6A5-4881-94E8-EF1E47DEC8DE}" srcId="{3E6A6677-9036-4B42-9443-7FDF3EBE01B2}" destId="{27992A1D-FF3E-4133-8EE5-6C43FBFF4667}" srcOrd="0" destOrd="0" parTransId="{6D654477-3884-44BA-9BA1-481E4AC45FF8}" sibTransId="{893B1EE2-A5DE-4F30-8647-27FD041FB5C9}"/>
    <dgm:cxn modelId="{989D1C8A-9B28-4D22-B1EC-3D3CC93692C4}" type="presOf" srcId="{1C13A091-2675-41A2-8802-D6652B9F348C}" destId="{0BACD11E-8D1A-40AE-8867-D8040C1BB6E1}" srcOrd="0" destOrd="1" presId="urn:microsoft.com/office/officeart/2005/8/layout/vList6"/>
    <dgm:cxn modelId="{6C7AA990-2C89-4341-800B-9EC3BC5604B3}" srcId="{9AB2CCE2-BBD5-4638-8360-42B55198203D}" destId="{6011241B-D474-4B03-8CF1-74F996D9DA08}" srcOrd="0" destOrd="0" parTransId="{8EFABE7F-A485-4FD4-8C20-D1F07D5D7161}" sibTransId="{2697391B-399C-49AA-BF84-35E65B208AE7}"/>
    <dgm:cxn modelId="{EDCFB597-39B0-4461-99E7-F38013A1B206}" type="presOf" srcId="{8DEC3CEF-E61F-4C4B-B2A8-D8E63611AC4F}" destId="{AA88E81E-4EFA-4046-AE8B-97AA61A52906}" srcOrd="0" destOrd="1" presId="urn:microsoft.com/office/officeart/2005/8/layout/vList6"/>
    <dgm:cxn modelId="{0678EC97-B623-4B89-8BB6-9BEC4C6CDA2B}" type="presOf" srcId="{27992A1D-FF3E-4133-8EE5-6C43FBFF4667}" destId="{9BEEFCB2-7ABE-444E-84D7-76CE723E2CD3}" srcOrd="0" destOrd="0" presId="urn:microsoft.com/office/officeart/2005/8/layout/vList6"/>
    <dgm:cxn modelId="{C009B99B-28D3-4C88-87B1-E8EB79F5ACFD}" type="presOf" srcId="{1684499B-EEA3-4C17-81E0-2D41CB85DBEC}" destId="{576DE685-8870-4544-8BCB-E481FBA504AF}" srcOrd="0" destOrd="0" presId="urn:microsoft.com/office/officeart/2005/8/layout/vList6"/>
    <dgm:cxn modelId="{2771FFA2-4264-4824-9368-8D89D1F09F6E}" type="presOf" srcId="{9AB2CCE2-BBD5-4638-8360-42B55198203D}" destId="{A2364777-2BC1-4253-9EEB-E84A1C36C73A}" srcOrd="0" destOrd="0" presId="urn:microsoft.com/office/officeart/2005/8/layout/vList6"/>
    <dgm:cxn modelId="{2FBC54A9-F5CE-4297-87EE-98B368BA3406}" type="presOf" srcId="{0353364C-57E1-49E9-9A62-7138F864E9E9}" destId="{CE118AD1-8DD9-4CBE-918F-D9A950450B7F}" srcOrd="0" destOrd="0" presId="urn:microsoft.com/office/officeart/2005/8/layout/vList6"/>
    <dgm:cxn modelId="{F636C2AA-464B-4A53-95C0-6394B3CE6BCD}" srcId="{6AE336F2-0C20-4534-B84E-88ABDE674462}" destId="{9AB2CCE2-BBD5-4638-8360-42B55198203D}" srcOrd="3" destOrd="0" parTransId="{38EE834D-86EE-4194-97BF-AE1DECC0BAED}" sibTransId="{80F9843B-5A6C-428D-884E-F9378A4A794F}"/>
    <dgm:cxn modelId="{C0FCD8B1-2461-462E-8D42-F5DD9268E619}" type="presOf" srcId="{9AE5A254-B5F1-4221-A5F3-09CB88A2ED4E}" destId="{9BEEFCB2-7ABE-444E-84D7-76CE723E2CD3}" srcOrd="0" destOrd="1" presId="urn:microsoft.com/office/officeart/2005/8/layout/vList6"/>
    <dgm:cxn modelId="{C97CCAB3-67E6-4CD7-ADDF-DA09393536C0}" type="presOf" srcId="{3E6A6677-9036-4B42-9443-7FDF3EBE01B2}" destId="{F6FB6FF4-1887-4D77-AD98-FD272745EFDD}" srcOrd="0" destOrd="0" presId="urn:microsoft.com/office/officeart/2005/8/layout/vList6"/>
    <dgm:cxn modelId="{A2704AD1-101F-4914-9891-FDBC11B9F5EE}" type="presOf" srcId="{6011241B-D474-4B03-8CF1-74F996D9DA08}" destId="{F89A9426-3872-4AF3-A548-BFEAFD0AC76E}" srcOrd="0" destOrd="0" presId="urn:microsoft.com/office/officeart/2005/8/layout/vList6"/>
    <dgm:cxn modelId="{FDB68EED-40D7-44B0-8AE3-C1DDB122E0A9}" srcId="{6AE336F2-0C20-4534-B84E-88ABDE674462}" destId="{3E6A6677-9036-4B42-9443-7FDF3EBE01B2}" srcOrd="1" destOrd="0" parTransId="{AFF9C822-1204-4E9E-A6EA-9506C224FDC5}" sibTransId="{50079915-BD31-4C2A-8A85-2F6813AA5567}"/>
    <dgm:cxn modelId="{806178FD-81DE-4F3A-ABC4-E04745543043}" type="presOf" srcId="{913F415F-D22A-4CBA-9099-4E0F2DE3B999}" destId="{AA88E81E-4EFA-4046-AE8B-97AA61A52906}" srcOrd="0" destOrd="0" presId="urn:microsoft.com/office/officeart/2005/8/layout/vList6"/>
    <dgm:cxn modelId="{4E168162-6790-41A5-BB27-B0A22E5A9598}" type="presParOf" srcId="{1E86349A-676E-498E-B9FC-E0B2810065EC}" destId="{3544EA94-DC1D-4F15-A95F-377123D48F09}" srcOrd="0" destOrd="0" presId="urn:microsoft.com/office/officeart/2005/8/layout/vList6"/>
    <dgm:cxn modelId="{DC3C8DDF-C206-4F21-8F3B-6A84CB68F2BB}" type="presParOf" srcId="{3544EA94-DC1D-4F15-A95F-377123D48F09}" destId="{317C4518-BE1A-48F7-BA34-4BB16F15FBE8}" srcOrd="0" destOrd="0" presId="urn:microsoft.com/office/officeart/2005/8/layout/vList6"/>
    <dgm:cxn modelId="{42494788-A83D-4620-A2CC-6C0C7670890A}" type="presParOf" srcId="{3544EA94-DC1D-4F15-A95F-377123D48F09}" destId="{0034DBD0-B53A-4DD6-B209-2124C78102F0}" srcOrd="1" destOrd="0" presId="urn:microsoft.com/office/officeart/2005/8/layout/vList6"/>
    <dgm:cxn modelId="{8C834722-21AD-4675-8DD8-285EE038E4A1}" type="presParOf" srcId="{1E86349A-676E-498E-B9FC-E0B2810065EC}" destId="{AA758817-4F03-4556-9AD2-FEEA57315598}" srcOrd="1" destOrd="0" presId="urn:microsoft.com/office/officeart/2005/8/layout/vList6"/>
    <dgm:cxn modelId="{5AA6034A-D0F0-4FFE-A91E-2A5BD62EA424}" type="presParOf" srcId="{1E86349A-676E-498E-B9FC-E0B2810065EC}" destId="{229CBC3B-33EE-4538-995C-C54E88C28BCF}" srcOrd="2" destOrd="0" presId="urn:microsoft.com/office/officeart/2005/8/layout/vList6"/>
    <dgm:cxn modelId="{2EEFC153-3601-4C08-BDF9-A294E814EE7B}" type="presParOf" srcId="{229CBC3B-33EE-4538-995C-C54E88C28BCF}" destId="{F6FB6FF4-1887-4D77-AD98-FD272745EFDD}" srcOrd="0" destOrd="0" presId="urn:microsoft.com/office/officeart/2005/8/layout/vList6"/>
    <dgm:cxn modelId="{1FB3A9E0-1381-417E-ADE1-89504B93998F}" type="presParOf" srcId="{229CBC3B-33EE-4538-995C-C54E88C28BCF}" destId="{9BEEFCB2-7ABE-444E-84D7-76CE723E2CD3}" srcOrd="1" destOrd="0" presId="urn:microsoft.com/office/officeart/2005/8/layout/vList6"/>
    <dgm:cxn modelId="{705253E0-79FC-47D6-91DD-F87765ED0532}" type="presParOf" srcId="{1E86349A-676E-498E-B9FC-E0B2810065EC}" destId="{EB376B15-E239-4651-8069-C1FECE2F5AE1}" srcOrd="3" destOrd="0" presId="urn:microsoft.com/office/officeart/2005/8/layout/vList6"/>
    <dgm:cxn modelId="{BB2901AD-DB31-48F1-921F-E0E556ECFED7}" type="presParOf" srcId="{1E86349A-676E-498E-B9FC-E0B2810065EC}" destId="{EA28EE84-D303-46E3-9639-80C31CFC0EB7}" srcOrd="4" destOrd="0" presId="urn:microsoft.com/office/officeart/2005/8/layout/vList6"/>
    <dgm:cxn modelId="{60520B82-8F2E-4C61-8C11-22929386A9D7}" type="presParOf" srcId="{EA28EE84-D303-46E3-9639-80C31CFC0EB7}" destId="{CE118AD1-8DD9-4CBE-918F-D9A950450B7F}" srcOrd="0" destOrd="0" presId="urn:microsoft.com/office/officeart/2005/8/layout/vList6"/>
    <dgm:cxn modelId="{E79CA008-7C83-4922-887D-DDF76A1F0766}" type="presParOf" srcId="{EA28EE84-D303-46E3-9639-80C31CFC0EB7}" destId="{AA88E81E-4EFA-4046-AE8B-97AA61A52906}" srcOrd="1" destOrd="0" presId="urn:microsoft.com/office/officeart/2005/8/layout/vList6"/>
    <dgm:cxn modelId="{6FBB5C3E-5E7D-433A-A6DD-D87F861196AF}" type="presParOf" srcId="{1E86349A-676E-498E-B9FC-E0B2810065EC}" destId="{662F935D-DE85-419E-B61B-AB147D92994D}" srcOrd="5" destOrd="0" presId="urn:microsoft.com/office/officeart/2005/8/layout/vList6"/>
    <dgm:cxn modelId="{1DAB8FB8-ECB8-4DA0-8947-2B3E7856A8DD}" type="presParOf" srcId="{1E86349A-676E-498E-B9FC-E0B2810065EC}" destId="{196764C0-18E1-4C48-B4B3-079F906D7683}" srcOrd="6" destOrd="0" presId="urn:microsoft.com/office/officeart/2005/8/layout/vList6"/>
    <dgm:cxn modelId="{0F8461BC-398B-4B90-B66C-39D6835BBC1C}" type="presParOf" srcId="{196764C0-18E1-4C48-B4B3-079F906D7683}" destId="{A2364777-2BC1-4253-9EEB-E84A1C36C73A}" srcOrd="0" destOrd="0" presId="urn:microsoft.com/office/officeart/2005/8/layout/vList6"/>
    <dgm:cxn modelId="{204B6074-71DE-40C6-B999-735139C22459}" type="presParOf" srcId="{196764C0-18E1-4C48-B4B3-079F906D7683}" destId="{F89A9426-3872-4AF3-A548-BFEAFD0AC76E}" srcOrd="1" destOrd="0" presId="urn:microsoft.com/office/officeart/2005/8/layout/vList6"/>
    <dgm:cxn modelId="{2E0EF817-EA98-42C1-9B98-3D722F2F1BAD}" type="presParOf" srcId="{1E86349A-676E-498E-B9FC-E0B2810065EC}" destId="{305F8914-8B07-4516-BED4-380A02D69636}" srcOrd="7" destOrd="0" presId="urn:microsoft.com/office/officeart/2005/8/layout/vList6"/>
    <dgm:cxn modelId="{1128AA1C-B51F-4714-8712-482AB4168976}" type="presParOf" srcId="{1E86349A-676E-498E-B9FC-E0B2810065EC}" destId="{F75EA70C-BAC4-4BC0-B3C0-FB571181690F}" srcOrd="8" destOrd="0" presId="urn:microsoft.com/office/officeart/2005/8/layout/vList6"/>
    <dgm:cxn modelId="{CF6D98DC-EA3C-458A-901C-C9DB8CD61B4E}" type="presParOf" srcId="{F75EA70C-BAC4-4BC0-B3C0-FB571181690F}" destId="{576DE685-8870-4544-8BCB-E481FBA504AF}" srcOrd="0" destOrd="0" presId="urn:microsoft.com/office/officeart/2005/8/layout/vList6"/>
    <dgm:cxn modelId="{19701E80-D21F-433F-AF82-096AA87DF3F4}" type="presParOf" srcId="{F75EA70C-BAC4-4BC0-B3C0-FB571181690F}" destId="{0BACD11E-8D1A-40AE-8867-D8040C1BB6E1}"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34DBD0-B53A-4DD6-B209-2124C78102F0}">
      <dsp:nvSpPr>
        <dsp:cNvPr id="0" name=""/>
        <dsp:cNvSpPr/>
      </dsp:nvSpPr>
      <dsp:spPr>
        <a:xfrm>
          <a:off x="4362026" y="43798"/>
          <a:ext cx="6543040" cy="819802"/>
        </a:xfrm>
        <a:prstGeom prst="rightArrow">
          <a:avLst>
            <a:gd name="adj1" fmla="val 75000"/>
            <a:gd name="adj2" fmla="val 50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a:outerShdw blurRad="50800" dist="12700" dir="5400000" algn="ctr" rotWithShape="0">
            <a:srgbClr val="000000">
              <a:alpha val="50000"/>
            </a:srgbClr>
          </a:outerShdw>
        </a:effectLst>
      </dsp:spPr>
      <dsp:style>
        <a:lnRef idx="1">
          <a:scrgbClr r="0" g="0" b="0"/>
        </a:lnRef>
        <a:fillRef idx="1">
          <a:scrgbClr r="0" g="0" b="0"/>
        </a:fillRef>
        <a:effectRef idx="2">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100000"/>
            </a:lnSpc>
            <a:spcBef>
              <a:spcPct val="0"/>
            </a:spcBef>
            <a:spcAft>
              <a:spcPct val="15000"/>
            </a:spcAft>
            <a:buChar char="•"/>
          </a:pPr>
          <a:r>
            <a:rPr lang="en-IN" sz="1600" kern="1200" dirty="0"/>
            <a:t>Focus point for the project was selected and its requirements were analysed.</a:t>
          </a:r>
        </a:p>
      </dsp:txBody>
      <dsp:txXfrm>
        <a:off x="4362026" y="146273"/>
        <a:ext cx="6235614" cy="614852"/>
      </dsp:txXfrm>
    </dsp:sp>
    <dsp:sp modelId="{317C4518-BE1A-48F7-BA34-4BB16F15FBE8}">
      <dsp:nvSpPr>
        <dsp:cNvPr id="0" name=""/>
        <dsp:cNvSpPr/>
      </dsp:nvSpPr>
      <dsp:spPr>
        <a:xfrm>
          <a:off x="0" y="1669"/>
          <a:ext cx="4362026" cy="904060"/>
        </a:xfrm>
        <a:prstGeom prst="roundRect">
          <a:avLst/>
        </a:prstGeom>
        <a:gradFill rotWithShape="0">
          <a:gsLst>
            <a:gs pos="0">
              <a:schemeClr val="accent4">
                <a:hueOff val="0"/>
                <a:satOff val="0"/>
                <a:lumOff val="0"/>
                <a:alphaOff val="0"/>
                <a:tint val="100000"/>
                <a:shade val="85000"/>
                <a:satMod val="100000"/>
                <a:lumMod val="100000"/>
              </a:schemeClr>
            </a:gs>
            <a:gs pos="100000">
              <a:schemeClr val="accent4">
                <a:hueOff val="0"/>
                <a:satOff val="0"/>
                <a:lumOff val="0"/>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4">
              <a:hueOff val="0"/>
              <a:satOff val="0"/>
              <a:lumOff val="0"/>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IN" sz="2800" kern="1200" dirty="0"/>
            <a:t>Step 1</a:t>
          </a:r>
        </a:p>
      </dsp:txBody>
      <dsp:txXfrm>
        <a:off x="44133" y="45802"/>
        <a:ext cx="4273760" cy="815794"/>
      </dsp:txXfrm>
    </dsp:sp>
    <dsp:sp modelId="{9BEEFCB2-7ABE-444E-84D7-76CE723E2CD3}">
      <dsp:nvSpPr>
        <dsp:cNvPr id="0" name=""/>
        <dsp:cNvSpPr/>
      </dsp:nvSpPr>
      <dsp:spPr>
        <a:xfrm>
          <a:off x="4362026" y="996136"/>
          <a:ext cx="6543040" cy="904060"/>
        </a:xfrm>
        <a:prstGeom prst="rightArrow">
          <a:avLst>
            <a:gd name="adj1" fmla="val 75000"/>
            <a:gd name="adj2" fmla="val 50000"/>
          </a:avLst>
        </a:prstGeom>
        <a:solidFill>
          <a:schemeClr val="accent4">
            <a:tint val="40000"/>
            <a:alpha val="90000"/>
            <a:hueOff val="-300215"/>
            <a:satOff val="14839"/>
            <a:lumOff val="1372"/>
            <a:alphaOff val="0"/>
          </a:schemeClr>
        </a:solidFill>
        <a:ln w="9525" cap="flat" cmpd="sng" algn="ctr">
          <a:solidFill>
            <a:schemeClr val="accent4">
              <a:tint val="40000"/>
              <a:alpha val="90000"/>
              <a:hueOff val="-300215"/>
              <a:satOff val="14839"/>
              <a:lumOff val="1372"/>
              <a:alphaOff val="0"/>
            </a:schemeClr>
          </a:solidFill>
          <a:prstDash val="solid"/>
        </a:ln>
        <a:effectLst>
          <a:outerShdw blurRad="50800" dist="12700" dir="5400000" algn="ctr" rotWithShape="0">
            <a:srgbClr val="000000">
              <a:alpha val="50000"/>
            </a:srgbClr>
          </a:outerShdw>
        </a:effectLst>
      </dsp:spPr>
      <dsp:style>
        <a:lnRef idx="1">
          <a:scrgbClr r="0" g="0" b="0"/>
        </a:lnRef>
        <a:fillRef idx="1">
          <a:scrgbClr r="0" g="0" b="0"/>
        </a:fillRef>
        <a:effectRef idx="2">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endParaRPr lang="en-IN" sz="1600" kern="1200" dirty="0"/>
        </a:p>
        <a:p>
          <a:pPr marL="171450" lvl="1" indent="-171450" algn="l" defTabSz="711200">
            <a:lnSpc>
              <a:spcPct val="90000"/>
            </a:lnSpc>
            <a:spcBef>
              <a:spcPct val="0"/>
            </a:spcBef>
            <a:spcAft>
              <a:spcPct val="15000"/>
            </a:spcAft>
            <a:buChar char="•"/>
          </a:pPr>
          <a:r>
            <a:rPr lang="en-IN" sz="1600" kern="1200" dirty="0"/>
            <a:t>All the records of diseases and symptoms stored in a suitable format in a database.</a:t>
          </a:r>
        </a:p>
      </dsp:txBody>
      <dsp:txXfrm>
        <a:off x="4362026" y="1109144"/>
        <a:ext cx="6204018" cy="678045"/>
      </dsp:txXfrm>
    </dsp:sp>
    <dsp:sp modelId="{F6FB6FF4-1887-4D77-AD98-FD272745EFDD}">
      <dsp:nvSpPr>
        <dsp:cNvPr id="0" name=""/>
        <dsp:cNvSpPr/>
      </dsp:nvSpPr>
      <dsp:spPr>
        <a:xfrm>
          <a:off x="0" y="996136"/>
          <a:ext cx="4362026" cy="904060"/>
        </a:xfrm>
        <a:prstGeom prst="roundRect">
          <a:avLst/>
        </a:prstGeom>
        <a:gradFill rotWithShape="0">
          <a:gsLst>
            <a:gs pos="0">
              <a:schemeClr val="accent4">
                <a:hueOff val="-214299"/>
                <a:satOff val="14279"/>
                <a:lumOff val="4363"/>
                <a:alphaOff val="0"/>
                <a:tint val="100000"/>
                <a:shade val="85000"/>
                <a:satMod val="100000"/>
                <a:lumMod val="100000"/>
              </a:schemeClr>
            </a:gs>
            <a:gs pos="100000">
              <a:schemeClr val="accent4">
                <a:hueOff val="-214299"/>
                <a:satOff val="14279"/>
                <a:lumOff val="4363"/>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4">
              <a:hueOff val="-214299"/>
              <a:satOff val="14279"/>
              <a:lumOff val="4363"/>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IN" sz="2800" kern="1200" dirty="0"/>
            <a:t>Step 2</a:t>
          </a:r>
        </a:p>
      </dsp:txBody>
      <dsp:txXfrm>
        <a:off x="44133" y="1040269"/>
        <a:ext cx="4273760" cy="815794"/>
      </dsp:txXfrm>
    </dsp:sp>
    <dsp:sp modelId="{AA88E81E-4EFA-4046-AE8B-97AA61A52906}">
      <dsp:nvSpPr>
        <dsp:cNvPr id="0" name=""/>
        <dsp:cNvSpPr/>
      </dsp:nvSpPr>
      <dsp:spPr>
        <a:xfrm>
          <a:off x="4362026" y="1990602"/>
          <a:ext cx="6543040" cy="904060"/>
        </a:xfrm>
        <a:prstGeom prst="rightArrow">
          <a:avLst>
            <a:gd name="adj1" fmla="val 75000"/>
            <a:gd name="adj2" fmla="val 50000"/>
          </a:avLst>
        </a:prstGeom>
        <a:solidFill>
          <a:schemeClr val="accent4">
            <a:tint val="40000"/>
            <a:alpha val="90000"/>
            <a:hueOff val="-600431"/>
            <a:satOff val="29678"/>
            <a:lumOff val="2744"/>
            <a:alphaOff val="0"/>
          </a:schemeClr>
        </a:solidFill>
        <a:ln w="9525" cap="flat" cmpd="sng" algn="ctr">
          <a:solidFill>
            <a:schemeClr val="accent4">
              <a:tint val="40000"/>
              <a:alpha val="90000"/>
              <a:hueOff val="-600431"/>
              <a:satOff val="29678"/>
              <a:lumOff val="2744"/>
              <a:alphaOff val="0"/>
            </a:schemeClr>
          </a:solidFill>
          <a:prstDash val="solid"/>
        </a:ln>
        <a:effectLst>
          <a:outerShdw blurRad="50800" dist="12700" dir="5400000" algn="ctr" rotWithShape="0">
            <a:srgbClr val="000000">
              <a:alpha val="50000"/>
            </a:srgbClr>
          </a:outerShdw>
        </a:effectLst>
      </dsp:spPr>
      <dsp:style>
        <a:lnRef idx="1">
          <a:scrgbClr r="0" g="0" b="0"/>
        </a:lnRef>
        <a:fillRef idx="1">
          <a:scrgbClr r="0" g="0" b="0"/>
        </a:fillRef>
        <a:effectRef idx="2">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endParaRPr lang="en-IN" sz="1600" kern="1200"/>
        </a:p>
        <a:p>
          <a:pPr marL="171450" lvl="1" indent="-171450" algn="l" defTabSz="711200">
            <a:lnSpc>
              <a:spcPct val="90000"/>
            </a:lnSpc>
            <a:spcBef>
              <a:spcPct val="0"/>
            </a:spcBef>
            <a:spcAft>
              <a:spcPct val="15000"/>
            </a:spcAft>
            <a:buChar char="•"/>
          </a:pPr>
          <a:r>
            <a:rPr lang="en-IN" sz="1600" kern="1200"/>
            <a:t>Program was created to extract neccessary data i.e,the symptom set etc.</a:t>
          </a:r>
        </a:p>
      </dsp:txBody>
      <dsp:txXfrm>
        <a:off x="4362026" y="2103610"/>
        <a:ext cx="6204018" cy="678045"/>
      </dsp:txXfrm>
    </dsp:sp>
    <dsp:sp modelId="{CE118AD1-8DD9-4CBE-918F-D9A950450B7F}">
      <dsp:nvSpPr>
        <dsp:cNvPr id="0" name=""/>
        <dsp:cNvSpPr/>
      </dsp:nvSpPr>
      <dsp:spPr>
        <a:xfrm>
          <a:off x="0" y="1990602"/>
          <a:ext cx="4362026" cy="904060"/>
        </a:xfrm>
        <a:prstGeom prst="roundRect">
          <a:avLst/>
        </a:prstGeom>
        <a:gradFill rotWithShape="0">
          <a:gsLst>
            <a:gs pos="0">
              <a:schemeClr val="accent4">
                <a:hueOff val="-428597"/>
                <a:satOff val="28557"/>
                <a:lumOff val="8726"/>
                <a:alphaOff val="0"/>
                <a:tint val="100000"/>
                <a:shade val="85000"/>
                <a:satMod val="100000"/>
                <a:lumMod val="100000"/>
              </a:schemeClr>
            </a:gs>
            <a:gs pos="100000">
              <a:schemeClr val="accent4">
                <a:hueOff val="-428597"/>
                <a:satOff val="28557"/>
                <a:lumOff val="8726"/>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4">
              <a:hueOff val="-428597"/>
              <a:satOff val="28557"/>
              <a:lumOff val="8726"/>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IN" sz="2800" kern="1200" dirty="0"/>
            <a:t>Step 3</a:t>
          </a:r>
        </a:p>
      </dsp:txBody>
      <dsp:txXfrm>
        <a:off x="44133" y="2034735"/>
        <a:ext cx="4273760" cy="815794"/>
      </dsp:txXfrm>
    </dsp:sp>
    <dsp:sp modelId="{F89A9426-3872-4AF3-A548-BFEAFD0AC76E}">
      <dsp:nvSpPr>
        <dsp:cNvPr id="0" name=""/>
        <dsp:cNvSpPr/>
      </dsp:nvSpPr>
      <dsp:spPr>
        <a:xfrm>
          <a:off x="4362026" y="2985069"/>
          <a:ext cx="6543040" cy="904060"/>
        </a:xfrm>
        <a:prstGeom prst="rightArrow">
          <a:avLst>
            <a:gd name="adj1" fmla="val 75000"/>
            <a:gd name="adj2" fmla="val 50000"/>
          </a:avLst>
        </a:prstGeom>
        <a:solidFill>
          <a:schemeClr val="accent4">
            <a:tint val="40000"/>
            <a:alpha val="90000"/>
            <a:hueOff val="-900646"/>
            <a:satOff val="44518"/>
            <a:lumOff val="4116"/>
            <a:alphaOff val="0"/>
          </a:schemeClr>
        </a:solidFill>
        <a:ln w="9525" cap="flat" cmpd="sng" algn="ctr">
          <a:solidFill>
            <a:schemeClr val="accent4">
              <a:tint val="40000"/>
              <a:alpha val="90000"/>
              <a:hueOff val="-900646"/>
              <a:satOff val="44518"/>
              <a:lumOff val="4116"/>
              <a:alphaOff val="0"/>
            </a:schemeClr>
          </a:solidFill>
          <a:prstDash val="solid"/>
        </a:ln>
        <a:effectLst>
          <a:outerShdw blurRad="50800" dist="12700" dir="5400000" algn="ctr" rotWithShape="0">
            <a:srgbClr val="000000">
              <a:alpha val="50000"/>
            </a:srgbClr>
          </a:outerShdw>
        </a:effectLst>
      </dsp:spPr>
      <dsp:style>
        <a:lnRef idx="1">
          <a:scrgbClr r="0" g="0" b="0"/>
        </a:lnRef>
        <a:fillRef idx="1">
          <a:scrgbClr r="0" g="0" b="0"/>
        </a:fillRef>
        <a:effectRef idx="2">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IN" sz="1600" kern="1200"/>
            <a:t>Program was created futhur and developed to show the symptom analysis in a suitable format. </a:t>
          </a:r>
        </a:p>
      </dsp:txBody>
      <dsp:txXfrm>
        <a:off x="4362026" y="3098077"/>
        <a:ext cx="6204018" cy="678045"/>
      </dsp:txXfrm>
    </dsp:sp>
    <dsp:sp modelId="{A2364777-2BC1-4253-9EEB-E84A1C36C73A}">
      <dsp:nvSpPr>
        <dsp:cNvPr id="0" name=""/>
        <dsp:cNvSpPr/>
      </dsp:nvSpPr>
      <dsp:spPr>
        <a:xfrm>
          <a:off x="0" y="2985069"/>
          <a:ext cx="4362026" cy="904060"/>
        </a:xfrm>
        <a:prstGeom prst="roundRect">
          <a:avLst/>
        </a:prstGeom>
        <a:gradFill rotWithShape="0">
          <a:gsLst>
            <a:gs pos="0">
              <a:schemeClr val="accent4">
                <a:hueOff val="-642896"/>
                <a:satOff val="42836"/>
                <a:lumOff val="13088"/>
                <a:alphaOff val="0"/>
                <a:tint val="100000"/>
                <a:shade val="85000"/>
                <a:satMod val="100000"/>
                <a:lumMod val="100000"/>
              </a:schemeClr>
            </a:gs>
            <a:gs pos="100000">
              <a:schemeClr val="accent4">
                <a:hueOff val="-642896"/>
                <a:satOff val="42836"/>
                <a:lumOff val="13088"/>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4">
              <a:hueOff val="-642896"/>
              <a:satOff val="42836"/>
              <a:lumOff val="13088"/>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IN" sz="2800" kern="1200" dirty="0"/>
            <a:t>Step 4</a:t>
          </a:r>
        </a:p>
      </dsp:txBody>
      <dsp:txXfrm>
        <a:off x="44133" y="3029202"/>
        <a:ext cx="4273760" cy="815794"/>
      </dsp:txXfrm>
    </dsp:sp>
    <dsp:sp modelId="{0BACD11E-8D1A-40AE-8867-D8040C1BB6E1}">
      <dsp:nvSpPr>
        <dsp:cNvPr id="0" name=""/>
        <dsp:cNvSpPr/>
      </dsp:nvSpPr>
      <dsp:spPr>
        <a:xfrm>
          <a:off x="4362026" y="3979535"/>
          <a:ext cx="6543040" cy="904060"/>
        </a:xfrm>
        <a:prstGeom prst="rightArrow">
          <a:avLst>
            <a:gd name="adj1" fmla="val 75000"/>
            <a:gd name="adj2" fmla="val 50000"/>
          </a:avLst>
        </a:prstGeom>
        <a:solidFill>
          <a:schemeClr val="accent4">
            <a:tint val="40000"/>
            <a:alpha val="90000"/>
            <a:hueOff val="-1200861"/>
            <a:satOff val="59357"/>
            <a:lumOff val="5488"/>
            <a:alphaOff val="0"/>
          </a:schemeClr>
        </a:solidFill>
        <a:ln w="9525" cap="flat" cmpd="sng" algn="ctr">
          <a:solidFill>
            <a:schemeClr val="accent4">
              <a:tint val="40000"/>
              <a:alpha val="90000"/>
              <a:hueOff val="-1200861"/>
              <a:satOff val="59357"/>
              <a:lumOff val="5488"/>
              <a:alphaOff val="0"/>
            </a:schemeClr>
          </a:solidFill>
          <a:prstDash val="solid"/>
        </a:ln>
        <a:effectLst>
          <a:outerShdw blurRad="50800" dist="12700" dir="5400000" algn="ctr" rotWithShape="0">
            <a:srgbClr val="000000">
              <a:alpha val="50000"/>
            </a:srgbClr>
          </a:outerShdw>
        </a:effectLst>
      </dsp:spPr>
      <dsp:style>
        <a:lnRef idx="1">
          <a:scrgbClr r="0" g="0" b="0"/>
        </a:lnRef>
        <a:fillRef idx="1">
          <a:scrgbClr r="0" g="0" b="0"/>
        </a:fillRef>
        <a:effectRef idx="2">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endParaRPr lang="en-IN" sz="1600" kern="1200"/>
        </a:p>
        <a:p>
          <a:pPr marL="171450" lvl="1" indent="-171450" algn="l" defTabSz="711200">
            <a:lnSpc>
              <a:spcPct val="90000"/>
            </a:lnSpc>
            <a:spcBef>
              <a:spcPct val="0"/>
            </a:spcBef>
            <a:spcAft>
              <a:spcPct val="15000"/>
            </a:spcAft>
            <a:buChar char="•"/>
          </a:pPr>
          <a:r>
            <a:rPr lang="en-IN" sz="1600" kern="1200"/>
            <a:t>A user friendly interface was made to simplify the user experience.</a:t>
          </a:r>
        </a:p>
      </dsp:txBody>
      <dsp:txXfrm>
        <a:off x="4362026" y="4092543"/>
        <a:ext cx="6204018" cy="678045"/>
      </dsp:txXfrm>
    </dsp:sp>
    <dsp:sp modelId="{576DE685-8870-4544-8BCB-E481FBA504AF}">
      <dsp:nvSpPr>
        <dsp:cNvPr id="0" name=""/>
        <dsp:cNvSpPr/>
      </dsp:nvSpPr>
      <dsp:spPr>
        <a:xfrm>
          <a:off x="0" y="3979535"/>
          <a:ext cx="4362026" cy="904060"/>
        </a:xfrm>
        <a:prstGeom prst="roundRect">
          <a:avLst/>
        </a:prstGeom>
        <a:gradFill rotWithShape="0">
          <a:gsLst>
            <a:gs pos="0">
              <a:schemeClr val="accent4">
                <a:hueOff val="-857195"/>
                <a:satOff val="57115"/>
                <a:lumOff val="17451"/>
                <a:alphaOff val="0"/>
                <a:tint val="100000"/>
                <a:shade val="85000"/>
                <a:satMod val="100000"/>
                <a:lumMod val="100000"/>
              </a:schemeClr>
            </a:gs>
            <a:gs pos="100000">
              <a:schemeClr val="accent4">
                <a:hueOff val="-857195"/>
                <a:satOff val="57115"/>
                <a:lumOff val="17451"/>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4">
              <a:hueOff val="-857195"/>
              <a:satOff val="57115"/>
              <a:lumOff val="17451"/>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IN" sz="2800" kern="1200" dirty="0"/>
            <a:t>Step 5</a:t>
          </a:r>
        </a:p>
      </dsp:txBody>
      <dsp:txXfrm>
        <a:off x="44133" y="4023668"/>
        <a:ext cx="4273760" cy="815794"/>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923F103-BC34-4FE4-A40E-EDDEECFDA5D0}" type="datetimeFigureOut">
              <a:rPr lang="en-US" smtClean="0"/>
              <a:pPr/>
              <a:t>10/13/2021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Rectangle 12"/>
          <p:cNvSpPr/>
          <p:nvPr/>
        </p:nvSpPr>
        <p:spPr>
          <a:xfrm>
            <a:off x="0" y="-1"/>
            <a:ext cx="12192000" cy="4572001"/>
          </a:xfrm>
          <a:prstGeom prst="rect">
            <a:avLst/>
          </a:prstGeom>
          <a:blipFill dpi="0" rotWithShape="1">
            <a:blip r:embed="rId2">
              <a:duotone>
                <a:schemeClr val="accent1">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1768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10/13/2021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4039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10/13/2021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2894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10/13/2021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3308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10/13/2021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Rectangle 9"/>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3374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10/13/2021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279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10/13/2021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0442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10/13/2021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0578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10/13/2021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0333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10/13/2021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2998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10/13/2021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2488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BE451C3-0FF4-47C4-B829-773ADF60F88C}" type="datetimeFigureOut">
              <a:rPr lang="en-US" smtClean="0"/>
              <a:t>10/13/2021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217C01CDF56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056133"/>
      </p:ext>
    </p:extLst>
  </p:cSld>
  <p:clrMap bg1="dk1" tx1="lt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kaggle.com/itachi9604/disease-symptom-description-dataset?select=symptom_precaution.csv" TargetMode="External"/><Relationship Id="rId7" Type="http://schemas.openxmlformats.org/officeDocument/2006/relationships/hyperlink" Target="https://www.gigadocs.com/blog/should-we-ignore-minor-health-issues/" TargetMode="External"/><Relationship Id="rId2" Type="http://schemas.openxmlformats.org/officeDocument/2006/relationships/hyperlink" Target="https://www.kaggle.com/itachi9604/disease-symptom-description-dataset?select=dataset.csv" TargetMode="External"/><Relationship Id="rId1" Type="http://schemas.openxmlformats.org/officeDocument/2006/relationships/slideLayout" Target="../slideLayouts/slideLayout2.xml"/><Relationship Id="rId6" Type="http://schemas.openxmlformats.org/officeDocument/2006/relationships/hyperlink" Target="https://github.com/mishal23" TargetMode="External"/><Relationship Id="rId5" Type="http://schemas.openxmlformats.org/officeDocument/2006/relationships/hyperlink" Target="https://en.unesco.org/sustainabledevelopmentgoals" TargetMode="External"/><Relationship Id="rId4" Type="http://schemas.openxmlformats.org/officeDocument/2006/relationships/hyperlink" Target="https://www.kaggle.com/itachi9604/disease-symptom-description-dataset?select=symptom_Description.csv"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hyperlink" Target="https://fr.wikipedia.org/wiki/Django_(framework)" TargetMode="Externa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942EA-4FD9-4C81-ABAE-B104804ACFDE}"/>
              </a:ext>
            </a:extLst>
          </p:cNvPr>
          <p:cNvSpPr>
            <a:spLocks noGrp="1"/>
          </p:cNvSpPr>
          <p:nvPr>
            <p:ph type="ctrTitle"/>
          </p:nvPr>
        </p:nvSpPr>
        <p:spPr>
          <a:xfrm>
            <a:off x="457200" y="4599992"/>
            <a:ext cx="7772400" cy="1823185"/>
          </a:xfrm>
        </p:spPr>
        <p:txBody>
          <a:bodyPr>
            <a:normAutofit/>
          </a:bodyPr>
          <a:lstStyle/>
          <a:p>
            <a:pPr algn="l"/>
            <a:r>
              <a:rPr lang="en-IN" sz="4000" b="0" i="0" dirty="0">
                <a:solidFill>
                  <a:schemeClr val="tx1"/>
                </a:solidFill>
                <a:effectLst/>
                <a:latin typeface="Berlin Sans FB Demi" panose="020E0802020502020306" pitchFamily="34" charset="0"/>
              </a:rPr>
              <a:t>Technological Business Hackathon 2.0</a:t>
            </a:r>
            <a:br>
              <a:rPr lang="en-IN" sz="4000" b="0" i="0" dirty="0">
                <a:solidFill>
                  <a:schemeClr val="tx1"/>
                </a:solidFill>
                <a:effectLst/>
                <a:latin typeface="Berlin Sans FB Demi" panose="020E0802020502020306" pitchFamily="34" charset="0"/>
              </a:rPr>
            </a:br>
            <a:r>
              <a:rPr lang="en-IN" sz="4000" b="0" i="0" dirty="0">
                <a:solidFill>
                  <a:schemeClr val="tx1"/>
                </a:solidFill>
                <a:effectLst/>
                <a:latin typeface="Berlin Sans FB Demi" panose="020E0802020502020306" pitchFamily="34" charset="0"/>
              </a:rPr>
              <a:t>(Round 2 prototype)</a:t>
            </a:r>
            <a:endParaRPr lang="en-IN" sz="4000" dirty="0">
              <a:solidFill>
                <a:schemeClr val="tx1"/>
              </a:solidFill>
              <a:latin typeface="Berlin Sans FB Demi" panose="020E0802020502020306" pitchFamily="34" charset="0"/>
            </a:endParaRPr>
          </a:p>
        </p:txBody>
      </p:sp>
      <p:sp>
        <p:nvSpPr>
          <p:cNvPr id="3" name="Subtitle 2">
            <a:extLst>
              <a:ext uri="{FF2B5EF4-FFF2-40B4-BE49-F238E27FC236}">
                <a16:creationId xmlns:a16="http://schemas.microsoft.com/office/drawing/2014/main" id="{2936435E-9010-4095-A67E-A0D7C8108998}"/>
              </a:ext>
            </a:extLst>
          </p:cNvPr>
          <p:cNvSpPr>
            <a:spLocks noGrp="1"/>
          </p:cNvSpPr>
          <p:nvPr>
            <p:ph type="subTitle" idx="1"/>
          </p:nvPr>
        </p:nvSpPr>
        <p:spPr>
          <a:xfrm>
            <a:off x="8991600" y="4960137"/>
            <a:ext cx="3200400" cy="1463040"/>
          </a:xfrm>
        </p:spPr>
        <p:txBody>
          <a:bodyPr>
            <a:normAutofit/>
          </a:bodyPr>
          <a:lstStyle/>
          <a:p>
            <a:r>
              <a:rPr lang="en-US" sz="2000" dirty="0">
                <a:latin typeface="Berlin Sans FB Demi" panose="020E0802020502020306" pitchFamily="34" charset="0"/>
              </a:rPr>
              <a:t>TEAM </a:t>
            </a:r>
            <a:r>
              <a:rPr lang="en-US" sz="2200" dirty="0">
                <a:latin typeface="Berlin Sans FB Demi" panose="020E0802020502020306" pitchFamily="34" charset="0"/>
              </a:rPr>
              <a:t>23</a:t>
            </a:r>
          </a:p>
          <a:p>
            <a:endParaRPr lang="en-US" sz="2000" dirty="0">
              <a:latin typeface="Berlin Sans FB Demi" panose="020E0802020502020306" pitchFamily="34" charset="0"/>
            </a:endParaRPr>
          </a:p>
          <a:p>
            <a:r>
              <a:rPr lang="en-US" sz="2000" dirty="0">
                <a:latin typeface="Berlin Sans FB Demi" panose="020E0802020502020306" pitchFamily="34" charset="0"/>
              </a:rPr>
              <a:t>ARNOV PAUL</a:t>
            </a:r>
            <a:endParaRPr lang="en-IN" sz="2000" dirty="0">
              <a:latin typeface="Berlin Sans FB Demi" panose="020E0802020502020306" pitchFamily="34" charset="0"/>
            </a:endParaRPr>
          </a:p>
        </p:txBody>
      </p:sp>
    </p:spTree>
    <p:extLst>
      <p:ext uri="{BB962C8B-B14F-4D97-AF65-F5344CB8AC3E}">
        <p14:creationId xmlns:p14="http://schemas.microsoft.com/office/powerpoint/2010/main" val="1082353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D2F95-AACE-49DB-A285-D6EE9CF0ADB8}"/>
              </a:ext>
            </a:extLst>
          </p:cNvPr>
          <p:cNvSpPr>
            <a:spLocks noGrp="1"/>
          </p:cNvSpPr>
          <p:nvPr>
            <p:ph type="title"/>
          </p:nvPr>
        </p:nvSpPr>
        <p:spPr>
          <a:xfrm>
            <a:off x="1049528" y="509017"/>
            <a:ext cx="9720072" cy="1499616"/>
          </a:xfrm>
        </p:spPr>
        <p:txBody>
          <a:bodyPr>
            <a:normAutofit/>
          </a:bodyPr>
          <a:lstStyle/>
          <a:p>
            <a:r>
              <a:rPr lang="en-US" sz="6000" dirty="0"/>
              <a:t>CODE</a:t>
            </a:r>
            <a:endParaRPr lang="en-IN" sz="6000" dirty="0"/>
          </a:p>
        </p:txBody>
      </p:sp>
      <p:sp>
        <p:nvSpPr>
          <p:cNvPr id="3" name="Content Placeholder 2">
            <a:extLst>
              <a:ext uri="{FF2B5EF4-FFF2-40B4-BE49-F238E27FC236}">
                <a16:creationId xmlns:a16="http://schemas.microsoft.com/office/drawing/2014/main" id="{A97E1CAF-C09F-415E-86D5-038E24C59C80}"/>
              </a:ext>
            </a:extLst>
          </p:cNvPr>
          <p:cNvSpPr>
            <a:spLocks noGrp="1"/>
          </p:cNvSpPr>
          <p:nvPr>
            <p:ph sz="half" idx="1"/>
          </p:nvPr>
        </p:nvSpPr>
        <p:spPr>
          <a:xfrm>
            <a:off x="0" y="1761068"/>
            <a:ext cx="3488266" cy="5096932"/>
          </a:xfrm>
          <a:ln w="12700">
            <a:solidFill>
              <a:schemeClr val="bg1"/>
            </a:solidFill>
          </a:ln>
        </p:spPr>
        <p:txBody>
          <a:bodyPr>
            <a:noAutofit/>
          </a:bodyPr>
          <a:lstStyle/>
          <a:p>
            <a:pPr>
              <a:buFont typeface="Wingdings" panose="05000000000000000000" pitchFamily="2" charset="2"/>
              <a:buChar char="Ø"/>
            </a:pPr>
            <a:r>
              <a:rPr lang="en-US" sz="2400" dirty="0"/>
              <a:t> Main Program-</a:t>
            </a:r>
          </a:p>
          <a:p>
            <a:pPr>
              <a:lnSpc>
                <a:spcPct val="100000"/>
              </a:lnSpc>
              <a:spcAft>
                <a:spcPts val="600"/>
              </a:spcAft>
            </a:pPr>
            <a:r>
              <a:rPr lang="en-IN" sz="1350" b="1" dirty="0">
                <a:effectLst/>
                <a:latin typeface="Calibri" panose="020F0502020204030204" pitchFamily="34" charset="0"/>
                <a:ea typeface="Calibri" panose="020F0502020204030204" pitchFamily="34" charset="0"/>
                <a:cs typeface="Mangal" panose="02040503050203030202" pitchFamily="18" charset="0"/>
              </a:rPr>
              <a:t>import csv</a:t>
            </a:r>
            <a:endParaRPr lang="en-IN" sz="1350" dirty="0">
              <a:effectLst/>
              <a:latin typeface="Calibri" panose="020F0502020204030204" pitchFamily="34" charset="0"/>
              <a:ea typeface="Calibri" panose="020F0502020204030204" pitchFamily="34" charset="0"/>
              <a:cs typeface="Mangal" panose="02040503050203030202" pitchFamily="18" charset="0"/>
            </a:endParaRPr>
          </a:p>
          <a:p>
            <a:pPr>
              <a:lnSpc>
                <a:spcPct val="100000"/>
              </a:lnSpc>
              <a:spcAft>
                <a:spcPts val="600"/>
              </a:spcAft>
            </a:pPr>
            <a:r>
              <a:rPr lang="en-IN" sz="1350" b="1" dirty="0">
                <a:effectLst/>
                <a:latin typeface="Calibri" panose="020F0502020204030204" pitchFamily="34" charset="0"/>
                <a:ea typeface="Calibri" panose="020F0502020204030204" pitchFamily="34" charset="0"/>
                <a:cs typeface="Mangal" panose="02040503050203030202" pitchFamily="18" charset="0"/>
              </a:rPr>
              <a:t>import pandas as pd</a:t>
            </a:r>
            <a:endParaRPr lang="en-IN" sz="1350" dirty="0">
              <a:effectLst/>
              <a:latin typeface="Calibri" panose="020F0502020204030204" pitchFamily="34" charset="0"/>
              <a:ea typeface="Calibri" panose="020F0502020204030204" pitchFamily="34" charset="0"/>
              <a:cs typeface="Mangal" panose="02040503050203030202" pitchFamily="18" charset="0"/>
            </a:endParaRPr>
          </a:p>
          <a:p>
            <a:pPr>
              <a:lnSpc>
                <a:spcPct val="100000"/>
              </a:lnSpc>
              <a:spcAft>
                <a:spcPts val="600"/>
              </a:spcAft>
            </a:pPr>
            <a:r>
              <a:rPr lang="en-IN" sz="1350" b="1" dirty="0">
                <a:effectLst/>
                <a:latin typeface="Calibri" panose="020F0502020204030204" pitchFamily="34" charset="0"/>
                <a:ea typeface="Calibri" panose="020F0502020204030204" pitchFamily="34" charset="0"/>
                <a:cs typeface="Mangal" panose="02040503050203030202" pitchFamily="18" charset="0"/>
              </a:rPr>
              <a:t>import </a:t>
            </a:r>
            <a:r>
              <a:rPr lang="en-IN" sz="1350" b="1" dirty="0" err="1">
                <a:effectLst/>
                <a:latin typeface="Calibri" panose="020F0502020204030204" pitchFamily="34" charset="0"/>
                <a:ea typeface="Calibri" panose="020F0502020204030204" pitchFamily="34" charset="0"/>
                <a:cs typeface="Mangal" panose="02040503050203030202" pitchFamily="18" charset="0"/>
              </a:rPr>
              <a:t>os</a:t>
            </a:r>
            <a:endParaRPr lang="en-IN" sz="1350" dirty="0">
              <a:effectLst/>
              <a:latin typeface="Calibri" panose="020F0502020204030204" pitchFamily="34" charset="0"/>
              <a:ea typeface="Calibri" panose="020F0502020204030204" pitchFamily="34" charset="0"/>
              <a:cs typeface="Mangal" panose="02040503050203030202" pitchFamily="18" charset="0"/>
            </a:endParaRPr>
          </a:p>
          <a:p>
            <a:pPr>
              <a:lnSpc>
                <a:spcPct val="100000"/>
              </a:lnSpc>
              <a:spcAft>
                <a:spcPts val="600"/>
              </a:spcAft>
            </a:pPr>
            <a:r>
              <a:rPr lang="en-IN" sz="1350" b="1" dirty="0">
                <a:effectLst/>
                <a:latin typeface="Calibri" panose="020F0502020204030204" pitchFamily="34" charset="0"/>
                <a:ea typeface="Calibri" panose="020F0502020204030204" pitchFamily="34" charset="0"/>
                <a:cs typeface="Mangal" panose="02040503050203030202" pitchFamily="18" charset="0"/>
              </a:rPr>
              <a:t>def </a:t>
            </a:r>
            <a:r>
              <a:rPr lang="en-IN" sz="1350" b="1" dirty="0" err="1">
                <a:effectLst/>
                <a:latin typeface="Calibri" panose="020F0502020204030204" pitchFamily="34" charset="0"/>
                <a:ea typeface="Calibri" panose="020F0502020204030204" pitchFamily="34" charset="0"/>
                <a:cs typeface="Mangal" panose="02040503050203030202" pitchFamily="18" charset="0"/>
              </a:rPr>
              <a:t>common_member</a:t>
            </a:r>
            <a:r>
              <a:rPr lang="en-IN" sz="1350" b="1" dirty="0">
                <a:effectLst/>
                <a:latin typeface="Calibri" panose="020F0502020204030204" pitchFamily="34" charset="0"/>
                <a:ea typeface="Calibri" panose="020F0502020204030204" pitchFamily="34" charset="0"/>
                <a:cs typeface="Mangal" panose="02040503050203030202" pitchFamily="18" charset="0"/>
              </a:rPr>
              <a:t>(a):</a:t>
            </a:r>
            <a:endParaRPr lang="en-IN" sz="1350" dirty="0">
              <a:effectLst/>
              <a:latin typeface="Calibri" panose="020F0502020204030204" pitchFamily="34" charset="0"/>
              <a:ea typeface="Calibri" panose="020F0502020204030204" pitchFamily="34" charset="0"/>
              <a:cs typeface="Mangal" panose="02040503050203030202" pitchFamily="18" charset="0"/>
            </a:endParaRPr>
          </a:p>
          <a:p>
            <a:pPr>
              <a:lnSpc>
                <a:spcPct val="100000"/>
              </a:lnSpc>
              <a:spcAft>
                <a:spcPts val="600"/>
              </a:spcAft>
            </a:pPr>
            <a:r>
              <a:rPr lang="en-IN" sz="1350" b="1" dirty="0">
                <a:effectLst/>
                <a:latin typeface="Calibri" panose="020F0502020204030204" pitchFamily="34" charset="0"/>
                <a:ea typeface="Calibri" panose="020F0502020204030204" pitchFamily="34" charset="0"/>
                <a:cs typeface="Mangal" panose="02040503050203030202" pitchFamily="18" charset="0"/>
              </a:rPr>
              <a:t>        l=[]</a:t>
            </a:r>
            <a:endParaRPr lang="en-IN" sz="1350" dirty="0">
              <a:effectLst/>
              <a:latin typeface="Calibri" panose="020F0502020204030204" pitchFamily="34" charset="0"/>
              <a:ea typeface="Calibri" panose="020F0502020204030204" pitchFamily="34" charset="0"/>
              <a:cs typeface="Mangal" panose="02040503050203030202" pitchFamily="18" charset="0"/>
            </a:endParaRPr>
          </a:p>
          <a:p>
            <a:pPr>
              <a:lnSpc>
                <a:spcPct val="100000"/>
              </a:lnSpc>
              <a:spcAft>
                <a:spcPts val="600"/>
              </a:spcAft>
            </a:pPr>
            <a:r>
              <a:rPr lang="en-IN" sz="1350" b="1" dirty="0">
                <a:effectLst/>
                <a:latin typeface="Calibri" panose="020F0502020204030204" pitchFamily="34" charset="0"/>
                <a:ea typeface="Calibri" panose="020F0502020204030204" pitchFamily="34" charset="0"/>
                <a:cs typeface="Mangal" panose="02040503050203030202" pitchFamily="18" charset="0"/>
              </a:rPr>
              <a:t>        res=[key for key in </a:t>
            </a:r>
            <a:r>
              <a:rPr lang="en-IN" sz="1350" b="1" dirty="0" err="1">
                <a:effectLst/>
                <a:latin typeface="Calibri" panose="020F0502020204030204" pitchFamily="34" charset="0"/>
                <a:ea typeface="Calibri" panose="020F0502020204030204" pitchFamily="34" charset="0"/>
                <a:cs typeface="Mangal" panose="02040503050203030202" pitchFamily="18" charset="0"/>
              </a:rPr>
              <a:t>a.keys</a:t>
            </a:r>
            <a:r>
              <a:rPr lang="en-IN" sz="1350" b="1" dirty="0">
                <a:effectLst/>
                <a:latin typeface="Calibri" panose="020F0502020204030204" pitchFamily="34" charset="0"/>
                <a:ea typeface="Calibri" panose="020F0502020204030204" pitchFamily="34" charset="0"/>
                <a:cs typeface="Mangal" panose="02040503050203030202" pitchFamily="18" charset="0"/>
              </a:rPr>
              <a:t>()]</a:t>
            </a:r>
            <a:endParaRPr lang="en-IN" sz="1350" dirty="0">
              <a:effectLst/>
              <a:latin typeface="Calibri" panose="020F0502020204030204" pitchFamily="34" charset="0"/>
              <a:ea typeface="Calibri" panose="020F0502020204030204" pitchFamily="34" charset="0"/>
              <a:cs typeface="Mangal" panose="02040503050203030202" pitchFamily="18" charset="0"/>
            </a:endParaRPr>
          </a:p>
          <a:p>
            <a:pPr>
              <a:lnSpc>
                <a:spcPct val="100000"/>
              </a:lnSpc>
              <a:spcAft>
                <a:spcPts val="600"/>
              </a:spcAft>
            </a:pPr>
            <a:r>
              <a:rPr lang="en-IN" sz="1350" b="1" dirty="0">
                <a:effectLst/>
                <a:latin typeface="Calibri" panose="020F0502020204030204" pitchFamily="34" charset="0"/>
                <a:ea typeface="Calibri" panose="020F0502020204030204" pitchFamily="34" charset="0"/>
                <a:cs typeface="Mangal" panose="02040503050203030202" pitchFamily="18" charset="0"/>
              </a:rPr>
              <a:t>        for </a:t>
            </a:r>
            <a:r>
              <a:rPr lang="en-IN" sz="1350" b="1" dirty="0" err="1">
                <a:effectLst/>
                <a:latin typeface="Calibri" panose="020F0502020204030204" pitchFamily="34" charset="0"/>
                <a:ea typeface="Calibri" panose="020F0502020204030204" pitchFamily="34" charset="0"/>
                <a:cs typeface="Mangal" panose="02040503050203030202" pitchFamily="18" charset="0"/>
              </a:rPr>
              <a:t>i</a:t>
            </a:r>
            <a:r>
              <a:rPr lang="en-IN" sz="1350" b="1" dirty="0">
                <a:effectLst/>
                <a:latin typeface="Calibri" panose="020F0502020204030204" pitchFamily="34" charset="0"/>
                <a:ea typeface="Calibri" panose="020F0502020204030204" pitchFamily="34" charset="0"/>
                <a:cs typeface="Mangal" panose="02040503050203030202" pitchFamily="18" charset="0"/>
              </a:rPr>
              <a:t> in res:</a:t>
            </a:r>
            <a:endParaRPr lang="en-IN" sz="1350" dirty="0">
              <a:effectLst/>
              <a:latin typeface="Calibri" panose="020F0502020204030204" pitchFamily="34" charset="0"/>
              <a:ea typeface="Calibri" panose="020F0502020204030204" pitchFamily="34" charset="0"/>
              <a:cs typeface="Mangal" panose="02040503050203030202" pitchFamily="18" charset="0"/>
            </a:endParaRPr>
          </a:p>
          <a:p>
            <a:pPr>
              <a:lnSpc>
                <a:spcPct val="100000"/>
              </a:lnSpc>
              <a:spcAft>
                <a:spcPts val="600"/>
              </a:spcAft>
            </a:pPr>
            <a:r>
              <a:rPr lang="en-IN" sz="1350" b="1" dirty="0">
                <a:effectLst/>
                <a:latin typeface="Calibri" panose="020F0502020204030204" pitchFamily="34" charset="0"/>
                <a:ea typeface="Calibri" panose="020F0502020204030204" pitchFamily="34" charset="0"/>
                <a:cs typeface="Mangal" panose="02040503050203030202" pitchFamily="18" charset="0"/>
              </a:rPr>
              <a:t>                l=</a:t>
            </a:r>
            <a:r>
              <a:rPr lang="en-IN" sz="1350" b="1" dirty="0" err="1">
                <a:effectLst/>
                <a:latin typeface="Calibri" panose="020F0502020204030204" pitchFamily="34" charset="0"/>
                <a:ea typeface="Calibri" panose="020F0502020204030204" pitchFamily="34" charset="0"/>
                <a:cs typeface="Mangal" panose="02040503050203030202" pitchFamily="18" charset="0"/>
              </a:rPr>
              <a:t>l+a</a:t>
            </a:r>
            <a:r>
              <a:rPr lang="en-IN" sz="1350" b="1" dirty="0">
                <a:effectLst/>
                <a:latin typeface="Calibri" panose="020F0502020204030204" pitchFamily="34" charset="0"/>
                <a:ea typeface="Calibri" panose="020F0502020204030204" pitchFamily="34" charset="0"/>
                <a:cs typeface="Mangal" panose="02040503050203030202" pitchFamily="18" charset="0"/>
              </a:rPr>
              <a:t>[</a:t>
            </a:r>
            <a:r>
              <a:rPr lang="en-IN" sz="1350" b="1" dirty="0" err="1">
                <a:effectLst/>
                <a:latin typeface="Calibri" panose="020F0502020204030204" pitchFamily="34" charset="0"/>
                <a:ea typeface="Calibri" panose="020F0502020204030204" pitchFamily="34" charset="0"/>
                <a:cs typeface="Mangal" panose="02040503050203030202" pitchFamily="18" charset="0"/>
              </a:rPr>
              <a:t>i</a:t>
            </a:r>
            <a:r>
              <a:rPr lang="en-IN" sz="1350" b="1" dirty="0">
                <a:effectLst/>
                <a:latin typeface="Calibri" panose="020F0502020204030204" pitchFamily="34" charset="0"/>
                <a:ea typeface="Calibri" panose="020F0502020204030204" pitchFamily="34" charset="0"/>
                <a:cs typeface="Mangal" panose="02040503050203030202" pitchFamily="18" charset="0"/>
              </a:rPr>
              <a:t>]</a:t>
            </a:r>
            <a:endParaRPr lang="en-IN" sz="1350" dirty="0">
              <a:effectLst/>
              <a:latin typeface="Calibri" panose="020F0502020204030204" pitchFamily="34" charset="0"/>
              <a:ea typeface="Calibri" panose="020F0502020204030204" pitchFamily="34" charset="0"/>
              <a:cs typeface="Mangal" panose="02040503050203030202" pitchFamily="18" charset="0"/>
            </a:endParaRPr>
          </a:p>
          <a:p>
            <a:pPr>
              <a:lnSpc>
                <a:spcPct val="100000"/>
              </a:lnSpc>
              <a:spcAft>
                <a:spcPts val="600"/>
              </a:spcAft>
            </a:pPr>
            <a:r>
              <a:rPr lang="en-IN" sz="1350" b="1" dirty="0">
                <a:effectLst/>
                <a:latin typeface="Calibri" panose="020F0502020204030204" pitchFamily="34" charset="0"/>
                <a:ea typeface="Calibri" panose="020F0502020204030204" pitchFamily="34" charset="0"/>
                <a:cs typeface="Mangal" panose="02040503050203030202" pitchFamily="18" charset="0"/>
              </a:rPr>
              <a:t>                b=list(set(l))</a:t>
            </a:r>
            <a:endParaRPr lang="en-IN" sz="1350" dirty="0">
              <a:effectLst/>
              <a:latin typeface="Calibri" panose="020F0502020204030204" pitchFamily="34" charset="0"/>
              <a:ea typeface="Calibri" panose="020F0502020204030204" pitchFamily="34" charset="0"/>
              <a:cs typeface="Mangal" panose="02040503050203030202" pitchFamily="18" charset="0"/>
            </a:endParaRPr>
          </a:p>
          <a:p>
            <a:pPr>
              <a:lnSpc>
                <a:spcPct val="100000"/>
              </a:lnSpc>
              <a:spcAft>
                <a:spcPts val="600"/>
              </a:spcAft>
            </a:pPr>
            <a:r>
              <a:rPr lang="en-IN" sz="1350" b="1" dirty="0">
                <a:effectLst/>
                <a:latin typeface="Calibri" panose="020F0502020204030204" pitchFamily="34" charset="0"/>
                <a:ea typeface="Calibri" panose="020F0502020204030204" pitchFamily="34" charset="0"/>
                <a:cs typeface="Mangal" panose="02040503050203030202" pitchFamily="18" charset="0"/>
              </a:rPr>
              <a:t>                return b</a:t>
            </a:r>
            <a:endParaRPr lang="en-IN" sz="135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4" name="Content Placeholder 3">
            <a:extLst>
              <a:ext uri="{FF2B5EF4-FFF2-40B4-BE49-F238E27FC236}">
                <a16:creationId xmlns:a16="http://schemas.microsoft.com/office/drawing/2014/main" id="{396FC94F-48F6-4E6C-9C5F-0F6CFE957269}"/>
              </a:ext>
            </a:extLst>
          </p:cNvPr>
          <p:cNvSpPr>
            <a:spLocks noGrp="1"/>
          </p:cNvSpPr>
          <p:nvPr>
            <p:ph sz="half" idx="2"/>
          </p:nvPr>
        </p:nvSpPr>
        <p:spPr>
          <a:xfrm>
            <a:off x="3488267" y="1509096"/>
            <a:ext cx="5079999" cy="5348904"/>
          </a:xfrm>
          <a:ln w="12700">
            <a:solidFill>
              <a:schemeClr val="bg1"/>
            </a:solidFill>
          </a:ln>
        </p:spPr>
        <p:txBody>
          <a:bodyPr>
            <a:noAutofit/>
          </a:bodyPr>
          <a:lstStyle/>
          <a:p>
            <a:pPr>
              <a:lnSpc>
                <a:spcPct val="107000"/>
              </a:lnSpc>
              <a:spcAft>
                <a:spcPts val="600"/>
              </a:spcAft>
            </a:pPr>
            <a:r>
              <a:rPr lang="en-IN" sz="1350" b="1" dirty="0">
                <a:effectLst/>
                <a:latin typeface="Calibri" panose="020F0502020204030204" pitchFamily="34" charset="0"/>
                <a:ea typeface="Calibri" panose="020F0502020204030204" pitchFamily="34" charset="0"/>
                <a:cs typeface="Mangal" panose="02040503050203030202" pitchFamily="18" charset="0"/>
              </a:rPr>
              <a:t>def dis(</a:t>
            </a:r>
            <a:r>
              <a:rPr lang="en-IN" sz="1350" b="1" dirty="0" err="1">
                <a:effectLst/>
                <a:latin typeface="Calibri" panose="020F0502020204030204" pitchFamily="34" charset="0"/>
                <a:ea typeface="Calibri" panose="020F0502020204030204" pitchFamily="34" charset="0"/>
                <a:cs typeface="Mangal" panose="02040503050203030202" pitchFamily="18" charset="0"/>
              </a:rPr>
              <a:t>sym</a:t>
            </a:r>
            <a:r>
              <a:rPr lang="en-IN" sz="1350" b="1" dirty="0">
                <a:effectLst/>
                <a:latin typeface="Calibri" panose="020F0502020204030204" pitchFamily="34" charset="0"/>
                <a:ea typeface="Calibri" panose="020F0502020204030204" pitchFamily="34" charset="0"/>
                <a:cs typeface="Mangal" panose="02040503050203030202" pitchFamily="18" charset="0"/>
              </a:rPr>
              <a:t>):</a:t>
            </a:r>
            <a:endParaRPr lang="en-IN" sz="135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600"/>
              </a:spcAft>
            </a:pPr>
            <a:r>
              <a:rPr lang="en-IN" sz="1350" b="1" dirty="0">
                <a:effectLst/>
                <a:latin typeface="Calibri" panose="020F0502020204030204" pitchFamily="34" charset="0"/>
                <a:ea typeface="Calibri" panose="020F0502020204030204" pitchFamily="34" charset="0"/>
                <a:cs typeface="Mangal" panose="02040503050203030202" pitchFamily="18" charset="0"/>
              </a:rPr>
              <a:t>    d={}</a:t>
            </a:r>
            <a:endParaRPr lang="en-IN" sz="135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600"/>
              </a:spcAft>
            </a:pPr>
            <a:r>
              <a:rPr lang="en-IN" sz="1350" b="1" dirty="0">
                <a:effectLst/>
                <a:latin typeface="Calibri" panose="020F0502020204030204" pitchFamily="34" charset="0"/>
                <a:ea typeface="Calibri" panose="020F0502020204030204" pitchFamily="34" charset="0"/>
                <a:cs typeface="Mangal" panose="02040503050203030202" pitchFamily="18" charset="0"/>
              </a:rPr>
              <a:t>    for </a:t>
            </a:r>
            <a:r>
              <a:rPr lang="en-IN" sz="1350" b="1" dirty="0" err="1">
                <a:effectLst/>
                <a:latin typeface="Calibri" panose="020F0502020204030204" pitchFamily="34" charset="0"/>
                <a:ea typeface="Calibri" panose="020F0502020204030204" pitchFamily="34" charset="0"/>
                <a:cs typeface="Mangal" panose="02040503050203030202" pitchFamily="18" charset="0"/>
              </a:rPr>
              <a:t>i</a:t>
            </a:r>
            <a:r>
              <a:rPr lang="en-IN" sz="1350" b="1" dirty="0">
                <a:effectLst/>
                <a:latin typeface="Calibri" panose="020F0502020204030204" pitchFamily="34" charset="0"/>
                <a:ea typeface="Calibri" panose="020F0502020204030204" pitchFamily="34" charset="0"/>
                <a:cs typeface="Mangal" panose="02040503050203030202" pitchFamily="18" charset="0"/>
              </a:rPr>
              <a:t> in </a:t>
            </a:r>
            <a:r>
              <a:rPr lang="en-IN" sz="1350" b="1" dirty="0" err="1">
                <a:effectLst/>
                <a:latin typeface="Calibri" panose="020F0502020204030204" pitchFamily="34" charset="0"/>
                <a:ea typeface="Calibri" panose="020F0502020204030204" pitchFamily="34" charset="0"/>
                <a:cs typeface="Mangal" panose="02040503050203030202" pitchFamily="18" charset="0"/>
              </a:rPr>
              <a:t>sym</a:t>
            </a:r>
            <a:r>
              <a:rPr lang="en-IN" sz="1350" b="1" dirty="0">
                <a:effectLst/>
                <a:latin typeface="Calibri" panose="020F0502020204030204" pitchFamily="34" charset="0"/>
                <a:ea typeface="Calibri" panose="020F0502020204030204" pitchFamily="34" charset="0"/>
                <a:cs typeface="Mangal" panose="02040503050203030202" pitchFamily="18" charset="0"/>
              </a:rPr>
              <a:t>:</a:t>
            </a:r>
            <a:endParaRPr lang="en-IN" sz="135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600"/>
              </a:spcAft>
            </a:pPr>
            <a:r>
              <a:rPr lang="en-IN" sz="1350" b="1" dirty="0">
                <a:effectLst/>
                <a:latin typeface="Calibri" panose="020F0502020204030204" pitchFamily="34" charset="0"/>
                <a:ea typeface="Calibri" panose="020F0502020204030204" pitchFamily="34" charset="0"/>
                <a:cs typeface="Mangal" panose="02040503050203030202" pitchFamily="18" charset="0"/>
              </a:rPr>
              <a:t>        </a:t>
            </a:r>
            <a:r>
              <a:rPr lang="en-IN" sz="1350" b="1" dirty="0" err="1">
                <a:effectLst/>
                <a:latin typeface="Calibri" panose="020F0502020204030204" pitchFamily="34" charset="0"/>
                <a:ea typeface="Calibri" panose="020F0502020204030204" pitchFamily="34" charset="0"/>
                <a:cs typeface="Mangal" panose="02040503050203030202" pitchFamily="18" charset="0"/>
              </a:rPr>
              <a:t>csv_path</a:t>
            </a:r>
            <a:r>
              <a:rPr lang="en-IN" sz="1350" b="1" dirty="0">
                <a:effectLst/>
                <a:latin typeface="Calibri" panose="020F0502020204030204" pitchFamily="34" charset="0"/>
                <a:ea typeface="Calibri" panose="020F0502020204030204" pitchFamily="34" charset="0"/>
                <a:cs typeface="Mangal" panose="02040503050203030202" pitchFamily="18" charset="0"/>
              </a:rPr>
              <a:t> = </a:t>
            </a:r>
            <a:r>
              <a:rPr lang="en-IN" sz="1350" b="1" dirty="0" err="1">
                <a:effectLst/>
                <a:latin typeface="Calibri" panose="020F0502020204030204" pitchFamily="34" charset="0"/>
                <a:ea typeface="Calibri" panose="020F0502020204030204" pitchFamily="34" charset="0"/>
                <a:cs typeface="Mangal" panose="02040503050203030202" pitchFamily="18" charset="0"/>
              </a:rPr>
              <a:t>os.path.join</a:t>
            </a:r>
            <a:r>
              <a:rPr lang="en-IN" sz="1350" b="1" dirty="0">
                <a:effectLst/>
                <a:latin typeface="Calibri" panose="020F0502020204030204" pitchFamily="34" charset="0"/>
                <a:ea typeface="Calibri" panose="020F0502020204030204" pitchFamily="34" charset="0"/>
                <a:cs typeface="Mangal" panose="02040503050203030202" pitchFamily="18" charset="0"/>
              </a:rPr>
              <a:t>(</a:t>
            </a:r>
            <a:r>
              <a:rPr lang="en-IN" sz="1350" b="1" dirty="0" err="1">
                <a:effectLst/>
                <a:latin typeface="Calibri" panose="020F0502020204030204" pitchFamily="34" charset="0"/>
                <a:ea typeface="Calibri" panose="020F0502020204030204" pitchFamily="34" charset="0"/>
                <a:cs typeface="Mangal" panose="02040503050203030202" pitchFamily="18" charset="0"/>
              </a:rPr>
              <a:t>os.path.dirname</a:t>
            </a:r>
            <a:r>
              <a:rPr lang="en-IN" sz="1350" b="1" dirty="0">
                <a:effectLst/>
                <a:latin typeface="Calibri" panose="020F0502020204030204" pitchFamily="34" charset="0"/>
                <a:ea typeface="Calibri" panose="020F0502020204030204" pitchFamily="34" charset="0"/>
                <a:cs typeface="Mangal" panose="02040503050203030202" pitchFamily="18" charset="0"/>
              </a:rPr>
              <a:t>(__file__), 'dataset.csv')</a:t>
            </a:r>
            <a:endParaRPr lang="en-IN" sz="135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600"/>
              </a:spcAft>
            </a:pPr>
            <a:r>
              <a:rPr lang="en-IN" sz="1350" b="1" dirty="0">
                <a:effectLst/>
                <a:latin typeface="Calibri" panose="020F0502020204030204" pitchFamily="34" charset="0"/>
                <a:ea typeface="Calibri" panose="020F0502020204030204" pitchFamily="34" charset="0"/>
                <a:cs typeface="Mangal" panose="02040503050203030202" pitchFamily="18" charset="0"/>
              </a:rPr>
              <a:t>        v=open(</a:t>
            </a:r>
            <a:r>
              <a:rPr lang="en-IN" sz="1350" b="1" dirty="0" err="1">
                <a:effectLst/>
                <a:latin typeface="Calibri" panose="020F0502020204030204" pitchFamily="34" charset="0"/>
                <a:ea typeface="Calibri" panose="020F0502020204030204" pitchFamily="34" charset="0"/>
                <a:cs typeface="Mangal" panose="02040503050203030202" pitchFamily="18" charset="0"/>
              </a:rPr>
              <a:t>csv_path,"r</a:t>
            </a:r>
            <a:r>
              <a:rPr lang="en-IN" sz="1350" b="1" dirty="0">
                <a:effectLst/>
                <a:latin typeface="Calibri" panose="020F0502020204030204" pitchFamily="34" charset="0"/>
                <a:ea typeface="Calibri" panose="020F0502020204030204" pitchFamily="34" charset="0"/>
                <a:cs typeface="Mangal" panose="02040503050203030202" pitchFamily="18" charset="0"/>
              </a:rPr>
              <a:t>")</a:t>
            </a:r>
            <a:endParaRPr lang="en-IN" sz="135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600"/>
              </a:spcAft>
            </a:pPr>
            <a:r>
              <a:rPr lang="en-IN" sz="1350" b="1" dirty="0">
                <a:effectLst/>
                <a:latin typeface="Calibri" panose="020F0502020204030204" pitchFamily="34" charset="0"/>
                <a:ea typeface="Calibri" panose="020F0502020204030204" pitchFamily="34" charset="0"/>
                <a:cs typeface="Mangal" panose="02040503050203030202" pitchFamily="18" charset="0"/>
              </a:rPr>
              <a:t>        df=</a:t>
            </a:r>
            <a:r>
              <a:rPr lang="en-IN" sz="1350" b="1" dirty="0" err="1">
                <a:effectLst/>
                <a:latin typeface="Calibri" panose="020F0502020204030204" pitchFamily="34" charset="0"/>
                <a:ea typeface="Calibri" panose="020F0502020204030204" pitchFamily="34" charset="0"/>
                <a:cs typeface="Mangal" panose="02040503050203030202" pitchFamily="18" charset="0"/>
              </a:rPr>
              <a:t>csv.reader</a:t>
            </a:r>
            <a:r>
              <a:rPr lang="en-IN" sz="1350" b="1" dirty="0">
                <a:effectLst/>
                <a:latin typeface="Calibri" panose="020F0502020204030204" pitchFamily="34" charset="0"/>
                <a:ea typeface="Calibri" panose="020F0502020204030204" pitchFamily="34" charset="0"/>
                <a:cs typeface="Mangal" panose="02040503050203030202" pitchFamily="18" charset="0"/>
              </a:rPr>
              <a:t>(</a:t>
            </a:r>
            <a:r>
              <a:rPr lang="en-IN" sz="1350" b="1" dirty="0" err="1">
                <a:effectLst/>
                <a:latin typeface="Calibri" panose="020F0502020204030204" pitchFamily="34" charset="0"/>
                <a:ea typeface="Calibri" panose="020F0502020204030204" pitchFamily="34" charset="0"/>
                <a:cs typeface="Mangal" panose="02040503050203030202" pitchFamily="18" charset="0"/>
              </a:rPr>
              <a:t>v,delimiter</a:t>
            </a:r>
            <a:r>
              <a:rPr lang="en-IN" sz="1350" b="1" dirty="0">
                <a:effectLst/>
                <a:latin typeface="Calibri" panose="020F0502020204030204" pitchFamily="34" charset="0"/>
                <a:ea typeface="Calibri" panose="020F0502020204030204" pitchFamily="34" charset="0"/>
                <a:cs typeface="Mangal" panose="02040503050203030202" pitchFamily="18" charset="0"/>
              </a:rPr>
              <a:t>=",")</a:t>
            </a:r>
            <a:endParaRPr lang="en-IN" sz="135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600"/>
              </a:spcAft>
            </a:pPr>
            <a:r>
              <a:rPr lang="en-IN" sz="1350" b="1" dirty="0">
                <a:effectLst/>
                <a:latin typeface="Calibri" panose="020F0502020204030204" pitchFamily="34" charset="0"/>
                <a:ea typeface="Calibri" panose="020F0502020204030204" pitchFamily="34" charset="0"/>
                <a:cs typeface="Mangal" panose="02040503050203030202" pitchFamily="18" charset="0"/>
              </a:rPr>
              <a:t>        dt=[]</a:t>
            </a:r>
            <a:endParaRPr lang="en-IN" sz="135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600"/>
              </a:spcAft>
            </a:pPr>
            <a:r>
              <a:rPr lang="en-IN" sz="1350" b="1" dirty="0">
                <a:effectLst/>
                <a:latin typeface="Calibri" panose="020F0502020204030204" pitchFamily="34" charset="0"/>
                <a:ea typeface="Calibri" panose="020F0502020204030204" pitchFamily="34" charset="0"/>
                <a:cs typeface="Mangal" panose="02040503050203030202" pitchFamily="18" charset="0"/>
              </a:rPr>
              <a:t>        for j in df:</a:t>
            </a:r>
            <a:endParaRPr lang="en-IN" sz="135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600"/>
              </a:spcAft>
            </a:pPr>
            <a:r>
              <a:rPr lang="en-IN" sz="1350" b="1" dirty="0">
                <a:effectLst/>
                <a:latin typeface="Calibri" panose="020F0502020204030204" pitchFamily="34" charset="0"/>
                <a:ea typeface="Calibri" panose="020F0502020204030204" pitchFamily="34" charset="0"/>
                <a:cs typeface="Mangal" panose="02040503050203030202" pitchFamily="18" charset="0"/>
              </a:rPr>
              <a:t>            for k in j[1:]:</a:t>
            </a:r>
          </a:p>
          <a:p>
            <a:pPr>
              <a:lnSpc>
                <a:spcPct val="107000"/>
              </a:lnSpc>
              <a:spcAft>
                <a:spcPts val="600"/>
              </a:spcAft>
            </a:pPr>
            <a:r>
              <a:rPr lang="en-IN" sz="1350" b="1" dirty="0">
                <a:effectLst/>
                <a:latin typeface="Calibri" panose="020F0502020204030204" pitchFamily="34" charset="0"/>
                <a:ea typeface="Calibri" panose="020F0502020204030204" pitchFamily="34" charset="0"/>
                <a:cs typeface="Mangal" panose="02040503050203030202" pitchFamily="18" charset="0"/>
              </a:rPr>
              <a:t>                   if </a:t>
            </a:r>
            <a:r>
              <a:rPr lang="en-IN" sz="1350" b="1" dirty="0" err="1">
                <a:effectLst/>
                <a:latin typeface="Calibri" panose="020F0502020204030204" pitchFamily="34" charset="0"/>
                <a:ea typeface="Calibri" panose="020F0502020204030204" pitchFamily="34" charset="0"/>
                <a:cs typeface="Mangal" panose="02040503050203030202" pitchFamily="18" charset="0"/>
              </a:rPr>
              <a:t>i</a:t>
            </a:r>
            <a:r>
              <a:rPr lang="en-IN" sz="1350" b="1" dirty="0">
                <a:effectLst/>
                <a:latin typeface="Calibri" panose="020F0502020204030204" pitchFamily="34" charset="0"/>
                <a:ea typeface="Calibri" panose="020F0502020204030204" pitchFamily="34" charset="0"/>
                <a:cs typeface="Mangal" panose="02040503050203030202" pitchFamily="18" charset="0"/>
              </a:rPr>
              <a:t> in k:</a:t>
            </a:r>
            <a:endParaRPr lang="en-IN" sz="135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600"/>
              </a:spcAft>
            </a:pPr>
            <a:r>
              <a:rPr lang="en-IN" sz="1350" b="1" dirty="0">
                <a:effectLst/>
                <a:latin typeface="Calibri" panose="020F0502020204030204" pitchFamily="34" charset="0"/>
                <a:ea typeface="Calibri" panose="020F0502020204030204" pitchFamily="34" charset="0"/>
                <a:cs typeface="Mangal" panose="02040503050203030202" pitchFamily="18" charset="0"/>
              </a:rPr>
              <a:t>                        </a:t>
            </a:r>
            <a:r>
              <a:rPr lang="en-IN" sz="1350" b="1" dirty="0" err="1">
                <a:effectLst/>
                <a:latin typeface="Calibri" panose="020F0502020204030204" pitchFamily="34" charset="0"/>
                <a:ea typeface="Calibri" panose="020F0502020204030204" pitchFamily="34" charset="0"/>
                <a:cs typeface="Mangal" panose="02040503050203030202" pitchFamily="18" charset="0"/>
              </a:rPr>
              <a:t>dt.append</a:t>
            </a:r>
            <a:r>
              <a:rPr lang="en-IN" sz="1350" b="1" dirty="0">
                <a:effectLst/>
                <a:latin typeface="Calibri" panose="020F0502020204030204" pitchFamily="34" charset="0"/>
                <a:ea typeface="Calibri" panose="020F0502020204030204" pitchFamily="34" charset="0"/>
                <a:cs typeface="Mangal" panose="02040503050203030202" pitchFamily="18" charset="0"/>
              </a:rPr>
              <a:t>(j[0])</a:t>
            </a:r>
            <a:endParaRPr lang="en-IN" sz="135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600"/>
              </a:spcAft>
            </a:pPr>
            <a:r>
              <a:rPr lang="en-IN" sz="1350" b="1" dirty="0">
                <a:effectLst/>
                <a:latin typeface="Calibri" panose="020F0502020204030204" pitchFamily="34" charset="0"/>
                <a:ea typeface="Calibri" panose="020F0502020204030204" pitchFamily="34" charset="0"/>
                <a:cs typeface="Mangal" panose="02040503050203030202" pitchFamily="18" charset="0"/>
              </a:rPr>
              <a:t>                        break</a:t>
            </a:r>
            <a:endParaRPr lang="en-IN" sz="135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IN" sz="1350" dirty="0"/>
          </a:p>
        </p:txBody>
      </p:sp>
      <p:sp>
        <p:nvSpPr>
          <p:cNvPr id="6" name="Content Placeholder 3">
            <a:extLst>
              <a:ext uri="{FF2B5EF4-FFF2-40B4-BE49-F238E27FC236}">
                <a16:creationId xmlns:a16="http://schemas.microsoft.com/office/drawing/2014/main" id="{41811D85-76FD-4E42-8701-55C2FE5FEDD1}"/>
              </a:ext>
            </a:extLst>
          </p:cNvPr>
          <p:cNvSpPr txBox="1">
            <a:spLocks/>
          </p:cNvSpPr>
          <p:nvPr/>
        </p:nvSpPr>
        <p:spPr>
          <a:xfrm>
            <a:off x="8568267" y="1509096"/>
            <a:ext cx="3623732" cy="5348904"/>
          </a:xfrm>
          <a:prstGeom prst="rect">
            <a:avLst/>
          </a:prstGeom>
          <a:ln w="12700">
            <a:solidFill>
              <a:schemeClr val="bg1"/>
            </a:solidFill>
          </a:ln>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nSpc>
                <a:spcPct val="107000"/>
              </a:lnSpc>
              <a:spcAft>
                <a:spcPts val="600"/>
              </a:spcAft>
              <a:buNone/>
            </a:pPr>
            <a:endParaRPr lang="en-IN" sz="135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600"/>
              </a:spcAft>
            </a:pPr>
            <a:r>
              <a:rPr lang="en-IN" sz="1350" b="1" dirty="0">
                <a:effectLst/>
                <a:latin typeface="Calibri" panose="020F0502020204030204" pitchFamily="34" charset="0"/>
                <a:ea typeface="Calibri" panose="020F0502020204030204" pitchFamily="34" charset="0"/>
                <a:cs typeface="Mangal" panose="02040503050203030202" pitchFamily="18" charset="0"/>
              </a:rPr>
              <a:t>        d[</a:t>
            </a:r>
            <a:r>
              <a:rPr lang="en-IN" sz="1350" b="1" dirty="0" err="1">
                <a:effectLst/>
                <a:latin typeface="Calibri" panose="020F0502020204030204" pitchFamily="34" charset="0"/>
                <a:ea typeface="Calibri" panose="020F0502020204030204" pitchFamily="34" charset="0"/>
                <a:cs typeface="Mangal" panose="02040503050203030202" pitchFamily="18" charset="0"/>
              </a:rPr>
              <a:t>i</a:t>
            </a:r>
            <a:r>
              <a:rPr lang="en-IN" sz="1350" b="1" dirty="0">
                <a:effectLst/>
                <a:latin typeface="Calibri" panose="020F0502020204030204" pitchFamily="34" charset="0"/>
                <a:ea typeface="Calibri" panose="020F0502020204030204" pitchFamily="34" charset="0"/>
                <a:cs typeface="Mangal" panose="02040503050203030202" pitchFamily="18" charset="0"/>
              </a:rPr>
              <a:t>]=dt</a:t>
            </a:r>
            <a:endParaRPr lang="en-IN" sz="135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600"/>
              </a:spcAft>
            </a:pPr>
            <a:r>
              <a:rPr lang="en-IN" sz="1350" b="1" dirty="0">
                <a:effectLst/>
                <a:latin typeface="Calibri" panose="020F0502020204030204" pitchFamily="34" charset="0"/>
                <a:ea typeface="Calibri" panose="020F0502020204030204" pitchFamily="34" charset="0"/>
                <a:cs typeface="Mangal" panose="02040503050203030202" pitchFamily="18" charset="0"/>
              </a:rPr>
              <a:t>        ls=[]</a:t>
            </a:r>
            <a:endParaRPr lang="en-IN" sz="135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600"/>
              </a:spcAft>
            </a:pPr>
            <a:r>
              <a:rPr lang="en-IN" sz="1350" b="1" dirty="0">
                <a:effectLst/>
                <a:latin typeface="Calibri" panose="020F0502020204030204" pitchFamily="34" charset="0"/>
                <a:ea typeface="Calibri" panose="020F0502020204030204" pitchFamily="34" charset="0"/>
                <a:cs typeface="Mangal" panose="02040503050203030202" pitchFamily="18" charset="0"/>
              </a:rPr>
              <a:t>        f=</a:t>
            </a:r>
            <a:r>
              <a:rPr lang="en-IN" sz="1350" b="1" dirty="0" err="1">
                <a:effectLst/>
                <a:latin typeface="Calibri" panose="020F0502020204030204" pitchFamily="34" charset="0"/>
                <a:ea typeface="Calibri" panose="020F0502020204030204" pitchFamily="34" charset="0"/>
                <a:cs typeface="Mangal" panose="02040503050203030202" pitchFamily="18" charset="0"/>
              </a:rPr>
              <a:t>common_member</a:t>
            </a:r>
            <a:r>
              <a:rPr lang="en-IN" sz="1350" b="1" dirty="0">
                <a:effectLst/>
                <a:latin typeface="Calibri" panose="020F0502020204030204" pitchFamily="34" charset="0"/>
                <a:ea typeface="Calibri" panose="020F0502020204030204" pitchFamily="34" charset="0"/>
                <a:cs typeface="Mangal" panose="02040503050203030202" pitchFamily="18" charset="0"/>
              </a:rPr>
              <a:t>(d)</a:t>
            </a:r>
            <a:endParaRPr lang="en-IN" sz="135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600"/>
              </a:spcAft>
            </a:pPr>
            <a:r>
              <a:rPr lang="en-IN" sz="1350" b="1" dirty="0">
                <a:effectLst/>
                <a:latin typeface="Calibri" panose="020F0502020204030204" pitchFamily="34" charset="0"/>
                <a:ea typeface="Calibri" panose="020F0502020204030204" pitchFamily="34" charset="0"/>
                <a:cs typeface="Mangal" panose="02040503050203030202" pitchFamily="18" charset="0"/>
              </a:rPr>
              <a:t>        return f</a:t>
            </a:r>
            <a:endParaRPr lang="en-IN" sz="135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600"/>
              </a:spcAft>
            </a:pPr>
            <a:r>
              <a:rPr lang="en-IN" sz="1350" b="1" dirty="0">
                <a:effectLst/>
                <a:latin typeface="Calibri" panose="020F0502020204030204" pitchFamily="34" charset="0"/>
                <a:ea typeface="Calibri" panose="020F0502020204030204" pitchFamily="34" charset="0"/>
                <a:cs typeface="Mangal" panose="02040503050203030202" pitchFamily="18" charset="0"/>
              </a:rPr>
              <a:t>def starter(</a:t>
            </a:r>
            <a:r>
              <a:rPr lang="en-IN" sz="1350" b="1" dirty="0" err="1">
                <a:effectLst/>
                <a:latin typeface="Calibri" panose="020F0502020204030204" pitchFamily="34" charset="0"/>
                <a:ea typeface="Calibri" panose="020F0502020204030204" pitchFamily="34" charset="0"/>
                <a:cs typeface="Mangal" panose="02040503050203030202" pitchFamily="18" charset="0"/>
              </a:rPr>
              <a:t>alist</a:t>
            </a:r>
            <a:r>
              <a:rPr lang="en-IN" sz="1350" b="1" dirty="0">
                <a:effectLst/>
                <a:latin typeface="Calibri" panose="020F0502020204030204" pitchFamily="34" charset="0"/>
                <a:ea typeface="Calibri" panose="020F0502020204030204" pitchFamily="34" charset="0"/>
                <a:cs typeface="Mangal" panose="02040503050203030202" pitchFamily="18" charset="0"/>
              </a:rPr>
              <a:t>):</a:t>
            </a:r>
            <a:endParaRPr lang="en-IN" sz="135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600"/>
              </a:spcAft>
            </a:pPr>
            <a:r>
              <a:rPr lang="en-IN" sz="1350" b="1" dirty="0">
                <a:effectLst/>
                <a:latin typeface="Calibri" panose="020F0502020204030204" pitchFamily="34" charset="0"/>
                <a:ea typeface="Calibri" panose="020F0502020204030204" pitchFamily="34" charset="0"/>
                <a:cs typeface="Mangal" panose="02040503050203030202" pitchFamily="18" charset="0"/>
              </a:rPr>
              <a:t>       lit=dis(</a:t>
            </a:r>
            <a:r>
              <a:rPr lang="en-IN" sz="1350" b="1" dirty="0" err="1">
                <a:effectLst/>
                <a:latin typeface="Calibri" panose="020F0502020204030204" pitchFamily="34" charset="0"/>
                <a:ea typeface="Calibri" panose="020F0502020204030204" pitchFamily="34" charset="0"/>
                <a:cs typeface="Mangal" panose="02040503050203030202" pitchFamily="18" charset="0"/>
              </a:rPr>
              <a:t>alist</a:t>
            </a:r>
            <a:r>
              <a:rPr lang="en-IN" sz="1350" b="1" dirty="0">
                <a:effectLst/>
                <a:latin typeface="Calibri" panose="020F0502020204030204" pitchFamily="34" charset="0"/>
                <a:ea typeface="Calibri" panose="020F0502020204030204" pitchFamily="34" charset="0"/>
                <a:cs typeface="Mangal" panose="02040503050203030202" pitchFamily="18" charset="0"/>
              </a:rPr>
              <a:t>)</a:t>
            </a:r>
            <a:endParaRPr lang="en-IN" sz="135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600"/>
              </a:spcAft>
            </a:pPr>
            <a:r>
              <a:rPr lang="en-IN" sz="1350" b="1" dirty="0">
                <a:effectLst/>
                <a:latin typeface="Calibri" panose="020F0502020204030204" pitchFamily="34" charset="0"/>
                <a:ea typeface="Calibri" panose="020F0502020204030204" pitchFamily="34" charset="0"/>
                <a:cs typeface="Mangal" panose="02040503050203030202" pitchFamily="18" charset="0"/>
              </a:rPr>
              <a:t>       return lit</a:t>
            </a:r>
            <a:endParaRPr lang="en-IN" sz="135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600"/>
              </a:spcAft>
            </a:pPr>
            <a:r>
              <a:rPr lang="en-IN" sz="1350" b="1" dirty="0">
                <a:effectLst/>
                <a:latin typeface="Calibri" panose="020F0502020204030204" pitchFamily="34" charset="0"/>
                <a:ea typeface="Calibri" panose="020F0502020204030204" pitchFamily="34" charset="0"/>
                <a:cs typeface="Mangal" panose="02040503050203030202" pitchFamily="18" charset="0"/>
              </a:rPr>
              <a:t>if __name__ == '__main__':</a:t>
            </a:r>
            <a:endParaRPr lang="en-IN" sz="135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600"/>
              </a:spcAft>
            </a:pPr>
            <a:r>
              <a:rPr lang="en-IN" sz="1350" b="1" dirty="0">
                <a:effectLst/>
                <a:latin typeface="Calibri" panose="020F0502020204030204" pitchFamily="34" charset="0"/>
                <a:ea typeface="Calibri" panose="020F0502020204030204" pitchFamily="34" charset="0"/>
                <a:cs typeface="Mangal" panose="02040503050203030202" pitchFamily="18" charset="0"/>
              </a:rPr>
              <a:t>        starter()</a:t>
            </a:r>
            <a:endParaRPr lang="en-IN" sz="1350" dirty="0">
              <a:effectLst/>
              <a:latin typeface="Calibri" panose="020F0502020204030204" pitchFamily="34" charset="0"/>
              <a:ea typeface="Calibri" panose="020F0502020204030204" pitchFamily="34" charset="0"/>
              <a:cs typeface="Mangal" panose="02040503050203030202" pitchFamily="18" charset="0"/>
            </a:endParaRPr>
          </a:p>
          <a:p>
            <a:pPr marL="0" indent="0">
              <a:spcAft>
                <a:spcPts val="600"/>
              </a:spcAft>
              <a:buFont typeface="Tw Cen MT" panose="020B0602020104020603" pitchFamily="34" charset="0"/>
              <a:buNone/>
            </a:pPr>
            <a:endParaRPr lang="en-IN" sz="1350" dirty="0"/>
          </a:p>
        </p:txBody>
      </p:sp>
      <p:sp>
        <p:nvSpPr>
          <p:cNvPr id="7" name="Title 1">
            <a:extLst>
              <a:ext uri="{FF2B5EF4-FFF2-40B4-BE49-F238E27FC236}">
                <a16:creationId xmlns:a16="http://schemas.microsoft.com/office/drawing/2014/main" id="{9BC3731B-A8C8-4F82-9B8C-8ACB7153E011}"/>
              </a:ext>
            </a:extLst>
          </p:cNvPr>
          <p:cNvSpPr txBox="1">
            <a:spLocks/>
          </p:cNvSpPr>
          <p:nvPr/>
        </p:nvSpPr>
        <p:spPr>
          <a:xfrm>
            <a:off x="-21505" y="1761068"/>
            <a:ext cx="3509771" cy="431799"/>
          </a:xfrm>
          <a:prstGeom prst="rect">
            <a:avLst/>
          </a:prstGeom>
          <a:ln w="12700">
            <a:solidFill>
              <a:schemeClr val="bg1"/>
            </a:solidFill>
          </a:ln>
        </p:spPr>
        <p:txBody>
          <a:bodyPr vert="horz" lIns="91440" tIns="45720" rIns="91440" bIns="45720" rtlCol="0" anchor="ctr">
            <a:normAutofit fontScale="55000" lnSpcReduction="20000"/>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endParaRPr lang="en-IN" sz="6000" dirty="0"/>
          </a:p>
        </p:txBody>
      </p:sp>
    </p:spTree>
    <p:extLst>
      <p:ext uri="{BB962C8B-B14F-4D97-AF65-F5344CB8AC3E}">
        <p14:creationId xmlns:p14="http://schemas.microsoft.com/office/powerpoint/2010/main" val="3212183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D2F95-AACE-49DB-A285-D6EE9CF0ADB8}"/>
              </a:ext>
            </a:extLst>
          </p:cNvPr>
          <p:cNvSpPr>
            <a:spLocks noGrp="1"/>
          </p:cNvSpPr>
          <p:nvPr>
            <p:ph type="title"/>
          </p:nvPr>
        </p:nvSpPr>
        <p:spPr/>
        <p:txBody>
          <a:bodyPr>
            <a:normAutofit/>
          </a:bodyPr>
          <a:lstStyle/>
          <a:p>
            <a:r>
              <a:rPr lang="en-US" sz="6000" dirty="0"/>
              <a:t>CODE</a:t>
            </a:r>
            <a:endParaRPr lang="en-IN" sz="6000" dirty="0"/>
          </a:p>
        </p:txBody>
      </p:sp>
      <p:sp>
        <p:nvSpPr>
          <p:cNvPr id="3" name="Content Placeholder 2">
            <a:extLst>
              <a:ext uri="{FF2B5EF4-FFF2-40B4-BE49-F238E27FC236}">
                <a16:creationId xmlns:a16="http://schemas.microsoft.com/office/drawing/2014/main" id="{A97E1CAF-C09F-415E-86D5-038E24C59C80}"/>
              </a:ext>
            </a:extLst>
          </p:cNvPr>
          <p:cNvSpPr>
            <a:spLocks noGrp="1"/>
          </p:cNvSpPr>
          <p:nvPr>
            <p:ph idx="1"/>
          </p:nvPr>
        </p:nvSpPr>
        <p:spPr>
          <a:xfrm>
            <a:off x="0" y="1964267"/>
            <a:ext cx="6096000" cy="4893733"/>
          </a:xfrm>
          <a:ln w="12700">
            <a:solidFill>
              <a:schemeClr val="bg1"/>
            </a:solidFill>
          </a:ln>
        </p:spPr>
        <p:txBody>
          <a:bodyPr>
            <a:normAutofit/>
          </a:bodyPr>
          <a:lstStyle/>
          <a:p>
            <a:pPr>
              <a:lnSpc>
                <a:spcPct val="100000"/>
              </a:lnSpc>
              <a:buFont typeface="Wingdings" panose="05000000000000000000" pitchFamily="2" charset="2"/>
              <a:buChar char="Ø"/>
            </a:pPr>
            <a:r>
              <a:rPr lang="en-US" sz="2600" dirty="0"/>
              <a:t> Program To Display it on HTML-</a:t>
            </a:r>
          </a:p>
          <a:p>
            <a:pPr marL="0" indent="0">
              <a:lnSpc>
                <a:spcPct val="100000"/>
              </a:lnSpc>
              <a:buNone/>
            </a:pPr>
            <a:endParaRPr lang="en-US" sz="2600" dirty="0"/>
          </a:p>
          <a:p>
            <a:pPr>
              <a:lnSpc>
                <a:spcPct val="107000"/>
              </a:lnSpc>
              <a:spcAft>
                <a:spcPts val="600"/>
              </a:spcAft>
            </a:pPr>
            <a:r>
              <a:rPr lang="en-IN" sz="1800" b="1" dirty="0">
                <a:effectLst/>
                <a:latin typeface="Calibri" panose="020F0502020204030204" pitchFamily="34" charset="0"/>
                <a:ea typeface="Calibri" panose="020F0502020204030204" pitchFamily="34" charset="0"/>
                <a:cs typeface="Mangal" panose="02040503050203030202" pitchFamily="18" charset="0"/>
              </a:rPr>
              <a:t>from </a:t>
            </a:r>
            <a:r>
              <a:rPr lang="en-IN" sz="1800" b="1" dirty="0" err="1">
                <a:effectLst/>
                <a:latin typeface="Calibri" panose="020F0502020204030204" pitchFamily="34" charset="0"/>
                <a:ea typeface="Calibri" panose="020F0502020204030204" pitchFamily="34" charset="0"/>
                <a:cs typeface="Mangal" panose="02040503050203030202" pitchFamily="18" charset="0"/>
              </a:rPr>
              <a:t>django.shortcuts</a:t>
            </a:r>
            <a:r>
              <a:rPr lang="en-IN" sz="1800" b="1" dirty="0">
                <a:effectLst/>
                <a:latin typeface="Calibri" panose="020F0502020204030204" pitchFamily="34" charset="0"/>
                <a:ea typeface="Calibri" panose="020F0502020204030204" pitchFamily="34" charset="0"/>
                <a:cs typeface="Mangal" panose="02040503050203030202" pitchFamily="18" charset="0"/>
              </a:rPr>
              <a:t> import render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600"/>
              </a:spcAft>
            </a:pPr>
            <a:r>
              <a:rPr lang="en-IN" sz="1800" b="1" dirty="0">
                <a:effectLst/>
                <a:latin typeface="Calibri" panose="020F0502020204030204" pitchFamily="34" charset="0"/>
                <a:ea typeface="Calibri" panose="020F0502020204030204" pitchFamily="34" charset="0"/>
                <a:cs typeface="Mangal" panose="02040503050203030202" pitchFamily="18" charset="0"/>
              </a:rPr>
              <a:t>from . import Virtual_Doctor_Copy1 as </a:t>
            </a:r>
            <a:r>
              <a:rPr lang="en-IN" sz="1800" b="1" dirty="0" err="1">
                <a:effectLst/>
                <a:latin typeface="Calibri" panose="020F0502020204030204" pitchFamily="34" charset="0"/>
                <a:ea typeface="Calibri" panose="020F0502020204030204" pitchFamily="34" charset="0"/>
                <a:cs typeface="Mangal" panose="02040503050203030202" pitchFamily="18" charset="0"/>
              </a:rPr>
              <a:t>vd</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600"/>
              </a:spcAft>
            </a:pPr>
            <a:r>
              <a:rPr lang="en-IN" sz="1800" b="1" dirty="0">
                <a:effectLst/>
                <a:latin typeface="Calibri" panose="020F0502020204030204" pitchFamily="34" charset="0"/>
                <a:ea typeface="Calibri" panose="020F0502020204030204" pitchFamily="34" charset="0"/>
                <a:cs typeface="Mangal" panose="02040503050203030202" pitchFamily="18" charset="0"/>
              </a:rPr>
              <a:t># Create your views here.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600"/>
              </a:spcAft>
            </a:pPr>
            <a:r>
              <a:rPr lang="en-IN" sz="1800" b="1" dirty="0">
                <a:effectLst/>
                <a:latin typeface="Calibri" panose="020F0502020204030204" pitchFamily="34" charset="0"/>
                <a:ea typeface="Calibri" panose="020F0502020204030204" pitchFamily="34" charset="0"/>
                <a:cs typeface="Mangal" panose="02040503050203030202" pitchFamily="18" charset="0"/>
              </a:rPr>
              <a:t>def first(request):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600"/>
              </a:spcAft>
            </a:pPr>
            <a:r>
              <a:rPr lang="en-IN" sz="1800" b="1" dirty="0">
                <a:effectLst/>
                <a:latin typeface="Calibri" panose="020F0502020204030204" pitchFamily="34" charset="0"/>
                <a:ea typeface="Calibri" panose="020F0502020204030204" pitchFamily="34" charset="0"/>
                <a:cs typeface="Mangal" panose="02040503050203030202" pitchFamily="18" charset="0"/>
              </a:rPr>
              <a:t>    return render (request,'index.html')</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600"/>
              </a:spcAft>
            </a:pPr>
            <a:r>
              <a:rPr lang="en-IN" sz="1800" b="1" dirty="0">
                <a:effectLst/>
                <a:latin typeface="Calibri" panose="020F0502020204030204" pitchFamily="34" charset="0"/>
                <a:ea typeface="Calibri" panose="020F0502020204030204" pitchFamily="34" charset="0"/>
                <a:cs typeface="Mangal" panose="02040503050203030202" pitchFamily="18" charset="0"/>
              </a:rPr>
              <a:t>def </a:t>
            </a:r>
            <a:r>
              <a:rPr lang="en-IN" sz="1800" b="1" dirty="0" err="1">
                <a:effectLst/>
                <a:latin typeface="Calibri" panose="020F0502020204030204" pitchFamily="34" charset="0"/>
                <a:ea typeface="Calibri" panose="020F0502020204030204" pitchFamily="34" charset="0"/>
                <a:cs typeface="Mangal" panose="02040503050203030202" pitchFamily="18" charset="0"/>
              </a:rPr>
              <a:t>checkup</a:t>
            </a:r>
            <a:r>
              <a:rPr lang="en-IN" sz="1800" b="1" dirty="0">
                <a:effectLst/>
                <a:latin typeface="Calibri" panose="020F0502020204030204" pitchFamily="34" charset="0"/>
                <a:ea typeface="Calibri" panose="020F0502020204030204" pitchFamily="34" charset="0"/>
                <a:cs typeface="Mangal" panose="02040503050203030202" pitchFamily="18" charset="0"/>
              </a:rPr>
              <a:t>(request):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600"/>
              </a:spcAft>
            </a:pPr>
            <a:r>
              <a:rPr lang="en-IN" sz="1800" b="1" dirty="0">
                <a:effectLst/>
                <a:latin typeface="Calibri" panose="020F0502020204030204" pitchFamily="34" charset="0"/>
                <a:ea typeface="Calibri" panose="020F0502020204030204" pitchFamily="34" charset="0"/>
                <a:cs typeface="Mangal" panose="02040503050203030202" pitchFamily="18" charset="0"/>
              </a:rPr>
              <a:t>    return render (request,'project.html')</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US" sz="2600" dirty="0"/>
          </a:p>
        </p:txBody>
      </p:sp>
      <p:sp>
        <p:nvSpPr>
          <p:cNvPr id="5" name="Content Placeholder 2">
            <a:extLst>
              <a:ext uri="{FF2B5EF4-FFF2-40B4-BE49-F238E27FC236}">
                <a16:creationId xmlns:a16="http://schemas.microsoft.com/office/drawing/2014/main" id="{39008248-BDD0-4497-A7A5-8C8944D2B766}"/>
              </a:ext>
            </a:extLst>
          </p:cNvPr>
          <p:cNvSpPr txBox="1">
            <a:spLocks/>
          </p:cNvSpPr>
          <p:nvPr/>
        </p:nvSpPr>
        <p:spPr>
          <a:xfrm>
            <a:off x="6096000" y="1964267"/>
            <a:ext cx="6096000" cy="4893733"/>
          </a:xfrm>
          <a:prstGeom prst="rect">
            <a:avLst/>
          </a:prstGeom>
          <a:ln w="12700">
            <a:solidFill>
              <a:schemeClr val="bg1"/>
            </a:solidFill>
          </a:ln>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nSpc>
                <a:spcPct val="107000"/>
              </a:lnSpc>
              <a:spcAft>
                <a:spcPts val="800"/>
              </a:spcAft>
            </a:pPr>
            <a:r>
              <a:rPr lang="en-IN" sz="1800" b="1" dirty="0">
                <a:effectLst/>
                <a:latin typeface="Calibri" panose="020F0502020204030204" pitchFamily="34" charset="0"/>
                <a:ea typeface="Calibri" panose="020F0502020204030204" pitchFamily="34" charset="0"/>
                <a:cs typeface="Mangal" panose="02040503050203030202" pitchFamily="18" charset="0"/>
              </a:rPr>
              <a:t>def </a:t>
            </a:r>
            <a:r>
              <a:rPr lang="en-IN" sz="1800" b="1" dirty="0" err="1">
                <a:effectLst/>
                <a:latin typeface="Calibri" panose="020F0502020204030204" pitchFamily="34" charset="0"/>
                <a:ea typeface="Calibri" panose="020F0502020204030204" pitchFamily="34" charset="0"/>
                <a:cs typeface="Mangal" panose="02040503050203030202" pitchFamily="18" charset="0"/>
              </a:rPr>
              <a:t>virtualdoc</a:t>
            </a:r>
            <a:r>
              <a:rPr lang="en-IN" sz="1800" b="1" dirty="0">
                <a:effectLst/>
                <a:latin typeface="Calibri" panose="020F0502020204030204" pitchFamily="34" charset="0"/>
                <a:ea typeface="Calibri" panose="020F0502020204030204" pitchFamily="34" charset="0"/>
                <a:cs typeface="Mangal" panose="02040503050203030202" pitchFamily="18" charset="0"/>
              </a:rPr>
              <a:t>(request):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Mangal" panose="02040503050203030202" pitchFamily="18" charset="0"/>
              </a:rPr>
              <a:t>	dict2={}</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Mangal" panose="02040503050203030202" pitchFamily="18" charset="0"/>
              </a:rPr>
              <a:t>	res=</a:t>
            </a:r>
            <a:r>
              <a:rPr lang="en-IN" sz="1800" b="1" dirty="0" err="1">
                <a:effectLst/>
                <a:latin typeface="Calibri" panose="020F0502020204030204" pitchFamily="34" charset="0"/>
                <a:ea typeface="Calibri" panose="020F0502020204030204" pitchFamily="34" charset="0"/>
                <a:cs typeface="Mangal" panose="02040503050203030202" pitchFamily="18" charset="0"/>
              </a:rPr>
              <a:t>request.GET.getlist</a:t>
            </a:r>
            <a:r>
              <a:rPr lang="en-IN" sz="1800" b="1" dirty="0">
                <a:effectLst/>
                <a:latin typeface="Calibri" panose="020F0502020204030204" pitchFamily="34" charset="0"/>
                <a:ea typeface="Calibri" panose="020F0502020204030204" pitchFamily="34" charset="0"/>
                <a:cs typeface="Mangal" panose="02040503050203030202" pitchFamily="18" charset="0"/>
              </a:rPr>
              <a:t>('checks[]')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Mangal" panose="02040503050203030202" pitchFamily="18" charset="0"/>
              </a:rPr>
              <a:t>	a=</a:t>
            </a:r>
            <a:r>
              <a:rPr lang="en-IN" sz="1800" b="1" dirty="0" err="1">
                <a:effectLst/>
                <a:latin typeface="Calibri" panose="020F0502020204030204" pitchFamily="34" charset="0"/>
                <a:ea typeface="Calibri" panose="020F0502020204030204" pitchFamily="34" charset="0"/>
                <a:cs typeface="Mangal" panose="02040503050203030202" pitchFamily="18" charset="0"/>
              </a:rPr>
              <a:t>vd.starter</a:t>
            </a:r>
            <a:r>
              <a:rPr lang="en-IN" sz="1800" b="1" dirty="0">
                <a:effectLst/>
                <a:latin typeface="Calibri" panose="020F0502020204030204" pitchFamily="34" charset="0"/>
                <a:ea typeface="Calibri" panose="020F0502020204030204" pitchFamily="34" charset="0"/>
                <a:cs typeface="Mangal" panose="02040503050203030202" pitchFamily="18" charset="0"/>
              </a:rPr>
              <a:t>(res)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Mangal" panose="02040503050203030202" pitchFamily="18" charset="0"/>
              </a:rPr>
              <a:t>	dict2={'</a:t>
            </a:r>
            <a:r>
              <a:rPr lang="en-IN" sz="1800" b="1" dirty="0" err="1">
                <a:effectLst/>
                <a:latin typeface="Calibri" panose="020F0502020204030204" pitchFamily="34" charset="0"/>
                <a:ea typeface="Calibri" panose="020F0502020204030204" pitchFamily="34" charset="0"/>
                <a:cs typeface="Mangal" panose="02040503050203030202" pitchFamily="18" charset="0"/>
              </a:rPr>
              <a:t>data':a,'symptom':res</a:t>
            </a:r>
            <a:r>
              <a:rPr lang="en-IN" sz="1800" b="1" dirty="0">
                <a:effectLst/>
                <a:latin typeface="Calibri" panose="020F0502020204030204" pitchFamily="34" charset="0"/>
                <a:ea typeface="Calibri" panose="020F0502020204030204" pitchFamily="34" charset="0"/>
                <a:cs typeface="Mangal" panose="02040503050203030202" pitchFamily="18" charset="0"/>
              </a:rPr>
              <a: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Mangal" panose="02040503050203030202" pitchFamily="18" charset="0"/>
              </a:rPr>
              <a:t>	return render(request,'components.html',dict2)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buFont typeface="Tw Cen MT" panose="020B0602020104020603" pitchFamily="34" charset="0"/>
              <a:buNone/>
            </a:pPr>
            <a:endParaRPr lang="en-IN" sz="2600" dirty="0"/>
          </a:p>
        </p:txBody>
      </p:sp>
      <p:sp>
        <p:nvSpPr>
          <p:cNvPr id="6" name="Title 1">
            <a:extLst>
              <a:ext uri="{FF2B5EF4-FFF2-40B4-BE49-F238E27FC236}">
                <a16:creationId xmlns:a16="http://schemas.microsoft.com/office/drawing/2014/main" id="{9D063D4E-5236-4228-8358-6FF0D301620D}"/>
              </a:ext>
            </a:extLst>
          </p:cNvPr>
          <p:cNvSpPr txBox="1">
            <a:spLocks/>
          </p:cNvSpPr>
          <p:nvPr/>
        </p:nvSpPr>
        <p:spPr>
          <a:xfrm>
            <a:off x="0" y="1964268"/>
            <a:ext cx="6096000" cy="618066"/>
          </a:xfrm>
          <a:prstGeom prst="rect">
            <a:avLst/>
          </a:prstGeom>
          <a:ln w="12700">
            <a:solidFill>
              <a:schemeClr val="bg1"/>
            </a:solidFill>
          </a:ln>
        </p:spPr>
        <p:txBody>
          <a:bodyPr vert="horz" lIns="91440" tIns="45720" rIns="91440" bIns="45720" rtlCol="0" anchor="ctr">
            <a:normAutofit fontScale="85000" lnSpcReduction="20000"/>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endParaRPr lang="en-IN" sz="6000" dirty="0"/>
          </a:p>
        </p:txBody>
      </p:sp>
    </p:spTree>
    <p:extLst>
      <p:ext uri="{BB962C8B-B14F-4D97-AF65-F5344CB8AC3E}">
        <p14:creationId xmlns:p14="http://schemas.microsoft.com/office/powerpoint/2010/main" val="3577793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D2F95-AACE-49DB-A285-D6EE9CF0ADB8}"/>
              </a:ext>
            </a:extLst>
          </p:cNvPr>
          <p:cNvSpPr>
            <a:spLocks noGrp="1"/>
          </p:cNvSpPr>
          <p:nvPr>
            <p:ph type="title"/>
          </p:nvPr>
        </p:nvSpPr>
        <p:spPr/>
        <p:txBody>
          <a:bodyPr>
            <a:normAutofit/>
          </a:bodyPr>
          <a:lstStyle/>
          <a:p>
            <a:r>
              <a:rPr lang="en-US" sz="6000" dirty="0"/>
              <a:t>Conclusion</a:t>
            </a:r>
            <a:endParaRPr lang="en-IN" sz="6000" dirty="0"/>
          </a:p>
        </p:txBody>
      </p:sp>
      <p:sp>
        <p:nvSpPr>
          <p:cNvPr id="3" name="Content Placeholder 2">
            <a:extLst>
              <a:ext uri="{FF2B5EF4-FFF2-40B4-BE49-F238E27FC236}">
                <a16:creationId xmlns:a16="http://schemas.microsoft.com/office/drawing/2014/main" id="{A97E1CAF-C09F-415E-86D5-038E24C59C80}"/>
              </a:ext>
            </a:extLst>
          </p:cNvPr>
          <p:cNvSpPr>
            <a:spLocks noGrp="1"/>
          </p:cNvSpPr>
          <p:nvPr>
            <p:ph idx="1"/>
          </p:nvPr>
        </p:nvSpPr>
        <p:spPr>
          <a:xfrm>
            <a:off x="423333" y="1862667"/>
            <a:ext cx="11311468" cy="4995333"/>
          </a:xfrm>
          <a:ln w="19050">
            <a:solidFill>
              <a:schemeClr val="bg1"/>
            </a:solidFill>
          </a:ln>
        </p:spPr>
        <p:txBody>
          <a:bodyPr>
            <a:normAutofit/>
          </a:bodyPr>
          <a:lstStyle/>
          <a:p>
            <a:r>
              <a:rPr lang="en-US" sz="2400" dirty="0"/>
              <a:t>Health is something that is a concern to almost all of us, leading an ideal healthy life is everyone’s dream. The best outcome of my project would be when this won’t be required at all, when people start living a disciplined life by following proper diet and doing regular exercise. Because as we all know, HEALTH IS WEALTH.</a:t>
            </a:r>
          </a:p>
          <a:p>
            <a:r>
              <a:rPr lang="en-US" sz="2400" dirty="0"/>
              <a:t>I would like to conclude by saying that, by no means is this a great project but what I feel is that, this project gives me hope. Hope of it getting modified to greater heights, with more added features. </a:t>
            </a:r>
            <a:r>
              <a:rPr lang="en-IN" sz="2400" dirty="0"/>
              <a:t>By the use of AI we can take the feedback from patients of the disease which the were actually suffering from and improve our output. We can even add details of the disease that the user might be suffering from.</a:t>
            </a:r>
          </a:p>
          <a:p>
            <a:r>
              <a:rPr lang="en-US" sz="2400" dirty="0"/>
              <a:t>It’s just the beginning of many more great discoveries that we are yet to see, we are just at the tip of the iceberg. </a:t>
            </a:r>
          </a:p>
        </p:txBody>
      </p:sp>
    </p:spTree>
    <p:extLst>
      <p:ext uri="{BB962C8B-B14F-4D97-AF65-F5344CB8AC3E}">
        <p14:creationId xmlns:p14="http://schemas.microsoft.com/office/powerpoint/2010/main" val="2681645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D2F95-AACE-49DB-A285-D6EE9CF0ADB8}"/>
              </a:ext>
            </a:extLst>
          </p:cNvPr>
          <p:cNvSpPr>
            <a:spLocks noGrp="1"/>
          </p:cNvSpPr>
          <p:nvPr>
            <p:ph type="title"/>
          </p:nvPr>
        </p:nvSpPr>
        <p:spPr/>
        <p:txBody>
          <a:bodyPr>
            <a:normAutofit/>
          </a:bodyPr>
          <a:lstStyle/>
          <a:p>
            <a:r>
              <a:rPr lang="en-US" sz="6000" dirty="0"/>
              <a:t>Reference </a:t>
            </a:r>
            <a:endParaRPr lang="en-IN" sz="6000" dirty="0"/>
          </a:p>
        </p:txBody>
      </p:sp>
      <p:sp>
        <p:nvSpPr>
          <p:cNvPr id="3" name="Content Placeholder 2">
            <a:extLst>
              <a:ext uri="{FF2B5EF4-FFF2-40B4-BE49-F238E27FC236}">
                <a16:creationId xmlns:a16="http://schemas.microsoft.com/office/drawing/2014/main" id="{A97E1CAF-C09F-415E-86D5-038E24C59C80}"/>
              </a:ext>
            </a:extLst>
          </p:cNvPr>
          <p:cNvSpPr>
            <a:spLocks noGrp="1"/>
          </p:cNvSpPr>
          <p:nvPr>
            <p:ph idx="1"/>
          </p:nvPr>
        </p:nvSpPr>
        <p:spPr>
          <a:xfrm>
            <a:off x="423333" y="1862667"/>
            <a:ext cx="11311468" cy="4995333"/>
          </a:xfrm>
          <a:ln w="19050">
            <a:solidFill>
              <a:schemeClr val="bg1"/>
            </a:solidFill>
          </a:ln>
        </p:spPr>
        <p:txBody>
          <a:bodyPr>
            <a:normAutofit/>
          </a:bodyPr>
          <a:lstStyle/>
          <a:p>
            <a:pPr marL="457200" indent="-457200">
              <a:buFont typeface="+mj-lt"/>
              <a:buAutoNum type="arabicPeriod"/>
            </a:pPr>
            <a:r>
              <a:rPr lang="en-US" sz="2800" dirty="0">
                <a:hlinkClick r:id="rId2"/>
              </a:rPr>
              <a:t>https://www.kaggle.com/itachi9604/disease-symptom-description-dataset?select=dataset.csv</a:t>
            </a:r>
            <a:endParaRPr lang="en-US" sz="2800" dirty="0"/>
          </a:p>
          <a:p>
            <a:pPr marL="457200" indent="-457200">
              <a:buFont typeface="+mj-lt"/>
              <a:buAutoNum type="arabicPeriod"/>
            </a:pPr>
            <a:r>
              <a:rPr lang="en-US" sz="2800" dirty="0">
                <a:hlinkClick r:id="rId3"/>
              </a:rPr>
              <a:t>https://www.kaggle.com/itachi9604/disease-symptom-description-dataset?select=symptom_precaution.csv</a:t>
            </a:r>
            <a:endParaRPr lang="en-US" sz="2800" dirty="0"/>
          </a:p>
          <a:p>
            <a:pPr marL="457200" indent="-457200">
              <a:buFont typeface="+mj-lt"/>
              <a:buAutoNum type="arabicPeriod"/>
            </a:pPr>
            <a:r>
              <a:rPr lang="en-US" sz="2800" dirty="0">
                <a:hlinkClick r:id="rId4"/>
              </a:rPr>
              <a:t>https://www.kaggle.com/itachi9604/disease-symptom-description-dataset?select=symptom_Description.csv</a:t>
            </a:r>
            <a:endParaRPr lang="en-US" sz="2800" dirty="0"/>
          </a:p>
          <a:p>
            <a:pPr marL="457200" indent="-457200">
              <a:buFont typeface="+mj-lt"/>
              <a:buAutoNum type="arabicPeriod"/>
            </a:pPr>
            <a:r>
              <a:rPr lang="en-US" sz="2800" dirty="0">
                <a:hlinkClick r:id="rId5"/>
              </a:rPr>
              <a:t>https://en.unesco.org/sustainabledevelopmentgoals</a:t>
            </a:r>
            <a:endParaRPr lang="en-US" sz="2800" dirty="0"/>
          </a:p>
          <a:p>
            <a:pPr marL="457200" indent="-457200">
              <a:buFont typeface="+mj-lt"/>
              <a:buAutoNum type="arabicPeriod"/>
            </a:pPr>
            <a:r>
              <a:rPr lang="en-US" sz="2800" dirty="0">
                <a:hlinkClick r:id="rId6"/>
              </a:rPr>
              <a:t>https://github.com/mishal23</a:t>
            </a:r>
            <a:endParaRPr lang="en-US" sz="2800" dirty="0"/>
          </a:p>
          <a:p>
            <a:pPr marL="457200" indent="-457200">
              <a:buFont typeface="+mj-lt"/>
              <a:buAutoNum type="arabicPeriod"/>
            </a:pPr>
            <a:r>
              <a:rPr lang="en-US" sz="2800" dirty="0">
                <a:hlinkClick r:id="rId7"/>
              </a:rPr>
              <a:t>https://www.gigadocs.com/blog/should-we-ignore-minor-health-issues/</a:t>
            </a:r>
            <a:endParaRPr lang="en-US" sz="2800" dirty="0"/>
          </a:p>
        </p:txBody>
      </p:sp>
    </p:spTree>
    <p:extLst>
      <p:ext uri="{BB962C8B-B14F-4D97-AF65-F5344CB8AC3E}">
        <p14:creationId xmlns:p14="http://schemas.microsoft.com/office/powerpoint/2010/main" val="3251570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D2F95-AACE-49DB-A285-D6EE9CF0ADB8}"/>
              </a:ext>
            </a:extLst>
          </p:cNvPr>
          <p:cNvSpPr>
            <a:spLocks noGrp="1"/>
          </p:cNvSpPr>
          <p:nvPr>
            <p:ph type="title"/>
          </p:nvPr>
        </p:nvSpPr>
        <p:spPr/>
        <p:txBody>
          <a:bodyPr>
            <a:normAutofit/>
          </a:bodyPr>
          <a:lstStyle/>
          <a:p>
            <a:r>
              <a:rPr lang="en-US" sz="6000" dirty="0"/>
              <a:t>Acknowledgement</a:t>
            </a:r>
            <a:endParaRPr lang="en-IN" sz="6000" dirty="0"/>
          </a:p>
        </p:txBody>
      </p:sp>
      <p:sp>
        <p:nvSpPr>
          <p:cNvPr id="3" name="Content Placeholder 2">
            <a:extLst>
              <a:ext uri="{FF2B5EF4-FFF2-40B4-BE49-F238E27FC236}">
                <a16:creationId xmlns:a16="http://schemas.microsoft.com/office/drawing/2014/main" id="{A97E1CAF-C09F-415E-86D5-038E24C59C80}"/>
              </a:ext>
            </a:extLst>
          </p:cNvPr>
          <p:cNvSpPr>
            <a:spLocks noGrp="1"/>
          </p:cNvSpPr>
          <p:nvPr>
            <p:ph idx="1"/>
          </p:nvPr>
        </p:nvSpPr>
        <p:spPr>
          <a:xfrm>
            <a:off x="423333" y="1862667"/>
            <a:ext cx="11311468" cy="4995333"/>
          </a:xfrm>
          <a:ln w="19050">
            <a:solidFill>
              <a:schemeClr val="bg1"/>
            </a:solidFill>
          </a:ln>
        </p:spPr>
        <p:txBody>
          <a:bodyPr>
            <a:normAutofit/>
          </a:bodyPr>
          <a:lstStyle/>
          <a:p>
            <a:r>
              <a:rPr lang="en-US" sz="3200" dirty="0"/>
              <a:t>Lastly, I would like to thank all the members of AIESEC for guiding us throughout the THB 2.0 and I’d like to give a special shoutout to my mentor, </a:t>
            </a:r>
            <a:r>
              <a:rPr lang="en-US" sz="3600" dirty="0" err="1"/>
              <a:t>Chandhu</a:t>
            </a:r>
            <a:r>
              <a:rPr lang="en-US" sz="3200" dirty="0"/>
              <a:t>, because even after I gave up on the competition, she motivated me to at least compete in Round 2.</a:t>
            </a:r>
          </a:p>
        </p:txBody>
      </p:sp>
    </p:spTree>
    <p:extLst>
      <p:ext uri="{BB962C8B-B14F-4D97-AF65-F5344CB8AC3E}">
        <p14:creationId xmlns:p14="http://schemas.microsoft.com/office/powerpoint/2010/main" val="1174626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3FC7A-E443-4B78-A5CE-DC2269FDCA67}"/>
              </a:ext>
            </a:extLst>
          </p:cNvPr>
          <p:cNvSpPr>
            <a:spLocks noGrp="1"/>
          </p:cNvSpPr>
          <p:nvPr>
            <p:ph type="ctrTitle"/>
          </p:nvPr>
        </p:nvSpPr>
        <p:spPr>
          <a:xfrm>
            <a:off x="457199" y="4960137"/>
            <a:ext cx="11184467" cy="1463040"/>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ctr"/>
            <a:r>
              <a:rPr lang="en-US" sz="7200" b="1" dirty="0">
                <a:solidFill>
                  <a:schemeClr val="bg2">
                    <a:lumMod val="75000"/>
                  </a:schemeClr>
                </a:solidFill>
                <a:effectLst>
                  <a:outerShdw blurRad="38100" dist="38100" dir="2700000" algn="tl">
                    <a:srgbClr val="000000">
                      <a:alpha val="43137"/>
                    </a:srgbClr>
                  </a:outerShdw>
                </a:effectLst>
                <a:latin typeface="Berlin Sans FB Demi" panose="020E0802020502020306" pitchFamily="34" charset="0"/>
              </a:rPr>
              <a:t>THANK YOU !!!</a:t>
            </a:r>
            <a:endParaRPr lang="en-IN" sz="7200" b="1" dirty="0">
              <a:solidFill>
                <a:schemeClr val="bg2">
                  <a:lumMod val="75000"/>
                </a:schemeClr>
              </a:solidFill>
              <a:effectLst>
                <a:outerShdw blurRad="38100" dist="38100" dir="2700000" algn="tl">
                  <a:srgbClr val="000000">
                    <a:alpha val="43137"/>
                  </a:srgbClr>
                </a:outerShdw>
              </a:effectLst>
              <a:latin typeface="Berlin Sans FB Demi" panose="020E0802020502020306" pitchFamily="34" charset="0"/>
            </a:endParaRPr>
          </a:p>
        </p:txBody>
      </p:sp>
    </p:spTree>
    <p:extLst>
      <p:ext uri="{BB962C8B-B14F-4D97-AF65-F5344CB8AC3E}">
        <p14:creationId xmlns:p14="http://schemas.microsoft.com/office/powerpoint/2010/main" val="3072136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D2F95-AACE-49DB-A285-D6EE9CF0ADB8}"/>
              </a:ext>
            </a:extLst>
          </p:cNvPr>
          <p:cNvSpPr>
            <a:spLocks noGrp="1"/>
          </p:cNvSpPr>
          <p:nvPr>
            <p:ph type="title"/>
          </p:nvPr>
        </p:nvSpPr>
        <p:spPr/>
        <p:txBody>
          <a:bodyPr>
            <a:normAutofit/>
          </a:bodyPr>
          <a:lstStyle/>
          <a:p>
            <a:r>
              <a:rPr lang="en-US" sz="6000" dirty="0"/>
              <a:t>Introduction</a:t>
            </a:r>
            <a:endParaRPr lang="en-IN" sz="6000" dirty="0"/>
          </a:p>
        </p:txBody>
      </p:sp>
      <p:sp>
        <p:nvSpPr>
          <p:cNvPr id="3" name="Content Placeholder 2">
            <a:extLst>
              <a:ext uri="{FF2B5EF4-FFF2-40B4-BE49-F238E27FC236}">
                <a16:creationId xmlns:a16="http://schemas.microsoft.com/office/drawing/2014/main" id="{A97E1CAF-C09F-415E-86D5-038E24C59C80}"/>
              </a:ext>
            </a:extLst>
          </p:cNvPr>
          <p:cNvSpPr>
            <a:spLocks noGrp="1"/>
          </p:cNvSpPr>
          <p:nvPr>
            <p:ph idx="1"/>
          </p:nvPr>
        </p:nvSpPr>
        <p:spPr>
          <a:xfrm>
            <a:off x="406400" y="1896533"/>
            <a:ext cx="11294533" cy="4961467"/>
          </a:xfrm>
          <a:ln w="19050">
            <a:solidFill>
              <a:schemeClr val="bg1"/>
            </a:solidFill>
          </a:ln>
        </p:spPr>
        <p:txBody>
          <a:bodyPr>
            <a:normAutofit/>
          </a:bodyPr>
          <a:lstStyle/>
          <a:p>
            <a:r>
              <a:rPr lang="en-US" sz="2400" dirty="0"/>
              <a:t>Hello everyone, I’m Arnov from SRM University AP where I’m a first year ECE student and this is my submission for the Round 2 of </a:t>
            </a:r>
            <a:r>
              <a:rPr lang="en-IN" sz="2400" b="0" i="0" dirty="0">
                <a:solidFill>
                  <a:schemeClr val="tx1"/>
                </a:solidFill>
                <a:effectLst/>
              </a:rPr>
              <a:t>Technological Business Hackathon 2.0</a:t>
            </a:r>
            <a:r>
              <a:rPr lang="en-IN" sz="2400" dirty="0"/>
              <a:t>.</a:t>
            </a:r>
            <a:endParaRPr lang="en-US" sz="2400" dirty="0"/>
          </a:p>
          <a:p>
            <a:r>
              <a:rPr lang="en-IN" sz="2400" dirty="0"/>
              <a:t>The SDG that I have chosen is SDG 3. Good Health And Well Being. We live in a country where the absence of technological advancements in the field of health and healthcare facilities is a huge problem. So I chose to give my contribution towards this. I hope that, by the end of this project I am able to contribute something meaningful.</a:t>
            </a:r>
          </a:p>
        </p:txBody>
      </p:sp>
    </p:spTree>
    <p:extLst>
      <p:ext uri="{BB962C8B-B14F-4D97-AF65-F5344CB8AC3E}">
        <p14:creationId xmlns:p14="http://schemas.microsoft.com/office/powerpoint/2010/main" val="150944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DC2D5-B974-4E30-993B-F74AC98EB9B4}"/>
              </a:ext>
            </a:extLst>
          </p:cNvPr>
          <p:cNvSpPr>
            <a:spLocks noGrp="1"/>
          </p:cNvSpPr>
          <p:nvPr>
            <p:ph type="title"/>
          </p:nvPr>
        </p:nvSpPr>
        <p:spPr/>
        <p:txBody>
          <a:bodyPr>
            <a:normAutofit/>
          </a:bodyPr>
          <a:lstStyle/>
          <a:p>
            <a:r>
              <a:rPr lang="en-US" sz="6600" dirty="0"/>
              <a:t>Core Idea : VIRTUAL DOCTOR.</a:t>
            </a:r>
            <a:endParaRPr lang="en-IN" sz="6600" dirty="0"/>
          </a:p>
        </p:txBody>
      </p:sp>
      <p:pic>
        <p:nvPicPr>
          <p:cNvPr id="4" name="Content Placeholder 3">
            <a:extLst>
              <a:ext uri="{FF2B5EF4-FFF2-40B4-BE49-F238E27FC236}">
                <a16:creationId xmlns:a16="http://schemas.microsoft.com/office/drawing/2014/main" id="{B83CEA03-E033-41FC-9383-D7D5AD94657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614543" y="2084832"/>
            <a:ext cx="4962913" cy="4780973"/>
          </a:xfrm>
          <a:prstGeom prst="rect">
            <a:avLst/>
          </a:prstGeom>
          <a:noFill/>
          <a:ln>
            <a:noFill/>
          </a:ln>
        </p:spPr>
      </p:pic>
    </p:spTree>
    <p:extLst>
      <p:ext uri="{BB962C8B-B14F-4D97-AF65-F5344CB8AC3E}">
        <p14:creationId xmlns:p14="http://schemas.microsoft.com/office/powerpoint/2010/main" val="1429217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D2F95-AACE-49DB-A285-D6EE9CF0ADB8}"/>
              </a:ext>
            </a:extLst>
          </p:cNvPr>
          <p:cNvSpPr>
            <a:spLocks noGrp="1"/>
          </p:cNvSpPr>
          <p:nvPr>
            <p:ph type="title"/>
          </p:nvPr>
        </p:nvSpPr>
        <p:spPr/>
        <p:txBody>
          <a:bodyPr>
            <a:normAutofit/>
          </a:bodyPr>
          <a:lstStyle/>
          <a:p>
            <a:r>
              <a:rPr lang="en-US" sz="6000" dirty="0"/>
              <a:t>Objective</a:t>
            </a:r>
            <a:endParaRPr lang="en-IN" sz="6000" dirty="0"/>
          </a:p>
        </p:txBody>
      </p:sp>
      <p:sp>
        <p:nvSpPr>
          <p:cNvPr id="3" name="Content Placeholder 2">
            <a:extLst>
              <a:ext uri="{FF2B5EF4-FFF2-40B4-BE49-F238E27FC236}">
                <a16:creationId xmlns:a16="http://schemas.microsoft.com/office/drawing/2014/main" id="{A97E1CAF-C09F-415E-86D5-038E24C59C80}"/>
              </a:ext>
            </a:extLst>
          </p:cNvPr>
          <p:cNvSpPr>
            <a:spLocks noGrp="1"/>
          </p:cNvSpPr>
          <p:nvPr>
            <p:ph idx="1"/>
          </p:nvPr>
        </p:nvSpPr>
        <p:spPr>
          <a:xfrm>
            <a:off x="423334" y="1828800"/>
            <a:ext cx="11277599" cy="5029200"/>
          </a:xfrm>
          <a:ln w="19050">
            <a:solidFill>
              <a:schemeClr val="bg1"/>
            </a:solidFill>
          </a:ln>
        </p:spPr>
        <p:txBody>
          <a:bodyPr>
            <a:normAutofit/>
          </a:bodyPr>
          <a:lstStyle/>
          <a:p>
            <a:pPr>
              <a:lnSpc>
                <a:spcPct val="107000"/>
              </a:lnSpc>
              <a:spcAft>
                <a:spcPts val="800"/>
              </a:spcAft>
              <a:tabLst>
                <a:tab pos="1000125" algn="ctr"/>
              </a:tabLst>
            </a:pPr>
            <a:r>
              <a:rPr lang="en-IN" sz="2000" dirty="0">
                <a:effectLst/>
                <a:latin typeface="Libre Baskerville"/>
                <a:ea typeface="Libre Baskerville"/>
                <a:cs typeface="Libre Baskerville"/>
              </a:rPr>
              <a:t>During my initial phase of SDG selection I came across a problem. The problem was that people these days are constantly suffering from minor ailments. But the shocking part is that many die because of constantly ignoring these minor ailments which turn out to be the symptoms of a life-threatening disease.</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tabLst>
                <a:tab pos="1000125" algn="ctr"/>
              </a:tabLst>
            </a:pPr>
            <a:r>
              <a:rPr lang="en-IN" sz="2000" dirty="0">
                <a:effectLst/>
                <a:latin typeface="Libre Baskerville"/>
                <a:ea typeface="Libre Baskerville"/>
                <a:cs typeface="Libre Baskerville"/>
              </a:rPr>
              <a:t>People worldwide are living longer. Today, for the first time in history, most people can expect to live into their sixties and beyond.</a:t>
            </a:r>
            <a:r>
              <a:rPr lang="en-IN" sz="2000" dirty="0">
                <a:latin typeface="Calibri" panose="020F0502020204030204" pitchFamily="34" charset="0"/>
                <a:ea typeface="Libre Baskerville"/>
                <a:cs typeface="Mangal" panose="02040503050203030202" pitchFamily="18" charset="0"/>
              </a:rPr>
              <a:t> </a:t>
            </a:r>
            <a:r>
              <a:rPr lang="en-IN" sz="2000" dirty="0">
                <a:effectLst/>
                <a:latin typeface="Libre Baskerville"/>
                <a:ea typeface="Libre Baskerville"/>
                <a:cs typeface="Libre Baskerville"/>
              </a:rPr>
              <a:t>A longer life brings with it opportunities, not only for older people and their families, but also for societies as a whole. The extent of these opportunities and contributions depends heavily on one factor: HEALTH.</a:t>
            </a:r>
            <a:endParaRPr lang="en-IN" sz="2000" dirty="0">
              <a:latin typeface="Calibri" panose="020F0502020204030204" pitchFamily="34" charset="0"/>
              <a:ea typeface="Libre Baskerville"/>
              <a:cs typeface="Mangal" panose="02040503050203030202" pitchFamily="18" charset="0"/>
            </a:endParaRPr>
          </a:p>
          <a:p>
            <a:pPr>
              <a:lnSpc>
                <a:spcPct val="107000"/>
              </a:lnSpc>
              <a:spcAft>
                <a:spcPts val="800"/>
              </a:spcAft>
              <a:tabLst>
                <a:tab pos="1000125" algn="ctr"/>
              </a:tabLst>
            </a:pPr>
            <a:r>
              <a:rPr lang="en-IN" sz="2000" dirty="0">
                <a:effectLst/>
                <a:latin typeface="Libre Baskerville"/>
                <a:ea typeface="Libre Baskerville"/>
                <a:cs typeface="Libre Baskerville"/>
              </a:rPr>
              <a:t>In my project I am trying to make an user friendly website interface which can be used by the elderly and they can check if they are suffering from any major disease.</a:t>
            </a:r>
            <a:r>
              <a:rPr lang="en-IN" sz="2000" dirty="0">
                <a:latin typeface="Calibri" panose="020F0502020204030204" pitchFamily="34" charset="0"/>
                <a:ea typeface="Libre Baskerville"/>
                <a:cs typeface="Mangal" panose="02040503050203030202" pitchFamily="18" charset="0"/>
              </a:rPr>
              <a:t> </a:t>
            </a:r>
            <a:r>
              <a:rPr lang="en-IN" sz="2000" dirty="0">
                <a:effectLst/>
                <a:latin typeface="Libre Baskerville"/>
                <a:ea typeface="Libre Baskerville"/>
                <a:cs typeface="Libre Baskerville"/>
              </a:rPr>
              <a:t>It will be created with aged people in mind who are not used to smartphones or laptops.</a:t>
            </a:r>
            <a:r>
              <a:rPr lang="en-IN" sz="2000" dirty="0">
                <a:effectLst/>
                <a:latin typeface="Calibri" panose="020F0502020204030204" pitchFamily="34" charset="0"/>
                <a:ea typeface="Libre Baskerville"/>
                <a:cs typeface="Mangal" panose="02040503050203030202" pitchFamily="18" charset="0"/>
              </a:rPr>
              <a:t> And above all it will all be totally free of cost.</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endParaRPr lang="en-IN" sz="2000" dirty="0"/>
          </a:p>
        </p:txBody>
      </p:sp>
    </p:spTree>
    <p:extLst>
      <p:ext uri="{BB962C8B-B14F-4D97-AF65-F5344CB8AC3E}">
        <p14:creationId xmlns:p14="http://schemas.microsoft.com/office/powerpoint/2010/main" val="3212135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D2F95-AACE-49DB-A285-D6EE9CF0ADB8}"/>
              </a:ext>
            </a:extLst>
          </p:cNvPr>
          <p:cNvSpPr>
            <a:spLocks noGrp="1"/>
          </p:cNvSpPr>
          <p:nvPr>
            <p:ph type="title"/>
          </p:nvPr>
        </p:nvSpPr>
        <p:spPr>
          <a:xfrm>
            <a:off x="1024128" y="669883"/>
            <a:ext cx="9720072" cy="1209717"/>
          </a:xfrm>
        </p:spPr>
        <p:txBody>
          <a:bodyPr>
            <a:normAutofit/>
          </a:bodyPr>
          <a:lstStyle/>
          <a:p>
            <a:r>
              <a:rPr lang="en-US" sz="6000" dirty="0"/>
              <a:t>Methodology</a:t>
            </a:r>
            <a:endParaRPr lang="en-IN" sz="6000" dirty="0"/>
          </a:p>
        </p:txBody>
      </p:sp>
      <p:graphicFrame>
        <p:nvGraphicFramePr>
          <p:cNvPr id="4" name="Content Placeholder 3">
            <a:extLst>
              <a:ext uri="{FF2B5EF4-FFF2-40B4-BE49-F238E27FC236}">
                <a16:creationId xmlns:a16="http://schemas.microsoft.com/office/drawing/2014/main" id="{31731418-CCD6-407A-B260-00ECABBCD74C}"/>
              </a:ext>
            </a:extLst>
          </p:cNvPr>
          <p:cNvGraphicFramePr>
            <a:graphicFrameLocks noGrp="1"/>
          </p:cNvGraphicFramePr>
          <p:nvPr>
            <p:ph idx="1"/>
            <p:extLst>
              <p:ext uri="{D42A27DB-BD31-4B8C-83A1-F6EECF244321}">
                <p14:modId xmlns:p14="http://schemas.microsoft.com/office/powerpoint/2010/main" val="2038005737"/>
              </p:ext>
            </p:extLst>
          </p:nvPr>
        </p:nvGraphicFramePr>
        <p:xfrm>
          <a:off x="643466" y="1972734"/>
          <a:ext cx="10905067" cy="48852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8464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D2F95-AACE-49DB-A285-D6EE9CF0ADB8}"/>
              </a:ext>
            </a:extLst>
          </p:cNvPr>
          <p:cNvSpPr>
            <a:spLocks noGrp="1"/>
          </p:cNvSpPr>
          <p:nvPr>
            <p:ph type="title"/>
          </p:nvPr>
        </p:nvSpPr>
        <p:spPr/>
        <p:txBody>
          <a:bodyPr>
            <a:normAutofit/>
          </a:bodyPr>
          <a:lstStyle/>
          <a:p>
            <a:r>
              <a:rPr lang="en-US" sz="6000" dirty="0"/>
              <a:t>Result</a:t>
            </a:r>
            <a:endParaRPr lang="en-IN" sz="6000" dirty="0"/>
          </a:p>
        </p:txBody>
      </p:sp>
      <p:sp>
        <p:nvSpPr>
          <p:cNvPr id="3" name="Content Placeholder 2">
            <a:extLst>
              <a:ext uri="{FF2B5EF4-FFF2-40B4-BE49-F238E27FC236}">
                <a16:creationId xmlns:a16="http://schemas.microsoft.com/office/drawing/2014/main" id="{A97E1CAF-C09F-415E-86D5-038E24C59C80}"/>
              </a:ext>
            </a:extLst>
          </p:cNvPr>
          <p:cNvSpPr>
            <a:spLocks noGrp="1"/>
          </p:cNvSpPr>
          <p:nvPr>
            <p:ph idx="1"/>
          </p:nvPr>
        </p:nvSpPr>
        <p:spPr>
          <a:xfrm>
            <a:off x="313267" y="1854200"/>
            <a:ext cx="11599334" cy="5003800"/>
          </a:xfrm>
          <a:ln w="19050">
            <a:solidFill>
              <a:schemeClr val="bg1"/>
            </a:solidFill>
          </a:ln>
        </p:spPr>
        <p:txBody>
          <a:bodyPr>
            <a:normAutofit/>
          </a:bodyPr>
          <a:lstStyle/>
          <a:p>
            <a:pPr>
              <a:buFont typeface="Wingdings" panose="05000000000000000000" pitchFamily="2" charset="2"/>
              <a:buChar char="v"/>
            </a:pPr>
            <a:r>
              <a:rPr lang="en-US" sz="2400" dirty="0"/>
              <a:t> </a:t>
            </a:r>
            <a:r>
              <a:rPr lang="en-US" sz="2450" dirty="0"/>
              <a:t>Selecting The Symptoms- The user selects all the symptoms he/she thinks they have in this page.</a:t>
            </a:r>
          </a:p>
          <a:p>
            <a:pPr marL="0" indent="0">
              <a:buNone/>
            </a:pPr>
            <a:endParaRPr lang="en-US" sz="2400" dirty="0"/>
          </a:p>
          <a:p>
            <a:pPr marL="0" indent="0">
              <a:buNone/>
            </a:pPr>
            <a:endParaRPr lang="en-IN" sz="2400" dirty="0"/>
          </a:p>
        </p:txBody>
      </p:sp>
      <p:pic>
        <p:nvPicPr>
          <p:cNvPr id="4" name="Picture 3">
            <a:extLst>
              <a:ext uri="{FF2B5EF4-FFF2-40B4-BE49-F238E27FC236}">
                <a16:creationId xmlns:a16="http://schemas.microsoft.com/office/drawing/2014/main" id="{D7CDF328-6C6D-4E2A-9229-C46F401E5DB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8986" y="2775058"/>
            <a:ext cx="5720080" cy="3221355"/>
          </a:xfrm>
          <a:prstGeom prst="rect">
            <a:avLst/>
          </a:prstGeom>
          <a:noFill/>
          <a:ln>
            <a:noFill/>
          </a:ln>
        </p:spPr>
      </p:pic>
      <p:pic>
        <p:nvPicPr>
          <p:cNvPr id="5" name="Picture 4">
            <a:extLst>
              <a:ext uri="{FF2B5EF4-FFF2-40B4-BE49-F238E27FC236}">
                <a16:creationId xmlns:a16="http://schemas.microsoft.com/office/drawing/2014/main" id="{4AB58C25-742D-461D-8BC4-78BD8D2C927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24785" y="2766590"/>
            <a:ext cx="5720080" cy="3221355"/>
          </a:xfrm>
          <a:prstGeom prst="rect">
            <a:avLst/>
          </a:prstGeom>
          <a:noFill/>
          <a:ln>
            <a:noFill/>
          </a:ln>
        </p:spPr>
      </p:pic>
    </p:spTree>
    <p:extLst>
      <p:ext uri="{BB962C8B-B14F-4D97-AF65-F5344CB8AC3E}">
        <p14:creationId xmlns:p14="http://schemas.microsoft.com/office/powerpoint/2010/main" val="419569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D2F95-AACE-49DB-A285-D6EE9CF0ADB8}"/>
              </a:ext>
            </a:extLst>
          </p:cNvPr>
          <p:cNvSpPr>
            <a:spLocks noGrp="1"/>
          </p:cNvSpPr>
          <p:nvPr>
            <p:ph type="title"/>
          </p:nvPr>
        </p:nvSpPr>
        <p:spPr/>
        <p:txBody>
          <a:bodyPr>
            <a:normAutofit/>
          </a:bodyPr>
          <a:lstStyle/>
          <a:p>
            <a:r>
              <a:rPr lang="en-US" sz="6000" dirty="0"/>
              <a:t>Result</a:t>
            </a:r>
            <a:endParaRPr lang="en-IN" sz="6000" dirty="0"/>
          </a:p>
        </p:txBody>
      </p:sp>
      <p:sp>
        <p:nvSpPr>
          <p:cNvPr id="3" name="Content Placeholder 2">
            <a:extLst>
              <a:ext uri="{FF2B5EF4-FFF2-40B4-BE49-F238E27FC236}">
                <a16:creationId xmlns:a16="http://schemas.microsoft.com/office/drawing/2014/main" id="{A97E1CAF-C09F-415E-86D5-038E24C59C80}"/>
              </a:ext>
            </a:extLst>
          </p:cNvPr>
          <p:cNvSpPr>
            <a:spLocks noGrp="1"/>
          </p:cNvSpPr>
          <p:nvPr>
            <p:ph idx="1"/>
          </p:nvPr>
        </p:nvSpPr>
        <p:spPr>
          <a:xfrm>
            <a:off x="431800" y="1862667"/>
            <a:ext cx="11286067" cy="4995333"/>
          </a:xfrm>
          <a:ln w="19050">
            <a:solidFill>
              <a:schemeClr val="bg1"/>
            </a:solidFill>
          </a:ln>
        </p:spPr>
        <p:txBody>
          <a:bodyPr>
            <a:normAutofit/>
          </a:bodyPr>
          <a:lstStyle/>
          <a:p>
            <a:pPr>
              <a:lnSpc>
                <a:spcPct val="100000"/>
              </a:lnSpc>
              <a:buFont typeface="Wingdings" panose="05000000000000000000" pitchFamily="2" charset="2"/>
              <a:buChar char="v"/>
            </a:pPr>
            <a:r>
              <a:rPr lang="en-US" sz="2400" dirty="0"/>
              <a:t> </a:t>
            </a:r>
            <a:r>
              <a:rPr lang="en-US" sz="2600" dirty="0"/>
              <a:t>Displaying the Suspected Diseases: Here the code displays the suspected disease(s) the user might be suffering from with respect to the symptoms it got in the form of input. </a:t>
            </a:r>
          </a:p>
          <a:p>
            <a:pPr marL="0" indent="0">
              <a:buNone/>
            </a:pPr>
            <a:endParaRPr lang="en-IN" sz="2400" dirty="0"/>
          </a:p>
        </p:txBody>
      </p:sp>
      <p:pic>
        <p:nvPicPr>
          <p:cNvPr id="6" name="Picture 5">
            <a:extLst>
              <a:ext uri="{FF2B5EF4-FFF2-40B4-BE49-F238E27FC236}">
                <a16:creationId xmlns:a16="http://schemas.microsoft.com/office/drawing/2014/main" id="{A174DBCF-DA1A-42E5-8126-8D1B945A584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600" y="2907455"/>
            <a:ext cx="6936800" cy="3908213"/>
          </a:xfrm>
          <a:prstGeom prst="rect">
            <a:avLst/>
          </a:prstGeom>
          <a:noFill/>
          <a:ln>
            <a:noFill/>
          </a:ln>
        </p:spPr>
      </p:pic>
    </p:spTree>
    <p:extLst>
      <p:ext uri="{BB962C8B-B14F-4D97-AF65-F5344CB8AC3E}">
        <p14:creationId xmlns:p14="http://schemas.microsoft.com/office/powerpoint/2010/main" val="3099033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D2F95-AACE-49DB-A285-D6EE9CF0ADB8}"/>
              </a:ext>
            </a:extLst>
          </p:cNvPr>
          <p:cNvSpPr>
            <a:spLocks noGrp="1"/>
          </p:cNvSpPr>
          <p:nvPr>
            <p:ph type="title"/>
          </p:nvPr>
        </p:nvSpPr>
        <p:spPr/>
        <p:txBody>
          <a:bodyPr>
            <a:normAutofit/>
          </a:bodyPr>
          <a:lstStyle/>
          <a:p>
            <a:r>
              <a:rPr lang="en-US" sz="6000" dirty="0"/>
              <a:t>CODE</a:t>
            </a:r>
            <a:endParaRPr lang="en-IN" sz="6000" dirty="0"/>
          </a:p>
        </p:txBody>
      </p:sp>
      <p:sp>
        <p:nvSpPr>
          <p:cNvPr id="3" name="Content Placeholder 2">
            <a:extLst>
              <a:ext uri="{FF2B5EF4-FFF2-40B4-BE49-F238E27FC236}">
                <a16:creationId xmlns:a16="http://schemas.microsoft.com/office/drawing/2014/main" id="{A97E1CAF-C09F-415E-86D5-038E24C59C80}"/>
              </a:ext>
            </a:extLst>
          </p:cNvPr>
          <p:cNvSpPr>
            <a:spLocks noGrp="1"/>
          </p:cNvSpPr>
          <p:nvPr>
            <p:ph idx="1"/>
          </p:nvPr>
        </p:nvSpPr>
        <p:spPr>
          <a:xfrm>
            <a:off x="397933" y="1803400"/>
            <a:ext cx="11336868" cy="5054600"/>
          </a:xfrm>
          <a:ln w="19050">
            <a:solidFill>
              <a:schemeClr val="bg1"/>
            </a:solidFill>
          </a:ln>
        </p:spPr>
        <p:txBody>
          <a:bodyPr>
            <a:normAutofit/>
          </a:bodyPr>
          <a:lstStyle/>
          <a:p>
            <a:pPr>
              <a:buFont typeface="Wingdings" panose="05000000000000000000" pitchFamily="2" charset="2"/>
              <a:buChar char="Ø"/>
            </a:pPr>
            <a:r>
              <a:rPr lang="en-US" sz="2600" dirty="0"/>
              <a:t> Tools Used-</a:t>
            </a:r>
          </a:p>
          <a:p>
            <a:pPr marL="0" indent="0">
              <a:buNone/>
            </a:pPr>
            <a:endParaRPr lang="en-IN" sz="2600" dirty="0"/>
          </a:p>
        </p:txBody>
      </p:sp>
      <p:pic>
        <p:nvPicPr>
          <p:cNvPr id="5" name="Picture 4">
            <a:extLst>
              <a:ext uri="{FF2B5EF4-FFF2-40B4-BE49-F238E27FC236}">
                <a16:creationId xmlns:a16="http://schemas.microsoft.com/office/drawing/2014/main" id="{2531ECCF-F55E-4BD1-B576-2A13A06DB4C4}"/>
              </a:ext>
            </a:extLst>
          </p:cNvPr>
          <p:cNvPicPr>
            <a:picLocks noChangeAspect="1"/>
          </p:cNvPicPr>
          <p:nvPr/>
        </p:nvPicPr>
        <p:blipFill>
          <a:blip r:embed="rId2" cstate="print"/>
          <a:stretch>
            <a:fillRect/>
          </a:stretch>
        </p:blipFill>
        <p:spPr>
          <a:xfrm>
            <a:off x="1771046" y="2725581"/>
            <a:ext cx="2446337" cy="17177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95B1961D-FA52-4F03-8FF8-D1DD2C549E77}"/>
              </a:ext>
            </a:extLst>
          </p:cNvPr>
          <p:cNvPicPr>
            <a:picLocks noChangeAspect="1"/>
          </p:cNvPicPr>
          <p:nvPr/>
        </p:nvPicPr>
        <p:blipFill>
          <a:blip r:embed="rId3"/>
          <a:stretch>
            <a:fillRect/>
          </a:stretch>
        </p:blipFill>
        <p:spPr>
          <a:xfrm>
            <a:off x="1532126" y="4745781"/>
            <a:ext cx="2905125" cy="18097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83677A92-09FA-46FE-845E-08D7A8AA1662}"/>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rot="10800000" flipH="1" flipV="1">
            <a:off x="6096000" y="2892482"/>
            <a:ext cx="2631217" cy="11275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F4BA542E-C5EF-4CFC-8872-4891B21A13E5}"/>
              </a:ext>
            </a:extLst>
          </p:cNvPr>
          <p:cNvPicPr>
            <a:picLocks noChangeAspect="1"/>
          </p:cNvPicPr>
          <p:nvPr/>
        </p:nvPicPr>
        <p:blipFill rotWithShape="1">
          <a:blip r:embed="rId6" cstate="print"/>
          <a:srcRect l="3486" t="25717" r="2336" b="21380"/>
          <a:stretch/>
        </p:blipFill>
        <p:spPr bwMode="auto">
          <a:xfrm>
            <a:off x="5883375" y="4827696"/>
            <a:ext cx="3056466" cy="1645920"/>
          </a:xfrm>
          <a:prstGeom prst="rect">
            <a:avLst/>
          </a:prstGeom>
          <a:solidFill>
            <a:srgbClr val="FFFFFF">
              <a:shade val="85000"/>
            </a:srgbClr>
          </a:solidFill>
          <a:ln w="88900" cap="sq" cmpd="sng" algn="ctr">
            <a:solidFill>
              <a:srgbClr val="FFFFFF"/>
            </a:solidFill>
            <a:prstDash val="solid"/>
            <a:miter lim="800000"/>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spTree>
    <p:extLst>
      <p:ext uri="{BB962C8B-B14F-4D97-AF65-F5344CB8AC3E}">
        <p14:creationId xmlns:p14="http://schemas.microsoft.com/office/powerpoint/2010/main" val="857084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D2F95-AACE-49DB-A285-D6EE9CF0ADB8}"/>
              </a:ext>
            </a:extLst>
          </p:cNvPr>
          <p:cNvSpPr>
            <a:spLocks noGrp="1"/>
          </p:cNvSpPr>
          <p:nvPr>
            <p:ph type="title"/>
          </p:nvPr>
        </p:nvSpPr>
        <p:spPr/>
        <p:txBody>
          <a:bodyPr>
            <a:normAutofit/>
          </a:bodyPr>
          <a:lstStyle/>
          <a:p>
            <a:r>
              <a:rPr lang="en-US" sz="6000" dirty="0"/>
              <a:t>CODE</a:t>
            </a:r>
            <a:endParaRPr lang="en-IN" sz="6000" dirty="0"/>
          </a:p>
        </p:txBody>
      </p:sp>
      <p:sp>
        <p:nvSpPr>
          <p:cNvPr id="3" name="Content Placeholder 2">
            <a:extLst>
              <a:ext uri="{FF2B5EF4-FFF2-40B4-BE49-F238E27FC236}">
                <a16:creationId xmlns:a16="http://schemas.microsoft.com/office/drawing/2014/main" id="{A97E1CAF-C09F-415E-86D5-038E24C59C80}"/>
              </a:ext>
            </a:extLst>
          </p:cNvPr>
          <p:cNvSpPr>
            <a:spLocks noGrp="1"/>
          </p:cNvSpPr>
          <p:nvPr>
            <p:ph idx="1"/>
          </p:nvPr>
        </p:nvSpPr>
        <p:spPr>
          <a:xfrm>
            <a:off x="397933" y="1845733"/>
            <a:ext cx="11345334" cy="5012267"/>
          </a:xfrm>
          <a:ln w="19050">
            <a:solidFill>
              <a:schemeClr val="bg1"/>
            </a:solidFill>
          </a:ln>
        </p:spPr>
        <p:txBody>
          <a:bodyPr>
            <a:normAutofit/>
          </a:bodyPr>
          <a:lstStyle/>
          <a:p>
            <a:pPr>
              <a:buFont typeface="Wingdings" panose="05000000000000000000" pitchFamily="2" charset="2"/>
              <a:buChar char="Ø"/>
            </a:pPr>
            <a:r>
              <a:rPr lang="en-US" sz="2600" dirty="0"/>
              <a:t> Dataset Used-</a:t>
            </a:r>
          </a:p>
          <a:p>
            <a:pPr marL="0" indent="0">
              <a:buNone/>
            </a:pPr>
            <a:endParaRPr lang="en-IN" sz="2600" dirty="0"/>
          </a:p>
        </p:txBody>
      </p:sp>
      <p:pic>
        <p:nvPicPr>
          <p:cNvPr id="8" name="Picture 7">
            <a:extLst>
              <a:ext uri="{FF2B5EF4-FFF2-40B4-BE49-F238E27FC236}">
                <a16:creationId xmlns:a16="http://schemas.microsoft.com/office/drawing/2014/main" id="{DAA0DBA6-EDDD-4176-B9E5-9A73CE6DC659}"/>
              </a:ext>
            </a:extLst>
          </p:cNvPr>
          <p:cNvPicPr>
            <a:picLocks noChangeAspect="1"/>
          </p:cNvPicPr>
          <p:nvPr/>
        </p:nvPicPr>
        <p:blipFill rotWithShape="1">
          <a:blip r:embed="rId2">
            <a:extLst>
              <a:ext uri="{28A0092B-C50C-407E-A947-70E740481C1C}">
                <a14:useLocalDpi xmlns:a14="http://schemas.microsoft.com/office/drawing/2010/main" val="0"/>
              </a:ext>
            </a:extLst>
          </a:blip>
          <a:srcRect b="1145"/>
          <a:stretch/>
        </p:blipFill>
        <p:spPr bwMode="auto">
          <a:xfrm>
            <a:off x="2595108" y="2494237"/>
            <a:ext cx="6578111" cy="427062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777997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A41AC481-B287-49C8-90EF-C669597D2D0A}"/>
    </a:ext>
  </a:extLst>
</a:theme>
</file>

<file path=docProps/app.xml><?xml version="1.0" encoding="utf-8"?>
<Properties xmlns="http://schemas.openxmlformats.org/officeDocument/2006/extended-properties" xmlns:vt="http://schemas.openxmlformats.org/officeDocument/2006/docPropsVTypes">
  <Template>Integral</Template>
  <TotalTime>434</TotalTime>
  <Words>1084</Words>
  <Application>Microsoft Office PowerPoint</Application>
  <PresentationFormat>Widescreen</PresentationFormat>
  <Paragraphs>95</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Berlin Sans FB Demi</vt:lpstr>
      <vt:lpstr>Calibri</vt:lpstr>
      <vt:lpstr>Libre Baskerville</vt:lpstr>
      <vt:lpstr>Tw Cen MT</vt:lpstr>
      <vt:lpstr>Tw Cen MT Condensed</vt:lpstr>
      <vt:lpstr>Wingdings</vt:lpstr>
      <vt:lpstr>Wingdings 3</vt:lpstr>
      <vt:lpstr>Integral</vt:lpstr>
      <vt:lpstr>Technological Business Hackathon 2.0 (Round 2 prototype)</vt:lpstr>
      <vt:lpstr>Introduction</vt:lpstr>
      <vt:lpstr>Core Idea : VIRTUAL DOCTOR.</vt:lpstr>
      <vt:lpstr>Objective</vt:lpstr>
      <vt:lpstr>Methodology</vt:lpstr>
      <vt:lpstr>Result</vt:lpstr>
      <vt:lpstr>Result</vt:lpstr>
      <vt:lpstr>CODE</vt:lpstr>
      <vt:lpstr>CODE</vt:lpstr>
      <vt:lpstr>CODE</vt:lpstr>
      <vt:lpstr>CODE</vt:lpstr>
      <vt:lpstr>Conclusion</vt:lpstr>
      <vt:lpstr>Reference </vt:lpstr>
      <vt:lpstr>Acknowledgement</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Arnov Paul</dc:creator>
  <cp:lastModifiedBy>Arnov Paul</cp:lastModifiedBy>
  <cp:revision>21</cp:revision>
  <dcterms:created xsi:type="dcterms:W3CDTF">2021-10-12T19:03:20Z</dcterms:created>
  <dcterms:modified xsi:type="dcterms:W3CDTF">2021-10-13T11:28:37Z</dcterms:modified>
</cp:coreProperties>
</file>