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8" r:id="rId4"/>
    <p:sldId id="269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12/11/2019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12/11/2019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12/11/2019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12/11/2019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12/11/2019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12/11/2019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12/11/2019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12/11/2019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12/11/2019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12/11/2019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12/11/2019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12/11/2019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</a:t>
            </a:r>
            <a:endParaRPr lang="LID4096" dirty="0"/>
          </a:p>
          <a:p>
            <a:r>
              <a:rPr lang="nl-BE" dirty="0"/>
              <a:t>Volgende stappen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Doorname</a:t>
            </a:r>
            <a:r>
              <a:rPr lang="nl-BE" dirty="0"/>
              <a:t> van de literatuur</a:t>
            </a:r>
          </a:p>
          <a:p>
            <a:r>
              <a:rPr lang="nl-BE" dirty="0"/>
              <a:t>Runnen van NN-pythonprogramma op MNIST database</a:t>
            </a:r>
          </a:p>
          <a:p>
            <a:r>
              <a:rPr lang="nl-BE" dirty="0"/>
              <a:t>Opstarten van </a:t>
            </a:r>
            <a:r>
              <a:rPr lang="nl-BE" dirty="0" err="1"/>
              <a:t>Beaglebone</a:t>
            </a:r>
            <a:endParaRPr lang="nl-BE" dirty="0"/>
          </a:p>
          <a:p>
            <a:pPr lvl="1"/>
            <a:r>
              <a:rPr lang="nl-BE" dirty="0"/>
              <a:t>Runnen basic pythonprogramma op BB</a:t>
            </a:r>
          </a:p>
          <a:p>
            <a:pPr lvl="1"/>
            <a:r>
              <a:rPr lang="nl-BE" dirty="0"/>
              <a:t>Internetconnectie</a:t>
            </a:r>
          </a:p>
          <a:p>
            <a:endParaRPr lang="nl-BE" dirty="0"/>
          </a:p>
          <a:p>
            <a:pPr lvl="1"/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TF laten runnen op BB (eventueel </a:t>
            </a:r>
            <a:r>
              <a:rPr lang="nl-BE" dirty="0" err="1"/>
              <a:t>TFlite</a:t>
            </a:r>
            <a:r>
              <a:rPr lang="nl-BE" dirty="0"/>
              <a:t>)</a:t>
            </a:r>
          </a:p>
          <a:p>
            <a:r>
              <a:rPr lang="nl-BE" dirty="0"/>
              <a:t>Coral </a:t>
            </a:r>
            <a:r>
              <a:rPr lang="nl-BE" dirty="0" err="1"/>
              <a:t>Dev</a:t>
            </a:r>
            <a:r>
              <a:rPr lang="nl-BE" dirty="0"/>
              <a:t> opstarten via </a:t>
            </a:r>
            <a:r>
              <a:rPr lang="nl-BE" dirty="0" err="1"/>
              <a:t>windows</a:t>
            </a:r>
            <a:r>
              <a:rPr lang="nl-BE" dirty="0"/>
              <a:t> </a:t>
            </a:r>
          </a:p>
          <a:p>
            <a:r>
              <a:rPr lang="nl-BE" dirty="0"/>
              <a:t>Literatuurstudie uitschrijven</a:t>
            </a:r>
          </a:p>
          <a:p>
            <a:endParaRPr lang="nl-BE" dirty="0"/>
          </a:p>
          <a:p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FD2C57-9078-4885-B2C5-59540937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Beaglebone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Laatste loodje TF </a:t>
            </a:r>
          </a:p>
          <a:p>
            <a:pPr lvl="1"/>
            <a:r>
              <a:rPr lang="nl-BE" dirty="0"/>
              <a:t>Eventueel </a:t>
            </a:r>
            <a:r>
              <a:rPr lang="nl-BE" dirty="0" err="1"/>
              <a:t>TFlite</a:t>
            </a:r>
            <a:endParaRPr lang="nl-BE" dirty="0"/>
          </a:p>
          <a:p>
            <a:pPr lvl="1"/>
            <a:r>
              <a:rPr lang="nl-BE" dirty="0"/>
              <a:t>Installeren modules </a:t>
            </a:r>
            <a:r>
              <a:rPr lang="nl-BE" dirty="0" err="1"/>
              <a:t>pyrenncode</a:t>
            </a:r>
            <a:endParaRPr lang="nl-BE" dirty="0"/>
          </a:p>
          <a:p>
            <a:r>
              <a:rPr lang="nl-BE" dirty="0"/>
              <a:t>Nano &amp; Coral </a:t>
            </a:r>
            <a:r>
              <a:rPr lang="nl-BE" dirty="0" err="1"/>
              <a:t>Dev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Verder afwerken ‘</a:t>
            </a:r>
            <a:r>
              <a:rPr lang="nl-BE" dirty="0" err="1"/>
              <a:t>getting</a:t>
            </a:r>
            <a:r>
              <a:rPr lang="nl-BE" dirty="0"/>
              <a:t> </a:t>
            </a:r>
            <a:r>
              <a:rPr lang="nl-BE" dirty="0" err="1"/>
              <a:t>started</a:t>
            </a:r>
            <a:r>
              <a:rPr lang="nl-BE" dirty="0"/>
              <a:t>’</a:t>
            </a:r>
          </a:p>
          <a:p>
            <a:pPr lvl="2"/>
            <a:r>
              <a:rPr lang="nl-BE" dirty="0"/>
              <a:t>Scherm + toetsenbord nodig?</a:t>
            </a:r>
          </a:p>
          <a:p>
            <a:r>
              <a:rPr lang="nl-BE" dirty="0"/>
              <a:t>Schrijven Thesis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17C15-8BAD-402E-9EE2-36856DC0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2E16C-0846-4A8A-95EE-B86675A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44ECC-C800-4A6E-A759-B374EEEE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Volgende stappen: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224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0EDA2B-15A8-4F58-A398-81D4A193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Nvidia Nano: </a:t>
            </a:r>
          </a:p>
          <a:p>
            <a:pPr lvl="1"/>
            <a:r>
              <a:rPr lang="nl-BE" dirty="0"/>
              <a:t>via </a:t>
            </a:r>
            <a:r>
              <a:rPr lang="nl-BE" dirty="0" err="1"/>
              <a:t>commandline</a:t>
            </a:r>
            <a:r>
              <a:rPr lang="nl-BE" dirty="0"/>
              <a:t> mogelijk?</a:t>
            </a:r>
          </a:p>
          <a:p>
            <a:pPr lvl="1"/>
            <a:r>
              <a:rPr lang="nl-BE" dirty="0"/>
              <a:t>Zo niet, Scherm +toetsenbord?</a:t>
            </a:r>
          </a:p>
          <a:p>
            <a:r>
              <a:rPr lang="nl-BE" dirty="0"/>
              <a:t>Coral </a:t>
            </a:r>
            <a:r>
              <a:rPr lang="nl-BE" dirty="0" err="1"/>
              <a:t>dev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Wat beste aanpak? Linux/ </a:t>
            </a:r>
            <a:r>
              <a:rPr lang="nl-BE" dirty="0" err="1"/>
              <a:t>windows</a:t>
            </a:r>
            <a:r>
              <a:rPr lang="nl-BE" dirty="0"/>
              <a:t>?</a:t>
            </a:r>
          </a:p>
          <a:p>
            <a:pPr lvl="1"/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D3BC7-E7A9-409F-A3AD-862B531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D7BA9-0AA3-426F-8365-C7BFCB8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2FEAB8-9013-443C-A54D-FDE3DC6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 voor copromotors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161239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Uitdagingen</vt:lpstr>
      <vt:lpstr>Volgende stappen:</vt:lpstr>
      <vt:lpstr>Vragen voor copromotors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2019-11-12T13:39:03Z</dcterms:modified>
</cp:coreProperties>
</file>