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8" r:id="rId4"/>
    <p:sldId id="269" r:id="rId5"/>
    <p:sldId id="273" r:id="rId6"/>
    <p:sldId id="27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27/11/2019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27/11/2019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27/11/2019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27/11/2019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27/11/2019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27/11/2019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27/11/2019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27/11/2019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27/11/2019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27/11/2019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27/11/2019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27/11/2019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Draaien van </a:t>
            </a:r>
            <a:r>
              <a:rPr lang="nl-BE" dirty="0" err="1"/>
              <a:t>pyrennvoorbeeldprogrammas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Example_gradient</a:t>
            </a:r>
            <a:endParaRPr lang="nl-BE" dirty="0"/>
          </a:p>
          <a:p>
            <a:pPr lvl="1"/>
            <a:r>
              <a:rPr lang="nl-BE" dirty="0" err="1"/>
              <a:t>Example_compair</a:t>
            </a:r>
            <a:endParaRPr lang="nl-BE" dirty="0"/>
          </a:p>
          <a:p>
            <a:pPr lvl="1"/>
            <a:r>
              <a:rPr lang="nl-BE" dirty="0"/>
              <a:t>Example_pt2</a:t>
            </a:r>
          </a:p>
          <a:p>
            <a:r>
              <a:rPr lang="nl-BE" dirty="0" err="1"/>
              <a:t>Programmas</a:t>
            </a:r>
            <a:r>
              <a:rPr lang="nl-BE" dirty="0"/>
              <a:t> die nog niet werken:</a:t>
            </a:r>
          </a:p>
          <a:p>
            <a:pPr lvl="1"/>
            <a:r>
              <a:rPr lang="nl-BE" dirty="0" err="1"/>
              <a:t>Mnist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(MNIST-</a:t>
            </a:r>
            <a:r>
              <a:rPr lang="nl-BE" dirty="0" err="1"/>
              <a:t>picklebestand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Exammple_friction</a:t>
            </a:r>
            <a:r>
              <a:rPr lang="nl-BE" dirty="0"/>
              <a:t> (Runtime warning)</a:t>
            </a:r>
          </a:p>
          <a:p>
            <a:pPr lvl="1"/>
            <a:endParaRPr lang="nl-BE" dirty="0"/>
          </a:p>
          <a:p>
            <a:pPr lvl="1"/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6BAB90-4456-46C2-8AFB-94E1DC94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681" y="1191809"/>
            <a:ext cx="5381490" cy="14250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2CF79-3B57-41DE-A76C-D079098F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43" y="1191810"/>
            <a:ext cx="6210838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95BDE3-E9CE-4B59-B02A-7ACF32A12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678" y="2964835"/>
            <a:ext cx="5381493" cy="665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0CD10D-68F4-4D35-B868-403D47DD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41" y="2964834"/>
            <a:ext cx="6210837" cy="665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2E9C4C-4FFD-4C3F-940B-4D6DBB0CF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678" y="4036074"/>
            <a:ext cx="5380501" cy="1364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17AAFA-0F62-4887-8BCF-EBC0330C6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36" y="4036074"/>
            <a:ext cx="6248942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Laatste </a:t>
            </a:r>
            <a:r>
              <a:rPr lang="nl-BE" dirty="0" err="1"/>
              <a:t>programmas</a:t>
            </a:r>
            <a:r>
              <a:rPr lang="nl-BE" dirty="0"/>
              <a:t> ook laten runnen</a:t>
            </a:r>
          </a:p>
          <a:p>
            <a:r>
              <a:rPr lang="nl-BE" dirty="0"/>
              <a:t>Code schoonmaken voor resultaten uit te halen</a:t>
            </a:r>
          </a:p>
          <a:p>
            <a:r>
              <a:rPr lang="nl-BE" dirty="0"/>
              <a:t>Te bepalen parameters (tijd, iteraties,…)</a:t>
            </a:r>
          </a:p>
          <a:p>
            <a:endParaRPr lang="nl-BE" dirty="0"/>
          </a:p>
          <a:p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Resultaten</vt:lpstr>
      <vt:lpstr>Uitdagingen en 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2019-11-27T12:39:49Z</dcterms:modified>
</cp:coreProperties>
</file>