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75213" cy="42803763"/>
  <p:notesSz cx="6858000" cy="9144000"/>
  <p:defaultTextStyle>
    <a:defPPr>
      <a:defRPr lang="nl-NL"/>
    </a:defPPr>
    <a:lvl1pPr algn="l" defTabSz="2097088" rtl="0" eaLnBrk="0" fontAlgn="base" hangingPunct="0">
      <a:spcBef>
        <a:spcPct val="0"/>
      </a:spcBef>
      <a:spcAft>
        <a:spcPct val="0"/>
      </a:spcAft>
      <a:defRPr sz="8300" kern="1200">
        <a:solidFill>
          <a:schemeClr val="tx1"/>
        </a:solidFill>
        <a:latin typeface="Arial" panose="020B0604020202020204" pitchFamily="34" charset="0"/>
        <a:ea typeface="ＭＳ Ｐゴシック" panose="020B0600070205080204" pitchFamily="34" charset="-128"/>
        <a:cs typeface="+mn-cs"/>
      </a:defRPr>
    </a:lvl1pPr>
    <a:lvl2pPr marL="2097088" indent="-1639888" algn="l" defTabSz="2097088" rtl="0" eaLnBrk="0" fontAlgn="base" hangingPunct="0">
      <a:spcBef>
        <a:spcPct val="0"/>
      </a:spcBef>
      <a:spcAft>
        <a:spcPct val="0"/>
      </a:spcAft>
      <a:defRPr sz="8300" kern="1200">
        <a:solidFill>
          <a:schemeClr val="tx1"/>
        </a:solidFill>
        <a:latin typeface="Arial" panose="020B0604020202020204" pitchFamily="34" charset="0"/>
        <a:ea typeface="ＭＳ Ｐゴシック" panose="020B0600070205080204" pitchFamily="34" charset="-128"/>
        <a:cs typeface="+mn-cs"/>
      </a:defRPr>
    </a:lvl2pPr>
    <a:lvl3pPr marL="4195763" indent="-3281363" algn="l" defTabSz="2097088" rtl="0" eaLnBrk="0" fontAlgn="base" hangingPunct="0">
      <a:spcBef>
        <a:spcPct val="0"/>
      </a:spcBef>
      <a:spcAft>
        <a:spcPct val="0"/>
      </a:spcAft>
      <a:defRPr sz="8300" kern="1200">
        <a:solidFill>
          <a:schemeClr val="tx1"/>
        </a:solidFill>
        <a:latin typeface="Arial" panose="020B0604020202020204" pitchFamily="34" charset="0"/>
        <a:ea typeface="ＭＳ Ｐゴシック" panose="020B0600070205080204" pitchFamily="34" charset="-128"/>
        <a:cs typeface="+mn-cs"/>
      </a:defRPr>
    </a:lvl3pPr>
    <a:lvl4pPr marL="6292850" indent="-4921250" algn="l" defTabSz="2097088" rtl="0" eaLnBrk="0" fontAlgn="base" hangingPunct="0">
      <a:spcBef>
        <a:spcPct val="0"/>
      </a:spcBef>
      <a:spcAft>
        <a:spcPct val="0"/>
      </a:spcAft>
      <a:defRPr sz="8300" kern="1200">
        <a:solidFill>
          <a:schemeClr val="tx1"/>
        </a:solidFill>
        <a:latin typeface="Arial" panose="020B0604020202020204" pitchFamily="34" charset="0"/>
        <a:ea typeface="ＭＳ Ｐゴシック" panose="020B0600070205080204" pitchFamily="34" charset="-128"/>
        <a:cs typeface="+mn-cs"/>
      </a:defRPr>
    </a:lvl4pPr>
    <a:lvl5pPr marL="8391525" indent="-6562725" algn="l" defTabSz="2097088" rtl="0" eaLnBrk="0" fontAlgn="base" hangingPunct="0">
      <a:spcBef>
        <a:spcPct val="0"/>
      </a:spcBef>
      <a:spcAft>
        <a:spcPct val="0"/>
      </a:spcAft>
      <a:defRPr sz="83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3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3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3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3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482">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000000"/>
    <a:srgbClr val="E2007C"/>
    <a:srgbClr val="A9005D"/>
    <a:srgbClr val="D99423"/>
    <a:srgbClr val="FBAA29"/>
    <a:srgbClr val="B97F1C"/>
    <a:srgbClr val="DBE0E4"/>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3" d="100"/>
          <a:sy n="13" d="100"/>
        </p:scale>
        <p:origin x="1915" y="125"/>
      </p:cViewPr>
      <p:guideLst>
        <p:guide orient="horz" pos="13482"/>
        <p:guide pos="953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DCEFC-B4B7-4D16-B9F3-DE74BFB94BAE}" type="datetimeFigureOut">
              <a:rPr lang="en-GB" smtClean="0"/>
              <a:t>21/05/2019</a:t>
            </a:fld>
            <a:endParaRPr lang="en-GB"/>
          </a:p>
        </p:txBody>
      </p:sp>
      <p:sp>
        <p:nvSpPr>
          <p:cNvPr id="4" name="Tijdelijke aanduiding voor dia-afbeelding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1AE7-F597-4F4B-8780-E6557031300A}" type="slidenum">
              <a:rPr lang="en-GB" smtClean="0"/>
              <a:t>‹nr.›</a:t>
            </a:fld>
            <a:endParaRPr lang="en-GB"/>
          </a:p>
        </p:txBody>
      </p:sp>
    </p:spTree>
    <p:extLst>
      <p:ext uri="{BB962C8B-B14F-4D97-AF65-F5344CB8AC3E}">
        <p14:creationId xmlns:p14="http://schemas.microsoft.com/office/powerpoint/2010/main" val="2429677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8701AE7-F597-4F4B-8780-E6557031300A}" type="slidenum">
              <a:rPr lang="en-GB" smtClean="0"/>
              <a:t>1</a:t>
            </a:fld>
            <a:endParaRPr lang="en-GB"/>
          </a:p>
        </p:txBody>
      </p:sp>
    </p:spTree>
    <p:extLst>
      <p:ext uri="{BB962C8B-B14F-4D97-AF65-F5344CB8AC3E}">
        <p14:creationId xmlns:p14="http://schemas.microsoft.com/office/powerpoint/2010/main" val="40790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idx="1"/>
          </p:nvPr>
        </p:nvSpPr>
        <p:spPr>
          <a:xfrm>
            <a:off x="2592000" y="14401800"/>
            <a:ext cx="25068600" cy="26174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2011138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hthoek 8"/>
          <p:cNvSpPr>
            <a:spLocks noChangeArrowheads="1"/>
          </p:cNvSpPr>
          <p:nvPr userDrawn="1"/>
        </p:nvSpPr>
        <p:spPr bwMode="auto">
          <a:xfrm>
            <a:off x="4" y="1"/>
            <a:ext cx="30275209" cy="6048000"/>
          </a:xfrm>
          <a:prstGeom prst="rect">
            <a:avLst/>
          </a:prstGeom>
          <a:solidFill>
            <a:schemeClr val="accent1"/>
          </a:solidFill>
          <a:ln>
            <a:noFill/>
          </a:ln>
        </p:spPr>
        <p:txBody>
          <a:bodyPr anchor="ctr"/>
          <a:lstStyle/>
          <a:p>
            <a:pPr algn="ctr" eaLnBrk="1" hangingPunct="1"/>
            <a:endParaRPr lang="en-US" altLang="nl-NL" sz="2516">
              <a:solidFill>
                <a:srgbClr val="FFFFFF"/>
              </a:solidFill>
              <a:latin typeface="Calibri" panose="020F0502020204030204" pitchFamily="34" charset="0"/>
            </a:endParaRPr>
          </a:p>
        </p:txBody>
      </p:sp>
      <p:sp>
        <p:nvSpPr>
          <p:cNvPr id="11" name="Rechthoek 10"/>
          <p:cNvSpPr/>
          <p:nvPr userDrawn="1"/>
        </p:nvSpPr>
        <p:spPr>
          <a:xfrm>
            <a:off x="0" y="1"/>
            <a:ext cx="30275213" cy="2916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098091" eaLnBrk="1" fontAlgn="auto" hangingPunct="1">
              <a:spcBef>
                <a:spcPts val="0"/>
              </a:spcBef>
              <a:spcAft>
                <a:spcPts val="0"/>
              </a:spcAft>
              <a:defRPr/>
            </a:pPr>
            <a:endParaRPr lang="nl-NL"/>
          </a:p>
        </p:txBody>
      </p:sp>
      <p:pic>
        <p:nvPicPr>
          <p:cNvPr id="8" name="Afbeelding 7" descr="KULEUVEN_CMYK_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19250" y="1619250"/>
            <a:ext cx="908208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2592000" y="7128000"/>
            <a:ext cx="25068600" cy="6480000"/>
          </a:xfrm>
          <a:prstGeom prst="rect">
            <a:avLst/>
          </a:prstGeom>
        </p:spPr>
        <p:txBody>
          <a:bodyPr vert="horz" lIns="91440" tIns="45720" rIns="91440" bIns="45720" rtlCol="0" anchor="t">
            <a:normAutofit/>
          </a:bodyPr>
          <a:lstStyle/>
          <a:p>
            <a:r>
              <a:rPr lang="en-US" dirty="0"/>
              <a:t>Click to edit Master title style</a:t>
            </a:r>
            <a:endParaRPr lang="nl-NL" dirty="0"/>
          </a:p>
        </p:txBody>
      </p:sp>
      <p:sp>
        <p:nvSpPr>
          <p:cNvPr id="4" name="Text Placeholder 3"/>
          <p:cNvSpPr>
            <a:spLocks noGrp="1"/>
          </p:cNvSpPr>
          <p:nvPr>
            <p:ph type="body" idx="1"/>
          </p:nvPr>
        </p:nvSpPr>
        <p:spPr>
          <a:xfrm>
            <a:off x="2592000" y="14401800"/>
            <a:ext cx="25068600" cy="26174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2097088" rtl="0" eaLnBrk="0" fontAlgn="base" hangingPunct="0">
        <a:spcBef>
          <a:spcPct val="0"/>
        </a:spcBef>
        <a:spcAft>
          <a:spcPct val="0"/>
        </a:spcAft>
        <a:defRPr sz="19000" kern="1200">
          <a:solidFill>
            <a:schemeClr val="tx2"/>
          </a:solidFill>
          <a:latin typeface="Arial"/>
          <a:ea typeface="ＭＳ Ｐゴシック" pitchFamily="-111" charset="-128"/>
          <a:cs typeface="Arial"/>
        </a:defRPr>
      </a:lvl1pPr>
      <a:lvl2pPr algn="l" defTabSz="2097088" rtl="0" eaLnBrk="0" fontAlgn="base" hangingPunct="0">
        <a:spcBef>
          <a:spcPct val="0"/>
        </a:spcBef>
        <a:spcAft>
          <a:spcPct val="0"/>
        </a:spcAft>
        <a:defRPr sz="19000">
          <a:solidFill>
            <a:srgbClr val="158CAF"/>
          </a:solidFill>
          <a:latin typeface="Arial" pitchFamily="-111" charset="0"/>
          <a:ea typeface="ＭＳ Ｐゴシック" pitchFamily="-111" charset="-128"/>
          <a:cs typeface="Arial" panose="020B0604020202020204" pitchFamily="34" charset="0"/>
        </a:defRPr>
      </a:lvl2pPr>
      <a:lvl3pPr algn="l" defTabSz="2097088" rtl="0" eaLnBrk="0" fontAlgn="base" hangingPunct="0">
        <a:spcBef>
          <a:spcPct val="0"/>
        </a:spcBef>
        <a:spcAft>
          <a:spcPct val="0"/>
        </a:spcAft>
        <a:defRPr sz="19000">
          <a:solidFill>
            <a:srgbClr val="158CAF"/>
          </a:solidFill>
          <a:latin typeface="Arial" pitchFamily="-111" charset="0"/>
          <a:ea typeface="ＭＳ Ｐゴシック" pitchFamily="-111" charset="-128"/>
          <a:cs typeface="Arial" panose="020B0604020202020204" pitchFamily="34" charset="0"/>
        </a:defRPr>
      </a:lvl3pPr>
      <a:lvl4pPr algn="l" defTabSz="2097088" rtl="0" eaLnBrk="0" fontAlgn="base" hangingPunct="0">
        <a:spcBef>
          <a:spcPct val="0"/>
        </a:spcBef>
        <a:spcAft>
          <a:spcPct val="0"/>
        </a:spcAft>
        <a:defRPr sz="19000">
          <a:solidFill>
            <a:srgbClr val="158CAF"/>
          </a:solidFill>
          <a:latin typeface="Arial" pitchFamily="-111" charset="0"/>
          <a:ea typeface="ＭＳ Ｐゴシック" pitchFamily="-111" charset="-128"/>
          <a:cs typeface="Arial" panose="020B0604020202020204" pitchFamily="34" charset="0"/>
        </a:defRPr>
      </a:lvl4pPr>
      <a:lvl5pPr algn="l" defTabSz="2097088" rtl="0" eaLnBrk="0" fontAlgn="base" hangingPunct="0">
        <a:spcBef>
          <a:spcPct val="0"/>
        </a:spcBef>
        <a:spcAft>
          <a:spcPct val="0"/>
        </a:spcAft>
        <a:defRPr sz="19000">
          <a:solidFill>
            <a:srgbClr val="158CAF"/>
          </a:solidFill>
          <a:latin typeface="Arial" pitchFamily="-111" charset="0"/>
          <a:ea typeface="ＭＳ Ｐゴシック" pitchFamily="-111" charset="-128"/>
          <a:cs typeface="Arial" panose="020B0604020202020204" pitchFamily="34" charset="0"/>
        </a:defRPr>
      </a:lvl5pPr>
      <a:lvl6pPr marL="457200" algn="l" defTabSz="2097088" rtl="0" fontAlgn="base">
        <a:spcBef>
          <a:spcPct val="0"/>
        </a:spcBef>
        <a:spcAft>
          <a:spcPct val="0"/>
        </a:spcAft>
        <a:defRPr sz="19000">
          <a:solidFill>
            <a:srgbClr val="FFFFFF"/>
          </a:solidFill>
          <a:latin typeface="Arial" pitchFamily="-111" charset="0"/>
          <a:ea typeface="ＭＳ Ｐゴシック" pitchFamily="-111" charset="-128"/>
        </a:defRPr>
      </a:lvl6pPr>
      <a:lvl7pPr marL="914400" algn="l" defTabSz="2097088" rtl="0" fontAlgn="base">
        <a:spcBef>
          <a:spcPct val="0"/>
        </a:spcBef>
        <a:spcAft>
          <a:spcPct val="0"/>
        </a:spcAft>
        <a:defRPr sz="19000">
          <a:solidFill>
            <a:srgbClr val="FFFFFF"/>
          </a:solidFill>
          <a:latin typeface="Arial" pitchFamily="-111" charset="0"/>
          <a:ea typeface="ＭＳ Ｐゴシック" pitchFamily="-111" charset="-128"/>
        </a:defRPr>
      </a:lvl7pPr>
      <a:lvl8pPr marL="1371600" algn="l" defTabSz="2097088" rtl="0" fontAlgn="base">
        <a:spcBef>
          <a:spcPct val="0"/>
        </a:spcBef>
        <a:spcAft>
          <a:spcPct val="0"/>
        </a:spcAft>
        <a:defRPr sz="19000">
          <a:solidFill>
            <a:srgbClr val="FFFFFF"/>
          </a:solidFill>
          <a:latin typeface="Arial" pitchFamily="-111" charset="0"/>
          <a:ea typeface="ＭＳ Ｐゴシック" pitchFamily="-111" charset="-128"/>
        </a:defRPr>
      </a:lvl8pPr>
      <a:lvl9pPr marL="1828800" algn="l" defTabSz="2097088" rtl="0" fontAlgn="base">
        <a:spcBef>
          <a:spcPct val="0"/>
        </a:spcBef>
        <a:spcAft>
          <a:spcPct val="0"/>
        </a:spcAft>
        <a:defRPr sz="19000">
          <a:solidFill>
            <a:srgbClr val="FFFFFF"/>
          </a:solidFill>
          <a:latin typeface="Arial" pitchFamily="-111" charset="0"/>
          <a:ea typeface="ＭＳ Ｐゴシック" pitchFamily="-111" charset="-128"/>
        </a:defRPr>
      </a:lvl9pPr>
    </p:titleStyle>
    <p:bodyStyle>
      <a:lvl1pPr marL="1573213" indent="-1573213" algn="l" defTabSz="2097088" rtl="0" eaLnBrk="0" fontAlgn="base" hangingPunct="0">
        <a:spcBef>
          <a:spcPts val="2300"/>
        </a:spcBef>
        <a:spcAft>
          <a:spcPct val="0"/>
        </a:spcAft>
        <a:buFont typeface="Arial" panose="020B0604020202020204" pitchFamily="34" charset="0"/>
        <a:buChar char="•"/>
        <a:defRPr sz="9600" kern="1200">
          <a:solidFill>
            <a:schemeClr val="tx1"/>
          </a:solidFill>
          <a:latin typeface="Arial"/>
          <a:ea typeface="ＭＳ Ｐゴシック" pitchFamily="-111" charset="-128"/>
          <a:cs typeface="Arial"/>
        </a:defRPr>
      </a:lvl1pPr>
      <a:lvl2pPr marL="3408363" indent="-1311275" algn="l" defTabSz="2097088" rtl="0" eaLnBrk="0" fontAlgn="base" hangingPunct="0">
        <a:spcBef>
          <a:spcPts val="2300"/>
        </a:spcBef>
        <a:spcAft>
          <a:spcPct val="0"/>
        </a:spcAft>
        <a:buFont typeface="Arial" panose="020B0604020202020204" pitchFamily="34" charset="0"/>
        <a:buChar char="•"/>
        <a:defRPr sz="9600" kern="1200">
          <a:solidFill>
            <a:schemeClr val="tx1"/>
          </a:solidFill>
          <a:latin typeface="Arial"/>
          <a:ea typeface="ＭＳ Ｐゴシック" pitchFamily="-111" charset="-128"/>
          <a:cs typeface="Arial"/>
        </a:defRPr>
      </a:lvl2pPr>
      <a:lvl3pPr marL="5245100" indent="-1047750" algn="l" defTabSz="2097088" rtl="0" eaLnBrk="0" fontAlgn="base" hangingPunct="0">
        <a:spcBef>
          <a:spcPts val="2300"/>
        </a:spcBef>
        <a:spcAft>
          <a:spcPct val="0"/>
        </a:spcAft>
        <a:buFont typeface="Arial" panose="020B0604020202020204" pitchFamily="34" charset="0"/>
        <a:buChar char="•"/>
        <a:defRPr sz="9600" kern="1200">
          <a:solidFill>
            <a:schemeClr val="tx1"/>
          </a:solidFill>
          <a:latin typeface="Arial"/>
          <a:ea typeface="ＭＳ Ｐゴシック" pitchFamily="-111" charset="-128"/>
          <a:cs typeface="Arial"/>
        </a:defRPr>
      </a:lvl3pPr>
      <a:lvl4pPr marL="7342188" indent="-1047750" algn="l" defTabSz="2097088" rtl="0" eaLnBrk="0" fontAlgn="base" hangingPunct="0">
        <a:spcBef>
          <a:spcPts val="2300"/>
        </a:spcBef>
        <a:spcAft>
          <a:spcPct val="0"/>
        </a:spcAft>
        <a:buFont typeface="Arial" panose="020B0604020202020204" pitchFamily="34" charset="0"/>
        <a:buChar char="•"/>
        <a:defRPr sz="9600" kern="1200">
          <a:solidFill>
            <a:schemeClr val="tx1"/>
          </a:solidFill>
          <a:latin typeface="Arial"/>
          <a:ea typeface="ＭＳ Ｐゴシック" pitchFamily="-111" charset="-128"/>
          <a:cs typeface="Arial"/>
        </a:defRPr>
      </a:lvl4pPr>
      <a:lvl5pPr marL="9440863" indent="-1047750" algn="l" defTabSz="2097088" rtl="0" eaLnBrk="0" fontAlgn="base" hangingPunct="0">
        <a:spcBef>
          <a:spcPts val="2300"/>
        </a:spcBef>
        <a:spcAft>
          <a:spcPct val="0"/>
        </a:spcAft>
        <a:buFont typeface="Arial" panose="020B0604020202020204" pitchFamily="34" charset="0"/>
        <a:buChar char="•"/>
        <a:defRPr sz="9600" kern="1200">
          <a:solidFill>
            <a:schemeClr val="tx1"/>
          </a:solidFill>
          <a:latin typeface="Arial"/>
          <a:ea typeface="ＭＳ Ｐゴシック" pitchFamily="-111" charset="-128"/>
          <a:cs typeface="Arial"/>
        </a:defRPr>
      </a:lvl5pPr>
      <a:lvl6pPr marL="11539499" indent="-1049045" algn="l" defTabSz="2098091" rtl="0" eaLnBrk="1" latinLnBrk="0" hangingPunct="1">
        <a:spcBef>
          <a:spcPct val="20000"/>
        </a:spcBef>
        <a:buFont typeface="Arial"/>
        <a:buChar char="•"/>
        <a:defRPr sz="9200" kern="1200">
          <a:solidFill>
            <a:schemeClr val="tx1"/>
          </a:solidFill>
          <a:latin typeface="+mn-lt"/>
          <a:ea typeface="+mn-ea"/>
          <a:cs typeface="+mn-cs"/>
        </a:defRPr>
      </a:lvl6pPr>
      <a:lvl7pPr marL="13637590" indent="-1049045" algn="l" defTabSz="2098091" rtl="0" eaLnBrk="1" latinLnBrk="0" hangingPunct="1">
        <a:spcBef>
          <a:spcPct val="20000"/>
        </a:spcBef>
        <a:buFont typeface="Arial"/>
        <a:buChar char="•"/>
        <a:defRPr sz="9200" kern="1200">
          <a:solidFill>
            <a:schemeClr val="tx1"/>
          </a:solidFill>
          <a:latin typeface="+mn-lt"/>
          <a:ea typeface="+mn-ea"/>
          <a:cs typeface="+mn-cs"/>
        </a:defRPr>
      </a:lvl7pPr>
      <a:lvl8pPr marL="15735681" indent="-1049045" algn="l" defTabSz="2098091" rtl="0" eaLnBrk="1" latinLnBrk="0" hangingPunct="1">
        <a:spcBef>
          <a:spcPct val="20000"/>
        </a:spcBef>
        <a:buFont typeface="Arial"/>
        <a:buChar char="•"/>
        <a:defRPr sz="9200" kern="1200">
          <a:solidFill>
            <a:schemeClr val="tx1"/>
          </a:solidFill>
          <a:latin typeface="+mn-lt"/>
          <a:ea typeface="+mn-ea"/>
          <a:cs typeface="+mn-cs"/>
        </a:defRPr>
      </a:lvl8pPr>
      <a:lvl9pPr marL="17833772" indent="-1049045" algn="l" defTabSz="2098091" rtl="0" eaLnBrk="1" latinLnBrk="0" hangingPunct="1">
        <a:spcBef>
          <a:spcPct val="20000"/>
        </a:spcBef>
        <a:buFont typeface="Arial"/>
        <a:buChar char="•"/>
        <a:defRPr sz="9200" kern="1200">
          <a:solidFill>
            <a:schemeClr val="tx1"/>
          </a:solidFill>
          <a:latin typeface="+mn-lt"/>
          <a:ea typeface="+mn-ea"/>
          <a:cs typeface="+mn-cs"/>
        </a:defRPr>
      </a:lvl9pPr>
    </p:bodyStyle>
    <p:otherStyle>
      <a:defPPr>
        <a:defRPr lang="nl-NL"/>
      </a:defPPr>
      <a:lvl1pPr marL="0" algn="l" defTabSz="2098091" rtl="0" eaLnBrk="1" latinLnBrk="0" hangingPunct="1">
        <a:defRPr sz="8300" kern="1200">
          <a:solidFill>
            <a:schemeClr val="tx1"/>
          </a:solidFill>
          <a:latin typeface="+mn-lt"/>
          <a:ea typeface="+mn-ea"/>
          <a:cs typeface="+mn-cs"/>
        </a:defRPr>
      </a:lvl1pPr>
      <a:lvl2pPr marL="2098091" algn="l" defTabSz="2098091" rtl="0" eaLnBrk="1" latinLnBrk="0" hangingPunct="1">
        <a:defRPr sz="8300" kern="1200">
          <a:solidFill>
            <a:schemeClr val="tx1"/>
          </a:solidFill>
          <a:latin typeface="+mn-lt"/>
          <a:ea typeface="+mn-ea"/>
          <a:cs typeface="+mn-cs"/>
        </a:defRPr>
      </a:lvl2pPr>
      <a:lvl3pPr marL="4196182" algn="l" defTabSz="2098091" rtl="0" eaLnBrk="1" latinLnBrk="0" hangingPunct="1">
        <a:defRPr sz="8300" kern="1200">
          <a:solidFill>
            <a:schemeClr val="tx1"/>
          </a:solidFill>
          <a:latin typeface="+mn-lt"/>
          <a:ea typeface="+mn-ea"/>
          <a:cs typeface="+mn-cs"/>
        </a:defRPr>
      </a:lvl3pPr>
      <a:lvl4pPr marL="6294272" algn="l" defTabSz="2098091" rtl="0" eaLnBrk="1" latinLnBrk="0" hangingPunct="1">
        <a:defRPr sz="8300" kern="1200">
          <a:solidFill>
            <a:schemeClr val="tx1"/>
          </a:solidFill>
          <a:latin typeface="+mn-lt"/>
          <a:ea typeface="+mn-ea"/>
          <a:cs typeface="+mn-cs"/>
        </a:defRPr>
      </a:lvl4pPr>
      <a:lvl5pPr marL="8392363" algn="l" defTabSz="2098091" rtl="0" eaLnBrk="1" latinLnBrk="0" hangingPunct="1">
        <a:defRPr sz="8300" kern="1200">
          <a:solidFill>
            <a:schemeClr val="tx1"/>
          </a:solidFill>
          <a:latin typeface="+mn-lt"/>
          <a:ea typeface="+mn-ea"/>
          <a:cs typeface="+mn-cs"/>
        </a:defRPr>
      </a:lvl5pPr>
      <a:lvl6pPr marL="10490454" algn="l" defTabSz="2098091" rtl="0" eaLnBrk="1" latinLnBrk="0" hangingPunct="1">
        <a:defRPr sz="8300" kern="1200">
          <a:solidFill>
            <a:schemeClr val="tx1"/>
          </a:solidFill>
          <a:latin typeface="+mn-lt"/>
          <a:ea typeface="+mn-ea"/>
          <a:cs typeface="+mn-cs"/>
        </a:defRPr>
      </a:lvl6pPr>
      <a:lvl7pPr marL="12588545" algn="l" defTabSz="2098091" rtl="0" eaLnBrk="1" latinLnBrk="0" hangingPunct="1">
        <a:defRPr sz="8300" kern="1200">
          <a:solidFill>
            <a:schemeClr val="tx1"/>
          </a:solidFill>
          <a:latin typeface="+mn-lt"/>
          <a:ea typeface="+mn-ea"/>
          <a:cs typeface="+mn-cs"/>
        </a:defRPr>
      </a:lvl7pPr>
      <a:lvl8pPr marL="14686636" algn="l" defTabSz="2098091" rtl="0" eaLnBrk="1" latinLnBrk="0" hangingPunct="1">
        <a:defRPr sz="8300" kern="1200">
          <a:solidFill>
            <a:schemeClr val="tx1"/>
          </a:solidFill>
          <a:latin typeface="+mn-lt"/>
          <a:ea typeface="+mn-ea"/>
          <a:cs typeface="+mn-cs"/>
        </a:defRPr>
      </a:lvl8pPr>
      <a:lvl9pPr marL="16784726" algn="l" defTabSz="2098091"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kstvak 7"/>
          <p:cNvSpPr txBox="1">
            <a:spLocks noChangeArrowheads="1"/>
          </p:cNvSpPr>
          <p:nvPr/>
        </p:nvSpPr>
        <p:spPr bwMode="auto">
          <a:xfrm>
            <a:off x="14906911" y="3733800"/>
            <a:ext cx="142890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r>
              <a:rPr lang="nl-NL" altLang="nl-NL" sz="4600" dirty="0">
                <a:solidFill>
                  <a:schemeClr val="bg1"/>
                </a:solidFill>
              </a:rPr>
              <a:t>KU Leuven </a:t>
            </a:r>
            <a:r>
              <a:rPr lang="nl-NL" altLang="nl-NL" sz="4600" dirty="0" err="1">
                <a:solidFill>
                  <a:schemeClr val="bg1"/>
                </a:solidFill>
              </a:rPr>
              <a:t>Ghent</a:t>
            </a:r>
            <a:r>
              <a:rPr lang="nl-NL" altLang="nl-NL" sz="4600" dirty="0">
                <a:solidFill>
                  <a:schemeClr val="bg1"/>
                </a:solidFill>
              </a:rPr>
              <a:t> Technology Campus</a:t>
            </a:r>
          </a:p>
        </p:txBody>
      </p:sp>
      <p:sp>
        <p:nvSpPr>
          <p:cNvPr id="4" name="Title 3"/>
          <p:cNvSpPr>
            <a:spLocks noGrp="1"/>
          </p:cNvSpPr>
          <p:nvPr>
            <p:ph type="title"/>
          </p:nvPr>
        </p:nvSpPr>
        <p:spPr>
          <a:xfrm>
            <a:off x="-1" y="6065520"/>
            <a:ext cx="30275213" cy="5455920"/>
          </a:xfrm>
        </p:spPr>
        <p:txBody>
          <a:bodyPr anchor="t">
            <a:normAutofit fontScale="90000"/>
          </a:bodyPr>
          <a:lstStyle/>
          <a:p>
            <a:pPr algn="ctr"/>
            <a:r>
              <a:rPr lang="en-GB" dirty="0"/>
              <a:t>Integration of</a:t>
            </a:r>
            <a:br>
              <a:rPr lang="en-GB" dirty="0"/>
            </a:br>
            <a:r>
              <a:rPr lang="en-GB" dirty="0"/>
              <a:t>Low Data Rate VLC and VLP</a:t>
            </a:r>
          </a:p>
        </p:txBody>
      </p:sp>
      <p:sp>
        <p:nvSpPr>
          <p:cNvPr id="2" name="Rechthoek 1">
            <a:extLst>
              <a:ext uri="{FF2B5EF4-FFF2-40B4-BE49-F238E27FC236}">
                <a16:creationId xmlns:a16="http://schemas.microsoft.com/office/drawing/2014/main" id="{9C38D826-154D-42B9-8727-E63B0D30B35C}"/>
              </a:ext>
            </a:extLst>
          </p:cNvPr>
          <p:cNvSpPr/>
          <p:nvPr/>
        </p:nvSpPr>
        <p:spPr>
          <a:xfrm>
            <a:off x="1453666" y="12862560"/>
            <a:ext cx="13453238" cy="456360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r>
              <a:rPr lang="en-GB" sz="4800" dirty="0">
                <a:solidFill>
                  <a:srgbClr val="000000"/>
                </a:solidFill>
              </a:rPr>
              <a:t>The integration of existing Visible Light Communication (VLC) and Positioning (VLP) schemes is challenging as LED synchronization is required for this purpose. Synchronization by means of reflected light is examined and two implementations are developed and evaluated.</a:t>
            </a:r>
          </a:p>
        </p:txBody>
      </p:sp>
      <p:sp>
        <p:nvSpPr>
          <p:cNvPr id="3" name="Rechthoek 2">
            <a:extLst>
              <a:ext uri="{FF2B5EF4-FFF2-40B4-BE49-F238E27FC236}">
                <a16:creationId xmlns:a16="http://schemas.microsoft.com/office/drawing/2014/main" id="{26E1E3EC-09FA-421F-A6DE-DC96CF437CAA}"/>
              </a:ext>
            </a:extLst>
          </p:cNvPr>
          <p:cNvSpPr/>
          <p:nvPr/>
        </p:nvSpPr>
        <p:spPr>
          <a:xfrm>
            <a:off x="1453667" y="11521440"/>
            <a:ext cx="13453244" cy="13411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l-BE" dirty="0"/>
              <a:t> </a:t>
            </a:r>
            <a:r>
              <a:rPr lang="en-GB" dirty="0">
                <a:solidFill>
                  <a:srgbClr val="1D8DB0"/>
                </a:solidFill>
              </a:rPr>
              <a:t>Introduction</a:t>
            </a:r>
            <a:r>
              <a:rPr lang="nl-BE" dirty="0"/>
              <a:t> </a:t>
            </a:r>
            <a:endParaRPr lang="en-GB" dirty="0"/>
          </a:p>
        </p:txBody>
      </p:sp>
      <p:sp>
        <p:nvSpPr>
          <p:cNvPr id="12" name="Rechthoek 11">
            <a:extLst>
              <a:ext uri="{FF2B5EF4-FFF2-40B4-BE49-F238E27FC236}">
                <a16:creationId xmlns:a16="http://schemas.microsoft.com/office/drawing/2014/main" id="{E8467804-0A18-4B52-BAB9-3DADBFFFE478}"/>
              </a:ext>
            </a:extLst>
          </p:cNvPr>
          <p:cNvSpPr/>
          <p:nvPr/>
        </p:nvSpPr>
        <p:spPr>
          <a:xfrm>
            <a:off x="1453645" y="19365887"/>
            <a:ext cx="13453246" cy="1418167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r>
              <a:rPr lang="en-GB" sz="4800" dirty="0">
                <a:solidFill>
                  <a:srgbClr val="000000"/>
                </a:solidFill>
              </a:rPr>
              <a:t>Each LED reconstructs the master frequency by clock dividing their assigned frequency. However, as LEDs are unsynchronized, a random phase shift occurs. The photo detector signal at each LED is sampled and the Fast Fourier Transform (FFT) is used to calculate the phase difference. The LED modulation signal is subsequently delayed to correct the phase difference and achieve synchronization. </a:t>
            </a:r>
          </a:p>
        </p:txBody>
      </p:sp>
      <p:sp>
        <p:nvSpPr>
          <p:cNvPr id="13" name="Rechthoek 12">
            <a:extLst>
              <a:ext uri="{FF2B5EF4-FFF2-40B4-BE49-F238E27FC236}">
                <a16:creationId xmlns:a16="http://schemas.microsoft.com/office/drawing/2014/main" id="{AF4B6053-0C3D-4DBB-848A-D9DA4844B115}"/>
              </a:ext>
            </a:extLst>
          </p:cNvPr>
          <p:cNvSpPr/>
          <p:nvPr/>
        </p:nvSpPr>
        <p:spPr>
          <a:xfrm>
            <a:off x="1453645" y="17966079"/>
            <a:ext cx="13453247" cy="13754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1D8DB0"/>
                </a:solidFill>
              </a:rPr>
              <a:t> Local clock alignment </a:t>
            </a:r>
          </a:p>
        </p:txBody>
      </p:sp>
      <p:sp>
        <p:nvSpPr>
          <p:cNvPr id="16" name="Rechthoek 15">
            <a:extLst>
              <a:ext uri="{FF2B5EF4-FFF2-40B4-BE49-F238E27FC236}">
                <a16:creationId xmlns:a16="http://schemas.microsoft.com/office/drawing/2014/main" id="{03649268-7BA0-47F1-8FCB-9AACA8C4904C}"/>
              </a:ext>
            </a:extLst>
          </p:cNvPr>
          <p:cNvSpPr/>
          <p:nvPr/>
        </p:nvSpPr>
        <p:spPr>
          <a:xfrm>
            <a:off x="1453657" y="35138043"/>
            <a:ext cx="27367889" cy="3200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r>
              <a:rPr lang="en-GB" sz="4800" dirty="0">
                <a:solidFill>
                  <a:srgbClr val="000000"/>
                </a:solidFill>
              </a:rPr>
              <a:t>Both implementations described were evaluated and the feasibility of synchronization based on reflections was shown. However, further research and optimization is necessary as successful synchronization relies heavily on the surroundings to achieve sufficient signal-to-noise ratio for the master LED signal at each photo detector.</a:t>
            </a:r>
          </a:p>
        </p:txBody>
      </p:sp>
      <p:sp>
        <p:nvSpPr>
          <p:cNvPr id="17" name="Rechthoek 16">
            <a:extLst>
              <a:ext uri="{FF2B5EF4-FFF2-40B4-BE49-F238E27FC236}">
                <a16:creationId xmlns:a16="http://schemas.microsoft.com/office/drawing/2014/main" id="{0CBED3B9-8581-4684-8357-4BEAA060D841}"/>
              </a:ext>
            </a:extLst>
          </p:cNvPr>
          <p:cNvSpPr/>
          <p:nvPr/>
        </p:nvSpPr>
        <p:spPr>
          <a:xfrm>
            <a:off x="1453658" y="33796923"/>
            <a:ext cx="27367889" cy="134112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l-BE" dirty="0"/>
              <a:t> </a:t>
            </a:r>
            <a:r>
              <a:rPr lang="nl-BE" dirty="0" err="1">
                <a:solidFill>
                  <a:srgbClr val="1D8DB0"/>
                </a:solidFill>
              </a:rPr>
              <a:t>Conclusion</a:t>
            </a:r>
            <a:r>
              <a:rPr lang="nl-BE" dirty="0"/>
              <a:t> </a:t>
            </a:r>
            <a:endParaRPr lang="en-GB" dirty="0"/>
          </a:p>
        </p:txBody>
      </p:sp>
      <p:sp>
        <p:nvSpPr>
          <p:cNvPr id="18" name="Rechthoek 17">
            <a:extLst>
              <a:ext uri="{FF2B5EF4-FFF2-40B4-BE49-F238E27FC236}">
                <a16:creationId xmlns:a16="http://schemas.microsoft.com/office/drawing/2014/main" id="{0A63C384-5B4D-4D33-9955-223EB1FC3698}"/>
              </a:ext>
            </a:extLst>
          </p:cNvPr>
          <p:cNvSpPr/>
          <p:nvPr/>
        </p:nvSpPr>
        <p:spPr>
          <a:xfrm>
            <a:off x="1453666" y="38646486"/>
            <a:ext cx="13683948" cy="3200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4400" dirty="0"/>
              <a:t>Student: 		Jorik De Bruycker</a:t>
            </a:r>
          </a:p>
          <a:p>
            <a:r>
              <a:rPr lang="en-GB" sz="4400" dirty="0"/>
              <a:t>Promotor: 		</a:t>
            </a:r>
            <a:r>
              <a:rPr lang="en-GB" sz="4400" dirty="0" err="1"/>
              <a:t>Dr.</a:t>
            </a:r>
            <a:r>
              <a:rPr lang="en-GB" sz="4400" dirty="0"/>
              <a:t> Ir. </a:t>
            </a:r>
            <a:r>
              <a:rPr lang="en-GB" sz="4400" dirty="0" err="1"/>
              <a:t>Nobby</a:t>
            </a:r>
            <a:r>
              <a:rPr lang="en-GB" sz="4400" dirty="0"/>
              <a:t> Stevens</a:t>
            </a:r>
          </a:p>
          <a:p>
            <a:r>
              <a:rPr lang="en-GB" sz="4400" dirty="0"/>
              <a:t>Co-promotors: 		Ing. Kevin </a:t>
            </a:r>
            <a:r>
              <a:rPr lang="en-GB" sz="4400" dirty="0" err="1"/>
              <a:t>Verniers</a:t>
            </a:r>
            <a:r>
              <a:rPr lang="en-GB" sz="4400" dirty="0"/>
              <a:t> </a:t>
            </a:r>
          </a:p>
          <a:p>
            <a:r>
              <a:rPr lang="en-GB" sz="4400" dirty="0"/>
              <a:t>			Ing. Willem </a:t>
            </a:r>
            <a:r>
              <a:rPr lang="en-GB" sz="4400" dirty="0" err="1"/>
              <a:t>Raes</a:t>
            </a:r>
            <a:endParaRPr lang="en-GB" sz="4400" dirty="0"/>
          </a:p>
        </p:txBody>
      </p:sp>
      <p:sp>
        <p:nvSpPr>
          <p:cNvPr id="19" name="Rechthoek 18">
            <a:extLst>
              <a:ext uri="{FF2B5EF4-FFF2-40B4-BE49-F238E27FC236}">
                <a16:creationId xmlns:a16="http://schemas.microsoft.com/office/drawing/2014/main" id="{D9461175-D66B-43C6-A962-740AF235770E}"/>
              </a:ext>
            </a:extLst>
          </p:cNvPr>
          <p:cNvSpPr/>
          <p:nvPr/>
        </p:nvSpPr>
        <p:spPr>
          <a:xfrm>
            <a:off x="15137614" y="38646486"/>
            <a:ext cx="13683948" cy="3200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GB" sz="4400" dirty="0"/>
              <a:t>Academic year 2018-2019</a:t>
            </a:r>
          </a:p>
          <a:p>
            <a:pPr algn="r"/>
            <a:r>
              <a:rPr lang="en-GB" sz="4400" dirty="0" err="1"/>
              <a:t>Msc</a:t>
            </a:r>
            <a:r>
              <a:rPr lang="en-GB" sz="4400" dirty="0"/>
              <a:t> in Electronics and ICT Engineering</a:t>
            </a:r>
          </a:p>
          <a:p>
            <a:pPr algn="r"/>
            <a:r>
              <a:rPr lang="en-GB" sz="4400" dirty="0"/>
              <a:t>Technology option Embedded Systems</a:t>
            </a:r>
          </a:p>
          <a:p>
            <a:pPr algn="r"/>
            <a:r>
              <a:rPr lang="en-GB" sz="4400" dirty="0"/>
              <a:t>Date: 21/05/2019</a:t>
            </a:r>
          </a:p>
        </p:txBody>
      </p:sp>
      <p:pic>
        <p:nvPicPr>
          <p:cNvPr id="21" name="Afbeelding 20">
            <a:extLst>
              <a:ext uri="{FF2B5EF4-FFF2-40B4-BE49-F238E27FC236}">
                <a16:creationId xmlns:a16="http://schemas.microsoft.com/office/drawing/2014/main" id="{2EE7C3D5-677E-4E28-B1EA-D52D419EB5F1}"/>
              </a:ext>
            </a:extLst>
          </p:cNvPr>
          <p:cNvPicPr>
            <a:picLocks noChangeAspect="1"/>
          </p:cNvPicPr>
          <p:nvPr/>
        </p:nvPicPr>
        <p:blipFill>
          <a:blip r:embed="rId3"/>
          <a:stretch>
            <a:fillRect/>
          </a:stretch>
        </p:blipFill>
        <p:spPr>
          <a:xfrm>
            <a:off x="15368321" y="11640195"/>
            <a:ext cx="14153601" cy="8676647"/>
          </a:xfrm>
          <a:prstGeom prst="rect">
            <a:avLst/>
          </a:prstGeom>
        </p:spPr>
      </p:pic>
      <p:sp>
        <p:nvSpPr>
          <p:cNvPr id="22" name="Rechthoek 21">
            <a:extLst>
              <a:ext uri="{FF2B5EF4-FFF2-40B4-BE49-F238E27FC236}">
                <a16:creationId xmlns:a16="http://schemas.microsoft.com/office/drawing/2014/main" id="{96A44D94-1525-45E6-A043-21E2AEDC213C}"/>
              </a:ext>
            </a:extLst>
          </p:cNvPr>
          <p:cNvSpPr/>
          <p:nvPr/>
        </p:nvSpPr>
        <p:spPr>
          <a:xfrm>
            <a:off x="15368316" y="21967686"/>
            <a:ext cx="13453246" cy="1152119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r>
              <a:rPr lang="en-GB" sz="4800" dirty="0">
                <a:solidFill>
                  <a:srgbClr val="000000"/>
                </a:solidFill>
              </a:rPr>
              <a:t>Another implementation relies on a Phase Locked Loop (PLL) to provide synchronization. The photo detector signal is filtered, amplified and digitalized to allow a PLL to lock. The PLL can also be used for orthogonal frequency synthesis.</a:t>
            </a:r>
          </a:p>
        </p:txBody>
      </p:sp>
      <p:sp>
        <p:nvSpPr>
          <p:cNvPr id="23" name="Rechthoek 22">
            <a:extLst>
              <a:ext uri="{FF2B5EF4-FFF2-40B4-BE49-F238E27FC236}">
                <a16:creationId xmlns:a16="http://schemas.microsoft.com/office/drawing/2014/main" id="{9D751E55-AA3C-47C7-AEB0-93D24685B55D}"/>
              </a:ext>
            </a:extLst>
          </p:cNvPr>
          <p:cNvSpPr/>
          <p:nvPr/>
        </p:nvSpPr>
        <p:spPr>
          <a:xfrm>
            <a:off x="15368321" y="20626565"/>
            <a:ext cx="13453247" cy="13411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1D8DB0"/>
                </a:solidFill>
              </a:rPr>
              <a:t>Phase Locked Loop</a:t>
            </a:r>
          </a:p>
        </p:txBody>
      </p:sp>
      <p:grpSp>
        <p:nvGrpSpPr>
          <p:cNvPr id="47" name="Groep 46">
            <a:extLst>
              <a:ext uri="{FF2B5EF4-FFF2-40B4-BE49-F238E27FC236}">
                <a16:creationId xmlns:a16="http://schemas.microsoft.com/office/drawing/2014/main" id="{468A6EFA-3972-488E-9218-B34BA37920DA}"/>
              </a:ext>
            </a:extLst>
          </p:cNvPr>
          <p:cNvGrpSpPr/>
          <p:nvPr/>
        </p:nvGrpSpPr>
        <p:grpSpPr>
          <a:xfrm>
            <a:off x="2361957" y="30323859"/>
            <a:ext cx="11636622" cy="2880000"/>
            <a:chOff x="2325357" y="30299499"/>
            <a:chExt cx="11636622" cy="2880000"/>
          </a:xfrm>
        </p:grpSpPr>
        <p:pic>
          <p:nvPicPr>
            <p:cNvPr id="28" name="Afbeelding 27" descr="Afbeelding met tekst&#10;&#10;Automatisch gegenereerde beschrijving">
              <a:extLst>
                <a:ext uri="{FF2B5EF4-FFF2-40B4-BE49-F238E27FC236}">
                  <a16:creationId xmlns:a16="http://schemas.microsoft.com/office/drawing/2014/main" id="{E3CA05F0-3B0D-4D75-ACF9-35AF92D38B43}"/>
                </a:ext>
              </a:extLst>
            </p:cNvPr>
            <p:cNvPicPr>
              <a:picLocks noChangeAspect="1"/>
            </p:cNvPicPr>
            <p:nvPr/>
          </p:nvPicPr>
          <p:blipFill>
            <a:blip r:embed="rId4"/>
            <a:stretch>
              <a:fillRect/>
            </a:stretch>
          </p:blipFill>
          <p:spPr>
            <a:xfrm>
              <a:off x="9868992" y="30299499"/>
              <a:ext cx="4092987" cy="2880000"/>
            </a:xfrm>
            <a:prstGeom prst="rect">
              <a:avLst/>
            </a:prstGeom>
          </p:spPr>
        </p:pic>
        <p:pic>
          <p:nvPicPr>
            <p:cNvPr id="30" name="Afbeelding 29" descr="Afbeelding met tekst&#10;&#10;Automatisch gegenereerde beschrijving">
              <a:extLst>
                <a:ext uri="{FF2B5EF4-FFF2-40B4-BE49-F238E27FC236}">
                  <a16:creationId xmlns:a16="http://schemas.microsoft.com/office/drawing/2014/main" id="{43E4DCA6-C72D-40AA-962F-77296335CDD1}"/>
                </a:ext>
              </a:extLst>
            </p:cNvPr>
            <p:cNvPicPr>
              <a:picLocks noChangeAspect="1"/>
            </p:cNvPicPr>
            <p:nvPr/>
          </p:nvPicPr>
          <p:blipFill>
            <a:blip r:embed="rId5"/>
            <a:stretch>
              <a:fillRect/>
            </a:stretch>
          </p:blipFill>
          <p:spPr>
            <a:xfrm>
              <a:off x="2325357" y="30299499"/>
              <a:ext cx="3946416" cy="2880000"/>
            </a:xfrm>
            <a:prstGeom prst="rect">
              <a:avLst/>
            </a:prstGeom>
          </p:spPr>
        </p:pic>
      </p:grpSp>
      <p:sp>
        <p:nvSpPr>
          <p:cNvPr id="41" name="Pijl: rechts 40">
            <a:extLst>
              <a:ext uri="{FF2B5EF4-FFF2-40B4-BE49-F238E27FC236}">
                <a16:creationId xmlns:a16="http://schemas.microsoft.com/office/drawing/2014/main" id="{BCEBA5CC-25EE-484A-B4DE-CF7F17CF3EAB}"/>
              </a:ext>
            </a:extLst>
          </p:cNvPr>
          <p:cNvSpPr/>
          <p:nvPr/>
        </p:nvSpPr>
        <p:spPr>
          <a:xfrm>
            <a:off x="6621098" y="31003371"/>
            <a:ext cx="3118339" cy="15209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3600" dirty="0"/>
              <a:t>Sync</a:t>
            </a:r>
            <a:endParaRPr lang="en-GB" sz="3600" dirty="0"/>
          </a:p>
        </p:txBody>
      </p:sp>
      <p:pic>
        <p:nvPicPr>
          <p:cNvPr id="44" name="Afbeelding 43">
            <a:extLst>
              <a:ext uri="{FF2B5EF4-FFF2-40B4-BE49-F238E27FC236}">
                <a16:creationId xmlns:a16="http://schemas.microsoft.com/office/drawing/2014/main" id="{028D2769-FC74-43B1-9BB4-658DF91D8CFA}"/>
              </a:ext>
            </a:extLst>
          </p:cNvPr>
          <p:cNvPicPr>
            <a:picLocks noChangeAspect="1"/>
          </p:cNvPicPr>
          <p:nvPr/>
        </p:nvPicPr>
        <p:blipFill rotWithShape="1">
          <a:blip r:embed="rId6"/>
          <a:srcRect l="30282" t="1823" r="27006" b="10322"/>
          <a:stretch/>
        </p:blipFill>
        <p:spPr>
          <a:xfrm>
            <a:off x="2361957" y="26333383"/>
            <a:ext cx="3590163" cy="3600000"/>
          </a:xfrm>
          <a:prstGeom prst="rect">
            <a:avLst/>
          </a:prstGeom>
        </p:spPr>
      </p:pic>
      <p:pic>
        <p:nvPicPr>
          <p:cNvPr id="46" name="Afbeelding 45" descr="Afbeelding met schermafbeelding&#10;&#10;Automatisch gegenereerde beschrijving">
            <a:extLst>
              <a:ext uri="{FF2B5EF4-FFF2-40B4-BE49-F238E27FC236}">
                <a16:creationId xmlns:a16="http://schemas.microsoft.com/office/drawing/2014/main" id="{5C9A4BB7-E1F8-49EC-9959-C6B879B9932D}"/>
              </a:ext>
            </a:extLst>
          </p:cNvPr>
          <p:cNvPicPr>
            <a:picLocks noChangeAspect="1"/>
          </p:cNvPicPr>
          <p:nvPr/>
        </p:nvPicPr>
        <p:blipFill rotWithShape="1">
          <a:blip r:embed="rId7"/>
          <a:srcRect t="17288" r="17429" b="13144"/>
          <a:stretch/>
        </p:blipFill>
        <p:spPr>
          <a:xfrm>
            <a:off x="7203710" y="26331980"/>
            <a:ext cx="6794869" cy="3599452"/>
          </a:xfrm>
          <a:prstGeom prst="rect">
            <a:avLst/>
          </a:prstGeom>
        </p:spPr>
      </p:pic>
      <p:pic>
        <p:nvPicPr>
          <p:cNvPr id="49" name="Afbeelding 48" descr="Afbeelding met schermafbeelding&#10;&#10;Automatisch gegenereerde beschrijving">
            <a:extLst>
              <a:ext uri="{FF2B5EF4-FFF2-40B4-BE49-F238E27FC236}">
                <a16:creationId xmlns:a16="http://schemas.microsoft.com/office/drawing/2014/main" id="{9C9BF4D1-DDFE-4A75-A322-095B18AD1F06}"/>
              </a:ext>
            </a:extLst>
          </p:cNvPr>
          <p:cNvPicPr>
            <a:picLocks noChangeAspect="1"/>
          </p:cNvPicPr>
          <p:nvPr/>
        </p:nvPicPr>
        <p:blipFill>
          <a:blip r:embed="rId8"/>
          <a:stretch>
            <a:fillRect/>
          </a:stretch>
        </p:blipFill>
        <p:spPr>
          <a:xfrm>
            <a:off x="15971964" y="26691706"/>
            <a:ext cx="12245950" cy="2880000"/>
          </a:xfrm>
          <a:prstGeom prst="rect">
            <a:avLst/>
          </a:prstGeom>
        </p:spPr>
      </p:pic>
      <p:pic>
        <p:nvPicPr>
          <p:cNvPr id="51" name="Afbeelding 50">
            <a:extLst>
              <a:ext uri="{FF2B5EF4-FFF2-40B4-BE49-F238E27FC236}">
                <a16:creationId xmlns:a16="http://schemas.microsoft.com/office/drawing/2014/main" id="{5859C0F8-31AE-4803-B0E0-7690C300B8D6}"/>
              </a:ext>
            </a:extLst>
          </p:cNvPr>
          <p:cNvPicPr>
            <a:picLocks noChangeAspect="1"/>
          </p:cNvPicPr>
          <p:nvPr/>
        </p:nvPicPr>
        <p:blipFill>
          <a:blip r:embed="rId9"/>
          <a:stretch>
            <a:fillRect/>
          </a:stretch>
        </p:blipFill>
        <p:spPr>
          <a:xfrm>
            <a:off x="23637397" y="30323859"/>
            <a:ext cx="4580517" cy="2880000"/>
          </a:xfrm>
          <a:prstGeom prst="rect">
            <a:avLst/>
          </a:prstGeom>
        </p:spPr>
      </p:pic>
      <p:pic>
        <p:nvPicPr>
          <p:cNvPr id="57" name="Afbeelding 56">
            <a:extLst>
              <a:ext uri="{FF2B5EF4-FFF2-40B4-BE49-F238E27FC236}">
                <a16:creationId xmlns:a16="http://schemas.microsoft.com/office/drawing/2014/main" id="{EE467BF8-9B94-41DF-B014-CE70CC090DEB}"/>
              </a:ext>
            </a:extLst>
          </p:cNvPr>
          <p:cNvPicPr>
            <a:picLocks noChangeAspect="1"/>
          </p:cNvPicPr>
          <p:nvPr/>
        </p:nvPicPr>
        <p:blipFill>
          <a:blip r:embed="rId10"/>
          <a:stretch>
            <a:fillRect/>
          </a:stretch>
        </p:blipFill>
        <p:spPr>
          <a:xfrm>
            <a:off x="15971964" y="30323859"/>
            <a:ext cx="4580517" cy="2880000"/>
          </a:xfrm>
          <a:prstGeom prst="rect">
            <a:avLst/>
          </a:prstGeom>
        </p:spPr>
      </p:pic>
    </p:spTree>
  </p:cSld>
  <p:clrMapOvr>
    <a:masterClrMapping/>
  </p:clrMapOvr>
</p:sld>
</file>

<file path=ppt/theme/theme1.xml><?xml version="1.0" encoding="utf-8"?>
<a:theme xmlns:a="http://schemas.openxmlformats.org/drawingml/2006/main" name="Office-thema">
  <a:themeElements>
    <a:clrScheme name="Custom 15 karelblauw">
      <a:dk1>
        <a:srgbClr val="2F4D5D"/>
      </a:dk1>
      <a:lt1>
        <a:srgbClr val="FFFFFF"/>
      </a:lt1>
      <a:dk2>
        <a:srgbClr val="1D8DB0"/>
      </a:dk2>
      <a:lt2>
        <a:srgbClr val="E5EDF4"/>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238</Words>
  <Application>Microsoft Office PowerPoint</Application>
  <PresentationFormat>Aangepast</PresentationFormat>
  <Paragraphs>20</Paragraphs>
  <Slides>1</Slides>
  <Notes>1</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Office-thema</vt:lpstr>
      <vt:lpstr>Integration of Low Data Rate VLC and VLP</vt:lpstr>
    </vt:vector>
  </TitlesOfParts>
  <Company>Altera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Admin</dc:creator>
  <cp:lastModifiedBy>Jorik De Bruycker</cp:lastModifiedBy>
  <cp:revision>47</cp:revision>
  <dcterms:created xsi:type="dcterms:W3CDTF">2009-09-14T08:42:38Z</dcterms:created>
  <dcterms:modified xsi:type="dcterms:W3CDTF">2019-05-21T09:17:50Z</dcterms:modified>
</cp:coreProperties>
</file>