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1"/>
  </p:notesMasterIdLst>
  <p:handoutMasterIdLst>
    <p:handoutMasterId r:id="rId12"/>
  </p:handoutMasterIdLst>
  <p:sldIdLst>
    <p:sldId id="261" r:id="rId3"/>
    <p:sldId id="268" r:id="rId4"/>
    <p:sldId id="269" r:id="rId5"/>
    <p:sldId id="275" r:id="rId6"/>
    <p:sldId id="276" r:id="rId7"/>
    <p:sldId id="273" r:id="rId8"/>
    <p:sldId id="271" r:id="rId9"/>
    <p:sldId id="277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6-3-2020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6-3-2020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E425-A97B-4258-ACB6-175650A20B9D}" type="datetime1">
              <a:rPr lang="nl-BE" smtClean="0"/>
              <a:t>6/03/2020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068C-D62D-48F8-ACA1-C1F582C32FE4}" type="datetime1">
              <a:rPr lang="nl-BE" smtClean="0"/>
              <a:t>6/03/2020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6823-8636-47C7-9E77-429FCCF073D3}" type="datetime1">
              <a:rPr lang="nl-BE" smtClean="0"/>
              <a:t>6/03/2020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2B31-A580-4589-9971-4F51F2F93312}" type="datetime1">
              <a:rPr lang="nl-BE" smtClean="0"/>
              <a:t>6/03/2020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474-DDF4-496C-84C0-AAE6176FC28E}" type="datetime1">
              <a:rPr lang="nl-BE" smtClean="0"/>
              <a:t>6/03/2020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0300-03E9-4C4C-81BE-87E3C7B385EE}" type="datetime1">
              <a:rPr lang="nl-BE" smtClean="0"/>
              <a:t>6/03/2020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10DE-FB83-4027-B8E2-1E6CB559ECEB}" type="datetime1">
              <a:rPr lang="nl-BE" smtClean="0"/>
              <a:t>6/03/2020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4FD4-5077-453C-8D76-2875A199A746}" type="datetime1">
              <a:rPr lang="nl-BE" smtClean="0"/>
              <a:t>6/03/2020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3E1-4621-459A-B268-7559D518C8F1}" type="datetime1">
              <a:rPr lang="nl-BE" smtClean="0"/>
              <a:t>6/03/2020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8F46-8125-4279-816E-36E19ACBA374}" type="datetime1">
              <a:rPr lang="nl-BE" smtClean="0"/>
              <a:t>6/03/2020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B4C4423-F583-455A-B1C7-43E4DD5B9713}" type="datetime1">
              <a:rPr lang="nl-BE" smtClean="0"/>
              <a:t>6/03/2020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Industriële wetenschappen, Technologiecampus Gent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8D76B14-20B1-46FB-9C94-62AB095CDF20}" type="datetime1">
              <a:rPr lang="nl-BE" smtClean="0"/>
              <a:t>6/03/2020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Industriële wetenschappen, Technologiecampus Gent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Masterproef</a:t>
            </a:r>
            <a:br>
              <a:rPr lang="nl-NL" dirty="0"/>
            </a:br>
            <a:r>
              <a:rPr lang="nl-NL" sz="2800" dirty="0"/>
              <a:t>Arno Plaetinck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353158" y="5557421"/>
            <a:ext cx="6319365" cy="95750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026" name="Picture 2" descr="Afbeeldingsresultaat voor beaglebone ai support tensorflow">
            <a:extLst>
              <a:ext uri="{FF2B5EF4-FFF2-40B4-BE49-F238E27FC236}">
                <a16:creationId xmlns:a16="http://schemas.microsoft.com/office/drawing/2014/main" id="{A0BD4367-541C-4836-A8A5-94A8558C7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572149"/>
            <a:ext cx="4368673" cy="25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81D95-3B52-4854-8CB3-A685A6C0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Verwezenlijkingen</a:t>
            </a:r>
          </a:p>
          <a:p>
            <a:r>
              <a:rPr lang="nl-BE" dirty="0"/>
              <a:t>Uitdagingen en </a:t>
            </a:r>
            <a:r>
              <a:rPr lang="nl-BE"/>
              <a:t>volgende stappen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3A7BC-E271-4845-A14D-DE49ECEF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46279-598A-4F57-BDDD-C4B9DF4B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F5AED2-4E6B-42B6-BF06-323B568E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9132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6A1CC9-DCEB-4568-A947-EE033E5C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3 </a:t>
            </a:r>
            <a:r>
              <a:rPr lang="nl-BE" dirty="0" err="1"/>
              <a:t>PCBs</a:t>
            </a:r>
            <a:r>
              <a:rPr lang="nl-BE" dirty="0"/>
              <a:t> klaar voor gebruik: BBAI, Coral </a:t>
            </a:r>
            <a:r>
              <a:rPr lang="nl-BE" dirty="0" err="1"/>
              <a:t>Dev</a:t>
            </a:r>
            <a:r>
              <a:rPr lang="nl-BE" dirty="0"/>
              <a:t>, Nano</a:t>
            </a:r>
          </a:p>
          <a:p>
            <a:pPr lvl="1"/>
            <a:endParaRPr lang="nl-BE" dirty="0"/>
          </a:p>
          <a:p>
            <a:endParaRPr lang="nl-BE" dirty="0"/>
          </a:p>
          <a:p>
            <a:r>
              <a:rPr lang="nl-BE" dirty="0"/>
              <a:t>Code opgesplitst in 3 onderdelen: Trainen, Runnen en plotten </a:t>
            </a:r>
            <a:r>
              <a:rPr lang="nl-BE" dirty="0" err="1"/>
              <a:t>results</a:t>
            </a:r>
            <a:endParaRPr lang="nl-BE" dirty="0"/>
          </a:p>
          <a:p>
            <a:pPr lvl="1"/>
            <a:r>
              <a:rPr lang="nl-BE" dirty="0"/>
              <a:t>Uit trainen en runnen wordt CPU- en tijddata gehaald en opgeslagen in CSV-files. </a:t>
            </a:r>
          </a:p>
          <a:p>
            <a:pPr lvl="1"/>
            <a:r>
              <a:rPr lang="nl-BE" dirty="0"/>
              <a:t>Files worden manueel overgezet naar PC </a:t>
            </a:r>
          </a:p>
          <a:p>
            <a:pPr lvl="1"/>
            <a:r>
              <a:rPr lang="nl-BE" dirty="0"/>
              <a:t>Verwerking van resultaten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1A793-C92F-4AF5-AB9E-355C0E76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8D22-CC26-49C0-8834-68465BA2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E4BF5-CEF5-48AC-A7E3-FDE9A4DF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Verwezenlijkingen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7258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6A1CC9-DCEB-4568-A947-EE033E5C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Trainen: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1A793-C92F-4AF5-AB9E-355C0E76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8D22-CC26-49C0-8834-68465BA2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E4BF5-CEF5-48AC-A7E3-FDE9A4DF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Verwezenlijkingen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ED967E-F379-4166-B36F-1C9CA1DF8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22028"/>
            <a:ext cx="5779372" cy="4035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33AC2A-79AA-4CCD-8F41-97E12D94A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497" y="3802263"/>
            <a:ext cx="7115503" cy="305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5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6A1CC9-DCEB-4568-A947-EE033E5C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Runnen: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1A793-C92F-4AF5-AB9E-355C0E76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8D22-CC26-49C0-8834-68465BA2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E4BF5-CEF5-48AC-A7E3-FDE9A4DF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Verwezenlijkingen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187ED2-732F-41C8-8C5B-B291A0375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53" y="2333297"/>
            <a:ext cx="10459549" cy="387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8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nl-BE" dirty="0"/>
              <a:t>Verwezenlijkingen</a:t>
            </a:r>
          </a:p>
        </p:txBody>
      </p:sp>
      <p:pic>
        <p:nvPicPr>
          <p:cNvPr id="7" name="Content Placeholder 6" descr="A close up of a device&#10;&#10;Description automatically generated">
            <a:extLst>
              <a:ext uri="{FF2B5EF4-FFF2-40B4-BE49-F238E27FC236}">
                <a16:creationId xmlns:a16="http://schemas.microsoft.com/office/drawing/2014/main" id="{214EABA1-69EE-485B-B216-941F73112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15" y="1056290"/>
            <a:ext cx="10140249" cy="506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2D5C4B-0A91-4E24-930F-33EFB41E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Komende week TX2 gebruiksklaar maken, RPI 4 ook zodra beschikbaar</a:t>
            </a:r>
          </a:p>
          <a:p>
            <a:r>
              <a:rPr lang="nl-BE" dirty="0"/>
              <a:t>Finishing touches aan het presenteren van data</a:t>
            </a:r>
          </a:p>
          <a:p>
            <a:r>
              <a:rPr lang="nl-BE" dirty="0"/>
              <a:t>Kijken naar het CPU-</a:t>
            </a:r>
            <a:r>
              <a:rPr lang="nl-BE" dirty="0" err="1"/>
              <a:t>cores</a:t>
            </a:r>
            <a:r>
              <a:rPr lang="nl-BE" dirty="0"/>
              <a:t> spreiding [0,0,0,0] en effect bij verschillende </a:t>
            </a:r>
            <a:r>
              <a:rPr lang="nl-BE" dirty="0" err="1"/>
              <a:t>PCBs</a:t>
            </a:r>
            <a:endParaRPr lang="nl-BE" dirty="0"/>
          </a:p>
          <a:p>
            <a:r>
              <a:rPr lang="nl-BE" dirty="0"/>
              <a:t>Eventueel </a:t>
            </a:r>
            <a:r>
              <a:rPr lang="nl-BE" dirty="0" err="1"/>
              <a:t>multithreaded</a:t>
            </a:r>
            <a:r>
              <a:rPr lang="nl-BE" dirty="0"/>
              <a:t> </a:t>
            </a:r>
            <a:r>
              <a:rPr lang="nl-BE" dirty="0" err="1"/>
              <a:t>parkour</a:t>
            </a:r>
            <a:r>
              <a:rPr lang="nl-BE" dirty="0"/>
              <a:t> (elk NN een aparte thread)</a:t>
            </a:r>
          </a:p>
          <a:p>
            <a:endParaRPr lang="en-US" dirty="0"/>
          </a:p>
          <a:p>
            <a:r>
              <a:rPr lang="en-US" dirty="0" err="1"/>
              <a:t>Programmas</a:t>
            </a:r>
            <a:r>
              <a:rPr lang="en-US" dirty="0"/>
              <a:t> </a:t>
            </a:r>
            <a:r>
              <a:rPr lang="en-US" dirty="0" err="1"/>
              <a:t>overzetten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PCBs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aanpassen</a:t>
            </a:r>
            <a:r>
              <a:rPr lang="en-US" dirty="0"/>
              <a:t>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runnen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58E66-5D30-45FA-9469-E2E1C737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117B5-B262-439A-92AF-747F5706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94A1C3-7447-451E-81F6-A4AFAF46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Uitdagingen en volgende stappen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1880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389C9D-6E70-4EE1-A885-4D0FA095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C205F-A584-46F0-A3A7-10C51177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505EA-D12C-483F-A131-4D573E25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BD4B09-9433-4D1C-A1CF-42F36ACC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6232629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161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KU Leuven</vt:lpstr>
      <vt:lpstr>KU Leuven Sedes</vt:lpstr>
      <vt:lpstr>Masterproef Arno Plaetinck</vt:lpstr>
      <vt:lpstr>Inhoud</vt:lpstr>
      <vt:lpstr>Verwezenlijkingen</vt:lpstr>
      <vt:lpstr>Verwezenlijkingen</vt:lpstr>
      <vt:lpstr>Verwezenlijkingen</vt:lpstr>
      <vt:lpstr>Verwezenlijkingen</vt:lpstr>
      <vt:lpstr>Uitdagingen en volgende stappen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2020-03-06T17:08:09Z</dcterms:modified>
</cp:coreProperties>
</file>