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5"/>
  </p:notesMasterIdLst>
  <p:handoutMasterIdLst>
    <p:handoutMasterId r:id="rId16"/>
  </p:handoutMasterIdLst>
  <p:sldIdLst>
    <p:sldId id="261" r:id="rId3"/>
    <p:sldId id="268" r:id="rId4"/>
    <p:sldId id="269" r:id="rId5"/>
    <p:sldId id="270" r:id="rId6"/>
    <p:sldId id="273" r:id="rId7"/>
    <p:sldId id="274" r:id="rId8"/>
    <p:sldId id="275" r:id="rId9"/>
    <p:sldId id="276" r:id="rId10"/>
    <p:sldId id="271" r:id="rId11"/>
    <p:sldId id="272" r:id="rId12"/>
    <p:sldId id="278" r:id="rId13"/>
    <p:sldId id="277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5232" autoAdjust="0"/>
  </p:normalViewPr>
  <p:slideViewPr>
    <p:cSldViewPr snapToGrid="0" snapToObjects="1">
      <p:cViewPr varScale="1">
        <p:scale>
          <a:sx n="86" d="100"/>
          <a:sy n="86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9-12-2019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9-12-2019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Kleine</a:t>
            </a:r>
            <a:r>
              <a:rPr lang="en-US" dirty="0"/>
              <a:t> intro, even </a:t>
            </a:r>
            <a:r>
              <a:rPr lang="en-US" dirty="0" err="1"/>
              <a:t>stil</a:t>
            </a:r>
            <a:r>
              <a:rPr lang="en-US" dirty="0"/>
              <a:t> </a:t>
            </a:r>
            <a:r>
              <a:rPr lang="en-US" dirty="0" err="1"/>
              <a:t>staan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naam EDGE COMPUTING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372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verschillende</a:t>
            </a:r>
            <a:r>
              <a:rPr lang="en-US" dirty="0"/>
              <a:t> boards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onderzoeken</a:t>
            </a:r>
            <a:r>
              <a:rPr lang="en-US" dirty="0"/>
              <a:t>, </a:t>
            </a:r>
            <a:r>
              <a:rPr lang="en-US" dirty="0" err="1"/>
              <a:t>kijken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het </a:t>
            </a:r>
            <a:r>
              <a:rPr lang="en-US" dirty="0" err="1"/>
              <a:t>voordeel</a:t>
            </a:r>
            <a:r>
              <a:rPr lang="en-US" dirty="0"/>
              <a:t> </a:t>
            </a:r>
            <a:r>
              <a:rPr lang="en-US" dirty="0" err="1"/>
              <a:t>halen</a:t>
            </a:r>
            <a:r>
              <a:rPr lang="en-US" dirty="0"/>
              <a:t> tov de </a:t>
            </a:r>
            <a:r>
              <a:rPr lang="en-US" dirty="0" err="1"/>
              <a:t>andere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163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onderdelen</a:t>
            </a:r>
            <a:r>
              <a:rPr lang="en-US" dirty="0"/>
              <a:t> die we </a:t>
            </a:r>
            <a:r>
              <a:rPr lang="en-US" dirty="0" err="1"/>
              <a:t>zullen</a:t>
            </a:r>
            <a:r>
              <a:rPr lang="en-US" dirty="0"/>
              <a:t> </a:t>
            </a:r>
            <a:r>
              <a:rPr lang="en-US" dirty="0" err="1"/>
              <a:t>bespreken</a:t>
            </a:r>
            <a:r>
              <a:rPr lang="en-US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korte</a:t>
            </a:r>
            <a:r>
              <a:rPr lang="en-US" dirty="0"/>
              <a:t> </a:t>
            </a:r>
            <a:r>
              <a:rPr lang="en-US" dirty="0" err="1"/>
              <a:t>omschrijving</a:t>
            </a:r>
            <a:r>
              <a:rPr lang="en-US" dirty="0"/>
              <a:t> van de </a:t>
            </a:r>
            <a:r>
              <a:rPr lang="en-US" dirty="0" err="1"/>
              <a:t>masterproef</a:t>
            </a:r>
            <a:r>
              <a:rPr lang="en-US" dirty="0"/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dan </a:t>
            </a:r>
            <a:r>
              <a:rPr lang="en-US" dirty="0" err="1"/>
              <a:t>uitleggen</a:t>
            </a:r>
            <a:r>
              <a:rPr lang="en-US" dirty="0"/>
              <a:t> hoe </a:t>
            </a:r>
            <a:r>
              <a:rPr lang="en-US" dirty="0" err="1"/>
              <a:t>neurale</a:t>
            </a:r>
            <a:r>
              <a:rPr lang="en-US" dirty="0"/>
              <a:t> </a:t>
            </a:r>
            <a:r>
              <a:rPr lang="en-US" dirty="0" err="1"/>
              <a:t>netwerken</a:t>
            </a:r>
            <a:r>
              <a:rPr lang="en-US" dirty="0"/>
              <a:t> in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zitten</a:t>
            </a:r>
            <a:r>
              <a:rPr lang="en-US" dirty="0"/>
              <a:t>,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soorten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Bespreking</a:t>
            </a:r>
            <a:r>
              <a:rPr lang="en-US" dirty="0"/>
              <a:t> van de </a:t>
            </a:r>
            <a:r>
              <a:rPr lang="en-US" dirty="0" err="1"/>
              <a:t>algoritmen</a:t>
            </a:r>
            <a:r>
              <a:rPr lang="en-US" dirty="0"/>
              <a:t> die we </a:t>
            </a:r>
            <a:r>
              <a:rPr lang="en-US" dirty="0" err="1"/>
              <a:t>zullen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Bespreking</a:t>
            </a:r>
            <a:r>
              <a:rPr lang="en-US" dirty="0"/>
              <a:t> </a:t>
            </a:r>
            <a:r>
              <a:rPr lang="en-US" dirty="0" err="1"/>
              <a:t>vande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SBC’s die we </a:t>
            </a:r>
            <a:r>
              <a:rPr lang="en-US" dirty="0" err="1"/>
              <a:t>zullen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 van </a:t>
            </a:r>
            <a:r>
              <a:rPr lang="en-US" dirty="0" err="1"/>
              <a:t>zaken</a:t>
            </a:r>
            <a:r>
              <a:rPr lang="en-US" dirty="0"/>
              <a:t>, wat </a:t>
            </a:r>
            <a:r>
              <a:rPr lang="en-US" dirty="0" err="1"/>
              <a:t>bereikt</a:t>
            </a:r>
            <a:r>
              <a:rPr lang="en-US" dirty="0"/>
              <a:t>, wat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voltooien</a:t>
            </a:r>
            <a:r>
              <a:rPr lang="en-US" dirty="0"/>
              <a:t>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38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de </a:t>
            </a:r>
            <a:r>
              <a:rPr lang="en-US" dirty="0" err="1"/>
              <a:t>masterproef</a:t>
            </a:r>
            <a:r>
              <a:rPr lang="en-US" dirty="0"/>
              <a:t> </a:t>
            </a:r>
            <a:r>
              <a:rPr lang="en-US" dirty="0" err="1"/>
              <a:t>exploratie</a:t>
            </a:r>
            <a:r>
              <a:rPr lang="en-US" dirty="0"/>
              <a:t> van edge computing </a:t>
            </a:r>
            <a:r>
              <a:rPr lang="en-US" dirty="0" err="1"/>
              <a:t>en</a:t>
            </a:r>
            <a:r>
              <a:rPr lang="en-US" dirty="0"/>
              <a:t> dan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specifiek</a:t>
            </a:r>
            <a:r>
              <a:rPr lang="en-US" dirty="0"/>
              <a:t> van </a:t>
            </a:r>
            <a:r>
              <a:rPr lang="en-US" dirty="0" err="1"/>
              <a:t>Neurale</a:t>
            </a:r>
            <a:r>
              <a:rPr lang="en-US" dirty="0"/>
              <a:t> </a:t>
            </a:r>
            <a:r>
              <a:rPr lang="en-US" dirty="0" err="1"/>
              <a:t>Netwerken</a:t>
            </a:r>
            <a:r>
              <a:rPr lang="en-US" dirty="0"/>
              <a:t> </a:t>
            </a:r>
            <a:r>
              <a:rPr lang="en-US" dirty="0" err="1"/>
              <a:t>toegepast</a:t>
            </a:r>
            <a:r>
              <a:rPr lang="en-US" dirty="0"/>
              <a:t> op SBC’s </a:t>
            </a:r>
          </a:p>
          <a:p>
            <a:endParaRPr lang="en-US" dirty="0"/>
          </a:p>
          <a:p>
            <a:r>
              <a:rPr lang="en-US" dirty="0"/>
              <a:t>Om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onderzoeken</a:t>
            </a:r>
            <a:r>
              <a:rPr lang="en-US" dirty="0"/>
              <a:t> </a:t>
            </a:r>
            <a:r>
              <a:rPr lang="en-US" dirty="0" err="1"/>
              <a:t>stellen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benchmark op. </a:t>
            </a:r>
            <a:r>
              <a:rPr lang="en-US" dirty="0" err="1"/>
              <a:t>Hiermee</a:t>
            </a:r>
            <a:r>
              <a:rPr lang="en-US" dirty="0"/>
              <a:t> </a:t>
            </a:r>
            <a:r>
              <a:rPr lang="en-US" dirty="0" err="1"/>
              <a:t>hopen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inzicht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over </a:t>
            </a:r>
            <a:r>
              <a:rPr lang="en-US" dirty="0" err="1"/>
              <a:t>welk</a:t>
            </a:r>
            <a:r>
              <a:rPr lang="en-US" dirty="0"/>
              <a:t> </a:t>
            </a:r>
            <a:r>
              <a:rPr lang="en-US" dirty="0" err="1"/>
              <a:t>deel</a:t>
            </a:r>
            <a:r>
              <a:rPr lang="en-US" dirty="0"/>
              <a:t> van het process in EDGE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gebeuren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letten</a:t>
            </a:r>
            <a:r>
              <a:rPr lang="en-US" dirty="0"/>
              <a:t> we </a:t>
            </a:r>
            <a:r>
              <a:rPr lang="en-US" dirty="0" err="1"/>
              <a:t>vooral</a:t>
            </a:r>
            <a:r>
              <a:rPr lang="en-US" dirty="0"/>
              <a:t> op de low latency </a:t>
            </a:r>
            <a:r>
              <a:rPr lang="en-US" dirty="0" err="1"/>
              <a:t>en</a:t>
            </a:r>
            <a:r>
              <a:rPr lang="en-US" dirty="0"/>
              <a:t> update rate </a:t>
            </a:r>
          </a:p>
          <a:p>
            <a:r>
              <a:rPr lang="en-US" dirty="0" err="1"/>
              <a:t>Dat</a:t>
            </a:r>
            <a:r>
              <a:rPr lang="en-US" dirty="0"/>
              <a:t> low latency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vooral</a:t>
            </a:r>
            <a:r>
              <a:rPr lang="en-US" dirty="0"/>
              <a:t> </a:t>
            </a:r>
            <a:r>
              <a:rPr lang="en-US" dirty="0" err="1"/>
              <a:t>duidelijk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use case:</a:t>
            </a:r>
          </a:p>
          <a:p>
            <a:r>
              <a:rPr lang="en-US" dirty="0"/>
              <a:t>In </a:t>
            </a:r>
            <a:r>
              <a:rPr lang="en-US" dirty="0" err="1"/>
              <a:t>logistieke</a:t>
            </a:r>
            <a:r>
              <a:rPr lang="en-US" dirty="0"/>
              <a:t> sector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mijn</a:t>
            </a:r>
            <a:r>
              <a:rPr lang="en-US" dirty="0"/>
              <a:t> automated guided vehicles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rijden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die </a:t>
            </a:r>
            <a:r>
              <a:rPr lang="en-US" dirty="0" err="1"/>
              <a:t>moeten</a:t>
            </a:r>
            <a:r>
              <a:rPr lang="en-US" dirty="0"/>
              <a:t> heel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beslissing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nemen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remmen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. Heel </a:t>
            </a: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localisatie</a:t>
            </a:r>
            <a:r>
              <a:rPr lang="en-US" dirty="0"/>
              <a:t> in de edge is </a:t>
            </a:r>
            <a:r>
              <a:rPr lang="en-US" dirty="0" err="1"/>
              <a:t>daar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mogelijke</a:t>
            </a:r>
            <a:r>
              <a:rPr lang="en-US" dirty="0"/>
              <a:t> </a:t>
            </a:r>
            <a:r>
              <a:rPr lang="en-US" dirty="0" err="1"/>
              <a:t>oplossing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505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</a:t>
            </a:r>
            <a:r>
              <a:rPr lang="en-US" dirty="0"/>
              <a:t> </a:t>
            </a:r>
            <a:r>
              <a:rPr lang="en-US" dirty="0" err="1"/>
              <a:t>overzicht</a:t>
            </a:r>
            <a:r>
              <a:rPr lang="en-US" dirty="0"/>
              <a:t> van wat we </a:t>
            </a:r>
            <a:r>
              <a:rPr lang="en-US" dirty="0" err="1"/>
              <a:t>allemaal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bespreken</a:t>
            </a:r>
            <a:r>
              <a:rPr lang="en-US" dirty="0"/>
              <a:t> in de </a:t>
            </a:r>
            <a:r>
              <a:rPr lang="en-US" dirty="0" err="1"/>
              <a:t>neurale</a:t>
            </a:r>
            <a:r>
              <a:rPr lang="en-US" dirty="0"/>
              <a:t> </a:t>
            </a:r>
            <a:r>
              <a:rPr lang="en-US" dirty="0" err="1"/>
              <a:t>netwerken</a:t>
            </a:r>
            <a:endParaRPr lang="en-US" dirty="0"/>
          </a:p>
          <a:p>
            <a:r>
              <a:rPr lang="en-US" dirty="0"/>
              <a:t>We </a:t>
            </a:r>
            <a:r>
              <a:rPr lang="en-US" dirty="0" err="1"/>
              <a:t>bespreken</a:t>
            </a:r>
            <a:r>
              <a:rPr lang="en-US" dirty="0"/>
              <a:t> </a:t>
            </a:r>
            <a:r>
              <a:rPr lang="en-US" dirty="0" err="1"/>
              <a:t>onder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de </a:t>
            </a:r>
            <a:r>
              <a:rPr lang="en-US" dirty="0" err="1"/>
              <a:t>structuur</a:t>
            </a:r>
            <a:r>
              <a:rPr lang="en-US" dirty="0"/>
              <a:t> van de </a:t>
            </a:r>
            <a:r>
              <a:rPr lang="en-US" dirty="0" err="1"/>
              <a:t>neurale</a:t>
            </a:r>
            <a:r>
              <a:rPr lang="en-US" dirty="0"/>
              <a:t> </a:t>
            </a:r>
            <a:r>
              <a:rPr lang="en-US" dirty="0" err="1"/>
              <a:t>netwerken</a:t>
            </a:r>
            <a:r>
              <a:rPr lang="en-US" dirty="0"/>
              <a:t> </a:t>
            </a:r>
          </a:p>
          <a:p>
            <a:r>
              <a:rPr lang="en-US" dirty="0" err="1"/>
              <a:t>Daarbij</a:t>
            </a:r>
            <a:r>
              <a:rPr lang="en-US" dirty="0"/>
              <a:t> </a:t>
            </a:r>
            <a:r>
              <a:rPr lang="en-US" dirty="0" err="1"/>
              <a:t>behoren</a:t>
            </a:r>
            <a:r>
              <a:rPr lang="en-US" dirty="0"/>
              <a:t> </a:t>
            </a:r>
            <a:r>
              <a:rPr lang="en-US" dirty="0" err="1"/>
              <a:t>lagen</a:t>
            </a:r>
            <a:r>
              <a:rPr lang="en-US" dirty="0"/>
              <a:t> , nodes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propagatiefuncties</a:t>
            </a: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dan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de </a:t>
            </a:r>
            <a:r>
              <a:rPr lang="en-US" dirty="0" err="1"/>
              <a:t>leertechnieken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 supervised learning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5283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soorten</a:t>
            </a:r>
            <a:r>
              <a:rPr lang="en-US" dirty="0"/>
              <a:t> </a:t>
            </a:r>
            <a:r>
              <a:rPr lang="en-US" dirty="0" err="1"/>
              <a:t>lagen</a:t>
            </a:r>
            <a:r>
              <a:rPr lang="en-US" dirty="0"/>
              <a:t>: Input, Hidden, Output </a:t>
            </a:r>
          </a:p>
          <a:p>
            <a:r>
              <a:rPr lang="en-US" dirty="0"/>
              <a:t> Elke </a:t>
            </a:r>
            <a:r>
              <a:rPr lang="en-US" dirty="0" err="1"/>
              <a:t>laag</a:t>
            </a:r>
            <a:r>
              <a:rPr lang="en-US" dirty="0"/>
              <a:t> is met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verbonden</a:t>
            </a:r>
            <a:r>
              <a:rPr lang="en-US" dirty="0"/>
              <a:t> </a:t>
            </a:r>
            <a:r>
              <a:rPr lang="en-US" dirty="0" err="1"/>
              <a:t>dmv</a:t>
            </a:r>
            <a:r>
              <a:rPr lang="en-US" dirty="0"/>
              <a:t> </a:t>
            </a:r>
            <a:r>
              <a:rPr lang="en-US" dirty="0" err="1"/>
              <a:t>connecties</a:t>
            </a:r>
            <a:r>
              <a:rPr lang="en-US" dirty="0"/>
              <a:t> of EDGES </a:t>
            </a:r>
            <a:r>
              <a:rPr lang="en-US" dirty="0" err="1"/>
              <a:t>tussen</a:t>
            </a:r>
            <a:r>
              <a:rPr lang="en-US" dirty="0"/>
              <a:t> de </a:t>
            </a:r>
            <a:r>
              <a:rPr lang="en-US" dirty="0" err="1"/>
              <a:t>verschillende</a:t>
            </a:r>
            <a:r>
              <a:rPr lang="en-US" dirty="0"/>
              <a:t> nodes. </a:t>
            </a:r>
            <a:r>
              <a:rPr lang="en-US" dirty="0" err="1"/>
              <a:t>Deze</a:t>
            </a:r>
            <a:r>
              <a:rPr lang="en-US" dirty="0"/>
              <a:t> edges </a:t>
            </a:r>
            <a:r>
              <a:rPr lang="en-US" dirty="0" err="1"/>
              <a:t>dragen</a:t>
            </a:r>
            <a:r>
              <a:rPr lang="en-US" dirty="0"/>
              <a:t> </a:t>
            </a:r>
            <a:r>
              <a:rPr lang="en-US" dirty="0" err="1"/>
              <a:t>gewichten</a:t>
            </a:r>
            <a:r>
              <a:rPr lang="en-US" dirty="0"/>
              <a:t> met </a:t>
            </a:r>
            <a:r>
              <a:rPr lang="en-US" dirty="0" err="1"/>
              <a:t>zich</a:t>
            </a:r>
            <a:r>
              <a:rPr lang="en-US" dirty="0"/>
              <a:t> </a:t>
            </a:r>
            <a:r>
              <a:rPr lang="en-US" dirty="0" err="1"/>
              <a:t>mee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straks</a:t>
            </a:r>
            <a:r>
              <a:rPr lang="en-US" dirty="0"/>
              <a:t> op </a:t>
            </a: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kom</a:t>
            </a:r>
            <a:endParaRPr lang="en-US" dirty="0"/>
          </a:p>
          <a:p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eerste</a:t>
            </a:r>
            <a:r>
              <a:rPr lang="en-US" dirty="0"/>
              <a:t> lag is </a:t>
            </a:r>
            <a:r>
              <a:rPr lang="en-US" dirty="0" err="1"/>
              <a:t>altijd</a:t>
            </a:r>
            <a:r>
              <a:rPr lang="en-US" dirty="0"/>
              <a:t> de </a:t>
            </a:r>
            <a:r>
              <a:rPr lang="en-US" dirty="0" err="1"/>
              <a:t>Inputlayer</a:t>
            </a:r>
            <a:r>
              <a:rPr lang="en-US" dirty="0"/>
              <a:t>,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ruwe</a:t>
            </a:r>
            <a:r>
              <a:rPr lang="en-US" dirty="0"/>
              <a:t> data </a:t>
            </a:r>
            <a:r>
              <a:rPr lang="en-US" dirty="0" err="1"/>
              <a:t>binnengebracht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al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operatie</a:t>
            </a:r>
            <a:r>
              <a:rPr lang="en-US" dirty="0"/>
              <a:t> op </a:t>
            </a:r>
            <a:r>
              <a:rPr lang="en-US" dirty="0" err="1"/>
              <a:t>uitgevoerd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vervolgens</a:t>
            </a:r>
            <a:r>
              <a:rPr lang="en-US" dirty="0"/>
              <a:t> de parameters </a:t>
            </a:r>
            <a:r>
              <a:rPr lang="en-US" dirty="0" err="1"/>
              <a:t>doorgeeft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volgende</a:t>
            </a:r>
            <a:r>
              <a:rPr lang="en-US" dirty="0"/>
              <a:t> lag</a:t>
            </a:r>
          </a:p>
          <a:p>
            <a:endParaRPr lang="en-US" dirty="0"/>
          </a:p>
          <a:p>
            <a:r>
              <a:rPr lang="en-US" dirty="0"/>
              <a:t>Dan de hidden layers, </a:t>
            </a:r>
            <a:r>
              <a:rPr lang="en-US" dirty="0" err="1"/>
              <a:t>varieert</a:t>
            </a:r>
            <a:r>
              <a:rPr lang="en-US" dirty="0"/>
              <a:t> van </a:t>
            </a:r>
            <a:r>
              <a:rPr lang="en-US" dirty="0" err="1"/>
              <a:t>applicatie</a:t>
            </a:r>
            <a:r>
              <a:rPr lang="en-US" dirty="0"/>
              <a:t> tot </a:t>
            </a:r>
            <a:r>
              <a:rPr lang="en-US" dirty="0" err="1"/>
              <a:t>applicatie</a:t>
            </a:r>
            <a:r>
              <a:rPr lang="en-US" dirty="0"/>
              <a:t> , </a:t>
            </a:r>
            <a:r>
              <a:rPr lang="en-US" dirty="0" err="1"/>
              <a:t>sterk</a:t>
            </a:r>
            <a:r>
              <a:rPr lang="en-US" dirty="0"/>
              <a:t> </a:t>
            </a:r>
            <a:r>
              <a:rPr lang="en-US" dirty="0" err="1"/>
              <a:t>gerelateerd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complexiteit</a:t>
            </a:r>
            <a:r>
              <a:rPr lang="en-US" dirty="0"/>
              <a:t> van de </a:t>
            </a:r>
            <a:r>
              <a:rPr lang="en-US" dirty="0" err="1"/>
              <a:t>toepassing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derde</a:t>
            </a:r>
            <a:r>
              <a:rPr lang="en-US" dirty="0"/>
              <a:t> lag is de output layer: 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operaties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verkrijgen</a:t>
            </a:r>
            <a:r>
              <a:rPr lang="en-US" dirty="0"/>
              <a:t> (</a:t>
            </a:r>
            <a:r>
              <a:rPr lang="en-US" dirty="0" err="1"/>
              <a:t>gewenste</a:t>
            </a:r>
            <a:r>
              <a:rPr lang="en-US" dirty="0"/>
              <a:t>) </a:t>
            </a:r>
            <a:r>
              <a:rPr lang="en-US" dirty="0" err="1"/>
              <a:t>eindwaarden</a:t>
            </a:r>
            <a:r>
              <a:rPr lang="en-US" dirty="0"/>
              <a:t>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831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gebaseerd</a:t>
            </a:r>
            <a:r>
              <a:rPr lang="en-US" dirty="0"/>
              <a:t> op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biologische</a:t>
            </a:r>
            <a:r>
              <a:rPr lang="en-US" dirty="0"/>
              <a:t> </a:t>
            </a:r>
            <a:r>
              <a:rPr lang="en-US" dirty="0" err="1"/>
              <a:t>tegenhanger</a:t>
            </a:r>
            <a:r>
              <a:rPr lang="en-US" dirty="0"/>
              <a:t>.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bep</a:t>
            </a:r>
            <a:r>
              <a:rPr lang="en-US" dirty="0"/>
              <a:t> </a:t>
            </a:r>
            <a:r>
              <a:rPr lang="en-US" dirty="0" err="1"/>
              <a:t>aanal</a:t>
            </a:r>
            <a:r>
              <a:rPr lang="en-US" dirty="0"/>
              <a:t> inputs. </a:t>
            </a:r>
            <a:r>
              <a:rPr lang="en-US" dirty="0" err="1"/>
              <a:t>Inkomende</a:t>
            </a:r>
            <a:r>
              <a:rPr lang="en-US" dirty="0"/>
              <a:t> parameters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verwerkt</a:t>
            </a:r>
            <a:r>
              <a:rPr lang="en-US" dirty="0"/>
              <a:t> via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propagatiefunctie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omgezet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outputs. </a:t>
            </a:r>
          </a:p>
          <a:p>
            <a:r>
              <a:rPr lang="en-US" dirty="0"/>
              <a:t>De Edges van </a:t>
            </a:r>
            <a:r>
              <a:rPr lang="en-US" dirty="0" err="1"/>
              <a:t>daarstraks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lagen</a:t>
            </a:r>
            <a:r>
              <a:rPr lang="en-US" dirty="0"/>
              <a:t> </a:t>
            </a:r>
            <a:r>
              <a:rPr lang="en-US" dirty="0" err="1"/>
              <a:t>dragen</a:t>
            </a:r>
            <a:r>
              <a:rPr lang="en-US" dirty="0"/>
              <a:t> </a:t>
            </a:r>
            <a:r>
              <a:rPr lang="en-US" dirty="0" err="1"/>
              <a:t>gewichten</a:t>
            </a:r>
            <a:r>
              <a:rPr lang="en-US" dirty="0"/>
              <a:t>: 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wki</a:t>
            </a:r>
            <a:r>
              <a:rPr lang="en-US" dirty="0"/>
              <a:t> </a:t>
            </a:r>
          </a:p>
          <a:p>
            <a:r>
              <a:rPr lang="en-US" dirty="0"/>
              <a:t>Via het </a:t>
            </a:r>
            <a:r>
              <a:rPr lang="en-US" dirty="0" err="1"/>
              <a:t>gewicht</a:t>
            </a:r>
            <a:r>
              <a:rPr lang="en-US" dirty="0"/>
              <a:t> word de </a:t>
            </a:r>
            <a:r>
              <a:rPr lang="en-US" dirty="0" err="1"/>
              <a:t>invloed</a:t>
            </a:r>
            <a:r>
              <a:rPr lang="en-US" dirty="0"/>
              <a:t> van de </a:t>
            </a:r>
            <a:r>
              <a:rPr lang="en-US" dirty="0" err="1"/>
              <a:t>huidige</a:t>
            </a:r>
            <a:r>
              <a:rPr lang="en-US" dirty="0"/>
              <a:t> node </a:t>
            </a:r>
            <a:r>
              <a:rPr lang="en-US" dirty="0" err="1"/>
              <a:t>versterkt</a:t>
            </a:r>
            <a:r>
              <a:rPr lang="en-US" dirty="0"/>
              <a:t> of </a:t>
            </a:r>
            <a:r>
              <a:rPr lang="en-US" dirty="0" err="1"/>
              <a:t>verzwakt</a:t>
            </a:r>
            <a:r>
              <a:rPr lang="en-US" dirty="0"/>
              <a:t> in de </a:t>
            </a:r>
            <a:r>
              <a:rPr lang="en-US" dirty="0" err="1"/>
              <a:t>volgende</a:t>
            </a:r>
            <a:r>
              <a:rPr lang="en-US" dirty="0"/>
              <a:t> node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500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verwerken</a:t>
            </a:r>
            <a:r>
              <a:rPr lang="en-US" dirty="0"/>
              <a:t> van de inputs van de nodes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wat </a:t>
            </a:r>
            <a:r>
              <a:rPr lang="en-US" dirty="0" err="1"/>
              <a:t>verder</a:t>
            </a:r>
            <a:r>
              <a:rPr lang="en-US" dirty="0"/>
              <a:t> </a:t>
            </a:r>
            <a:r>
              <a:rPr lang="en-US" dirty="0" err="1"/>
              <a:t>uitgelegd</a:t>
            </a:r>
            <a:r>
              <a:rPr lang="en-US" dirty="0"/>
              <a:t>.</a:t>
            </a:r>
          </a:p>
          <a:p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word </a:t>
            </a:r>
            <a:r>
              <a:rPr lang="en-US" dirty="0" err="1"/>
              <a:t>vaak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inputs van de </a:t>
            </a:r>
            <a:r>
              <a:rPr lang="en-US" dirty="0" err="1"/>
              <a:t>vorige</a:t>
            </a:r>
            <a:r>
              <a:rPr lang="en-US" dirty="0"/>
              <a:t> </a:t>
            </a:r>
            <a:r>
              <a:rPr lang="en-US" dirty="0" err="1"/>
              <a:t>laag</a:t>
            </a:r>
            <a:r>
              <a:rPr lang="en-US" dirty="0"/>
              <a:t> </a:t>
            </a:r>
            <a:r>
              <a:rPr lang="en-US" dirty="0" err="1"/>
              <a:t>maal</a:t>
            </a:r>
            <a:r>
              <a:rPr lang="en-US" dirty="0"/>
              <a:t> de </a:t>
            </a:r>
            <a:r>
              <a:rPr lang="en-US" dirty="0" err="1"/>
              <a:t>gewichten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dan </a:t>
            </a:r>
            <a:r>
              <a:rPr lang="en-US" dirty="0" err="1"/>
              <a:t>gesommeerd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Het </a:t>
            </a:r>
            <a:r>
              <a:rPr lang="en-US" dirty="0" err="1"/>
              <a:t>geheel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vermenigvuldigd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mathematische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. 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vier</a:t>
            </a:r>
            <a:r>
              <a:rPr lang="en-US" dirty="0"/>
              <a:t> </a:t>
            </a:r>
            <a:r>
              <a:rPr lang="en-US" dirty="0" err="1"/>
              <a:t>mogelijke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940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Versschillende</a:t>
            </a:r>
            <a:r>
              <a:rPr lang="en-US" dirty="0"/>
              <a:t> parkours </a:t>
            </a:r>
            <a:r>
              <a:rPr lang="en-US" dirty="0" err="1"/>
              <a:t>mogelijk</a:t>
            </a:r>
            <a:r>
              <a:rPr lang="en-US" dirty="0"/>
              <a:t> om </a:t>
            </a:r>
            <a:r>
              <a:rPr lang="en-US" dirty="0" err="1"/>
              <a:t>een</a:t>
            </a:r>
            <a:r>
              <a:rPr lang="en-US" dirty="0"/>
              <a:t> neural network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leren</a:t>
            </a:r>
            <a:r>
              <a:rPr lang="en-US" dirty="0"/>
              <a:t>.  De </a:t>
            </a:r>
            <a:r>
              <a:rPr lang="en-US" dirty="0" err="1"/>
              <a:t>drie</a:t>
            </a:r>
            <a:r>
              <a:rPr lang="en-US" dirty="0"/>
              <a:t> </a:t>
            </a:r>
            <a:r>
              <a:rPr lang="en-US" dirty="0" err="1"/>
              <a:t>grote</a:t>
            </a:r>
            <a:r>
              <a:rPr lang="en-US" dirty="0"/>
              <a:t> </a:t>
            </a:r>
            <a:r>
              <a:rPr lang="en-US" dirty="0" err="1"/>
              <a:t>paden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SL, UL, RL . </a:t>
            </a:r>
          </a:p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keuze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gaat</a:t>
            </a:r>
            <a:r>
              <a:rPr lang="en-US" dirty="0"/>
              <a:t> is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afhankelijk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Supervised Learning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en-US" dirty="0" err="1"/>
              <a:t>gepaarde</a:t>
            </a:r>
            <a:r>
              <a:rPr lang="en-US" dirty="0"/>
              <a:t> datasets: </a:t>
            </a:r>
            <a:r>
              <a:rPr lang="en-US" dirty="0" err="1"/>
              <a:t>zowel</a:t>
            </a:r>
            <a:r>
              <a:rPr lang="en-US" dirty="0"/>
              <a:t> input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outputobjecten</a:t>
            </a:r>
            <a:r>
              <a:rPr lang="en-US" dirty="0"/>
              <a:t>. Men </a:t>
            </a:r>
            <a:r>
              <a:rPr lang="en-US" dirty="0" err="1"/>
              <a:t>genereert</a:t>
            </a:r>
            <a:r>
              <a:rPr lang="en-US" dirty="0"/>
              <a:t> op basis van de inputs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output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vergelijkt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dan met de </a:t>
            </a:r>
            <a:r>
              <a:rPr lang="en-US" dirty="0" err="1"/>
              <a:t>reële</a:t>
            </a:r>
            <a:r>
              <a:rPr lang="en-US" dirty="0"/>
              <a:t> </a:t>
            </a:r>
            <a:r>
              <a:rPr lang="en-US" dirty="0" err="1"/>
              <a:t>outputobjecten</a:t>
            </a:r>
            <a:r>
              <a:rPr lang="en-US" dirty="0"/>
              <a:t>. Op basis van die FB </a:t>
            </a:r>
            <a:r>
              <a:rPr lang="en-US" dirty="0" err="1"/>
              <a:t>gaat</a:t>
            </a:r>
            <a:r>
              <a:rPr lang="en-US" dirty="0"/>
              <a:t> het network dan op </a:t>
            </a:r>
            <a:r>
              <a:rPr lang="en-US" dirty="0" err="1"/>
              <a:t>zoek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betere</a:t>
            </a:r>
            <a:r>
              <a:rPr lang="en-US" dirty="0"/>
              <a:t> parameters om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betere</a:t>
            </a:r>
            <a:r>
              <a:rPr lang="en-US" dirty="0"/>
              <a:t> output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behalen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Unsupervised Learning </a:t>
            </a:r>
            <a:r>
              <a:rPr lang="en-US" dirty="0" err="1"/>
              <a:t>probeert</a:t>
            </a:r>
            <a:r>
              <a:rPr lang="en-US" dirty="0"/>
              <a:t> in de datasets </a:t>
            </a:r>
            <a:r>
              <a:rPr lang="en-US" dirty="0" err="1"/>
              <a:t>bepaalde</a:t>
            </a:r>
            <a:r>
              <a:rPr lang="en-US" dirty="0"/>
              <a:t> patronne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herkennen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obv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output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generen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Reinforcement learning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agent die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actie</a:t>
            </a:r>
            <a:r>
              <a:rPr lang="en-US" dirty="0"/>
              <a:t> </a:t>
            </a:r>
            <a:r>
              <a:rPr lang="en-US" dirty="0" err="1"/>
              <a:t>maakt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omgeving</a:t>
            </a:r>
            <a:r>
              <a:rPr lang="en-US" dirty="0"/>
              <a:t>. Die </a:t>
            </a:r>
            <a:r>
              <a:rPr lang="en-US" dirty="0" err="1"/>
              <a:t>actie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omgeving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</a:t>
            </a:r>
            <a:r>
              <a:rPr lang="en-US" dirty="0"/>
              <a:t>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men </a:t>
            </a:r>
            <a:r>
              <a:rPr lang="en-US" dirty="0" err="1"/>
              <a:t>een</a:t>
            </a:r>
            <a:r>
              <a:rPr lang="en-US" dirty="0"/>
              <a:t> belonging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koppelen</a:t>
            </a:r>
            <a:r>
              <a:rPr lang="en-US" dirty="0"/>
              <a:t> </a:t>
            </a:r>
            <a:r>
              <a:rPr lang="en-US" dirty="0" err="1"/>
              <a:t>obv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belonging </a:t>
            </a:r>
            <a:r>
              <a:rPr lang="en-US" dirty="0" err="1"/>
              <a:t>weet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de agent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actie</a:t>
            </a:r>
            <a:r>
              <a:rPr lang="en-US" dirty="0"/>
              <a:t> </a:t>
            </a:r>
            <a:r>
              <a:rPr lang="en-US" dirty="0" err="1"/>
              <a:t>ondernemen</a:t>
            </a:r>
            <a:r>
              <a:rPr lang="en-US" dirty="0"/>
              <a:t>.</a:t>
            </a:r>
          </a:p>
          <a:p>
            <a:r>
              <a:rPr lang="en-US" dirty="0"/>
              <a:t>R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0687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Van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algoritmen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we </a:t>
            </a:r>
            <a:r>
              <a:rPr lang="en-US" dirty="0" err="1"/>
              <a:t>gebruik</a:t>
            </a:r>
            <a:r>
              <a:rPr lang="en-US" dirty="0"/>
              <a:t>? We </a:t>
            </a:r>
            <a:r>
              <a:rPr lang="en-US" dirty="0" err="1"/>
              <a:t>gebruiken</a:t>
            </a:r>
            <a:r>
              <a:rPr lang="en-US" dirty="0"/>
              <a:t> 7 </a:t>
            </a:r>
            <a:r>
              <a:rPr lang="en-US" dirty="0" err="1"/>
              <a:t>Pyrenn</a:t>
            </a:r>
            <a:r>
              <a:rPr lang="en-US" dirty="0"/>
              <a:t> </a:t>
            </a:r>
            <a:r>
              <a:rPr lang="en-US" dirty="0" err="1"/>
              <a:t>algoritmen</a:t>
            </a:r>
            <a:r>
              <a:rPr lang="en-US" dirty="0"/>
              <a:t> </a:t>
            </a:r>
            <a:r>
              <a:rPr lang="en-US" dirty="0" err="1"/>
              <a:t>gespreid</a:t>
            </a:r>
            <a:r>
              <a:rPr lang="en-US" dirty="0"/>
              <a:t> over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toepassingen</a:t>
            </a:r>
            <a:r>
              <a:rPr lang="en-US" dirty="0"/>
              <a:t>. We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python </a:t>
            </a:r>
            <a:r>
              <a:rPr lang="en-US" dirty="0" err="1"/>
              <a:t>omdat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de </a:t>
            </a:r>
            <a:r>
              <a:rPr lang="en-US" dirty="0" err="1"/>
              <a:t>meest</a:t>
            </a:r>
            <a:r>
              <a:rPr lang="en-US" dirty="0"/>
              <a:t> courante </a:t>
            </a:r>
            <a:r>
              <a:rPr lang="en-US" dirty="0" err="1"/>
              <a:t>taal</a:t>
            </a:r>
            <a:r>
              <a:rPr lang="en-US" dirty="0"/>
              <a:t> is op de </a:t>
            </a:r>
            <a:r>
              <a:rPr lang="en-US" dirty="0" err="1"/>
              <a:t>verschillende</a:t>
            </a:r>
            <a:r>
              <a:rPr lang="en-US" dirty="0"/>
              <a:t> boards. </a:t>
            </a:r>
            <a:r>
              <a:rPr lang="en-US" dirty="0" err="1"/>
              <a:t>Rond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7 </a:t>
            </a:r>
            <a:r>
              <a:rPr lang="en-US" dirty="0" err="1"/>
              <a:t>algoritmen</a:t>
            </a:r>
            <a:r>
              <a:rPr lang="en-US" dirty="0"/>
              <a:t> </a:t>
            </a:r>
            <a:r>
              <a:rPr lang="en-US" dirty="0" err="1"/>
              <a:t>schrijven</a:t>
            </a:r>
            <a:r>
              <a:rPr lang="en-US" dirty="0"/>
              <a:t> we </a:t>
            </a:r>
            <a:r>
              <a:rPr lang="en-US" dirty="0" err="1"/>
              <a:t>ook</a:t>
            </a:r>
            <a:r>
              <a:rPr lang="en-US" dirty="0"/>
              <a:t> code om de date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halen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Deze</a:t>
            </a:r>
            <a:r>
              <a:rPr lang="en-US" dirty="0"/>
              <a:t> data </a:t>
            </a:r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onder</a:t>
            </a:r>
            <a:r>
              <a:rPr lang="en-US" dirty="0"/>
              <a:t> </a:t>
            </a:r>
            <a:r>
              <a:rPr lang="en-US" dirty="0" err="1"/>
              <a:t>tijdsduur</a:t>
            </a:r>
            <a:r>
              <a:rPr lang="en-US" dirty="0"/>
              <a:t> van het </a:t>
            </a:r>
            <a:r>
              <a:rPr lang="en-US" dirty="0" err="1"/>
              <a:t>gehele</a:t>
            </a:r>
            <a:r>
              <a:rPr lang="en-US" dirty="0"/>
              <a:t> </a:t>
            </a:r>
            <a:r>
              <a:rPr lang="en-US" dirty="0" err="1"/>
              <a:t>programma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tijdsduur</a:t>
            </a:r>
            <a:r>
              <a:rPr lang="en-US" dirty="0"/>
              <a:t> van de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fasen</a:t>
            </a:r>
            <a:r>
              <a:rPr lang="en-US" dirty="0"/>
              <a:t>, </a:t>
            </a:r>
            <a:r>
              <a:rPr lang="en-US" dirty="0" err="1"/>
              <a:t>trainfase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uitvoerfase</a:t>
            </a:r>
            <a:r>
              <a:rPr lang="en-US" dirty="0"/>
              <a:t> </a:t>
            </a:r>
            <a:r>
              <a:rPr lang="en-US" dirty="0" err="1"/>
              <a:t>waarbij</a:t>
            </a:r>
            <a:r>
              <a:rPr lang="en-US" dirty="0"/>
              <a:t> de </a:t>
            </a:r>
            <a:r>
              <a:rPr lang="en-US" dirty="0" err="1"/>
              <a:t>trainfase</a:t>
            </a:r>
            <a:r>
              <a:rPr lang="en-US" dirty="0"/>
              <a:t> minder </a:t>
            </a:r>
            <a:r>
              <a:rPr lang="en-US" dirty="0" err="1"/>
              <a:t>belang</a:t>
            </a:r>
            <a:r>
              <a:rPr lang="en-US" dirty="0"/>
              <a:t> heft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vooral</a:t>
            </a:r>
            <a:r>
              <a:rPr lang="en-US" dirty="0"/>
              <a:t> de </a:t>
            </a:r>
            <a:r>
              <a:rPr lang="en-US" dirty="0" err="1"/>
              <a:t>uitvoerfase</a:t>
            </a:r>
            <a:r>
              <a:rPr lang="en-US" dirty="0"/>
              <a:t> het </a:t>
            </a:r>
            <a:r>
              <a:rPr lang="en-US" dirty="0" err="1"/>
              <a:t>doorslaggevende</a:t>
            </a:r>
            <a:r>
              <a:rPr lang="en-US" dirty="0"/>
              <a:t> element 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CPU </a:t>
            </a:r>
            <a:r>
              <a:rPr lang="en-US" dirty="0" err="1"/>
              <a:t>gebruik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tot slot </a:t>
            </a:r>
            <a:r>
              <a:rPr lang="en-US" dirty="0" err="1"/>
              <a:t>uitgeschreven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 file </a:t>
            </a:r>
            <a:r>
              <a:rPr lang="en-US" dirty="0" err="1"/>
              <a:t>waar</a:t>
            </a:r>
            <a:r>
              <a:rPr lang="en-US" dirty="0"/>
              <a:t> het later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analyse</a:t>
            </a:r>
            <a:r>
              <a:rPr lang="en-US" dirty="0"/>
              <a:t>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484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E425-A97B-4258-ACB6-175650A20B9D}" type="datetime1">
              <a:rPr lang="nl-BE" smtClean="0"/>
              <a:t>9/12/2019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068C-D62D-48F8-ACA1-C1F582C32FE4}" type="datetime1">
              <a:rPr lang="nl-BE" smtClean="0"/>
              <a:t>9/12/2019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6823-8636-47C7-9E77-429FCCF073D3}" type="datetime1">
              <a:rPr lang="nl-BE" smtClean="0"/>
              <a:t>9/12/2019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2B31-A580-4589-9971-4F51F2F93312}" type="datetime1">
              <a:rPr lang="nl-BE" smtClean="0"/>
              <a:t>9/12/2019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F474-DDF4-496C-84C0-AAE6176FC28E}" type="datetime1">
              <a:rPr lang="nl-BE" smtClean="0"/>
              <a:t>9/12/2019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0300-03E9-4C4C-81BE-87E3C7B385EE}" type="datetime1">
              <a:rPr lang="nl-BE" smtClean="0"/>
              <a:t>9/12/2019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410DE-FB83-4027-B8E2-1E6CB559ECEB}" type="datetime1">
              <a:rPr lang="nl-BE" smtClean="0"/>
              <a:t>9/12/2019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4FD4-5077-453C-8D76-2875A199A746}" type="datetime1">
              <a:rPr lang="nl-BE" smtClean="0"/>
              <a:t>9/12/2019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C3E1-4621-459A-B268-7559D518C8F1}" type="datetime1">
              <a:rPr lang="nl-BE" smtClean="0"/>
              <a:t>9/12/2019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8F46-8125-4279-816E-36E19ACBA374}" type="datetime1">
              <a:rPr lang="nl-BE" smtClean="0"/>
              <a:t>9/12/2019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B4C4423-F583-455A-B1C7-43E4DD5B9713}" type="datetime1">
              <a:rPr lang="nl-BE" smtClean="0"/>
              <a:t>9/12/2019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Industriële wetenschappen, Technologiecampus Gent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8D76B14-20B1-46FB-9C94-62AB095CDF20}" type="datetime1">
              <a:rPr lang="nl-BE" smtClean="0"/>
              <a:t>9/12/2019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Industriële wetenschappen, Technologiecampus Gent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GPU accelerated edge computing for visible light based indoor positioning</a:t>
            </a:r>
            <a:br>
              <a:rPr lang="en-US" dirty="0"/>
            </a:br>
            <a:br>
              <a:rPr lang="nl-NL" dirty="0"/>
            </a:b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353158" y="5557421"/>
            <a:ext cx="6319365" cy="957505"/>
          </a:xfrm>
        </p:spPr>
        <p:txBody>
          <a:bodyPr/>
          <a:lstStyle/>
          <a:p>
            <a:r>
              <a:rPr lang="nl-NL" dirty="0"/>
              <a:t>Arno Plaetinck</a:t>
            </a:r>
          </a:p>
          <a:p>
            <a:endParaRPr lang="nl-NL" sz="1400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026" name="Picture 2" descr="Afbeeldingsresultaat voor beaglebone ai support tensorflow">
            <a:extLst>
              <a:ext uri="{FF2B5EF4-FFF2-40B4-BE49-F238E27FC236}">
                <a16:creationId xmlns:a16="http://schemas.microsoft.com/office/drawing/2014/main" id="{A0BD4367-541C-4836-A8A5-94A8558C7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2572149"/>
            <a:ext cx="4368673" cy="25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FC227D-178D-420B-A49F-B6338FBE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onderzoeken</a:t>
            </a:r>
            <a:r>
              <a:rPr lang="en-US" dirty="0"/>
              <a:t> SBC’s</a:t>
            </a:r>
          </a:p>
          <a:p>
            <a:pPr lvl="1"/>
            <a:r>
              <a:rPr lang="en-US" dirty="0" err="1"/>
              <a:t>Beaglebone</a:t>
            </a:r>
            <a:r>
              <a:rPr lang="en-US" dirty="0"/>
              <a:t> AI</a:t>
            </a:r>
          </a:p>
          <a:p>
            <a:pPr lvl="1"/>
            <a:r>
              <a:rPr lang="en-US" dirty="0"/>
              <a:t>Coral Dev</a:t>
            </a:r>
          </a:p>
          <a:p>
            <a:pPr lvl="1"/>
            <a:r>
              <a:rPr lang="en-US" dirty="0"/>
              <a:t>Nvidia Nano</a:t>
            </a:r>
          </a:p>
          <a:p>
            <a:pPr lvl="1"/>
            <a:r>
              <a:rPr lang="en-US" dirty="0"/>
              <a:t>Nvidia TX2</a:t>
            </a:r>
          </a:p>
          <a:p>
            <a:pPr lvl="1"/>
            <a:r>
              <a:rPr lang="en-US" dirty="0"/>
              <a:t>Raspberry Pi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E2DFD-E507-46CF-8DE8-E7D62B59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E7E4D-A561-4CC4-929A-F86E6946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BF4311-8881-4354-BC87-5CAE6E29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Board Computers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8850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D04AC4-F607-4227-9870-85DB5270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Voorlopige</a:t>
            </a:r>
            <a:r>
              <a:rPr lang="en-US" dirty="0"/>
              <a:t> </a:t>
            </a:r>
            <a:r>
              <a:rPr lang="en-US" dirty="0" err="1"/>
              <a:t>toepassing</a:t>
            </a:r>
            <a:r>
              <a:rPr lang="en-US" dirty="0"/>
              <a:t> op </a:t>
            </a:r>
            <a:r>
              <a:rPr lang="en-US" dirty="0" err="1"/>
              <a:t>slechts</a:t>
            </a:r>
            <a:r>
              <a:rPr lang="en-US" dirty="0"/>
              <a:t> 1 board: </a:t>
            </a:r>
            <a:r>
              <a:rPr lang="en-US" dirty="0" err="1"/>
              <a:t>Beaglebone</a:t>
            </a:r>
            <a:r>
              <a:rPr lang="en-US" dirty="0"/>
              <a:t> AI</a:t>
            </a:r>
          </a:p>
          <a:p>
            <a:r>
              <a:rPr lang="en-US" dirty="0" err="1"/>
              <a:t>Algoritme</a:t>
            </a:r>
            <a:r>
              <a:rPr lang="en-US" dirty="0"/>
              <a:t> is </a:t>
            </a:r>
            <a:r>
              <a:rPr lang="en-US" dirty="0" err="1"/>
              <a:t>bijna</a:t>
            </a:r>
            <a:r>
              <a:rPr lang="en-US" dirty="0"/>
              <a:t> </a:t>
            </a:r>
            <a:r>
              <a:rPr lang="en-US" dirty="0" err="1"/>
              <a:t>klaar</a:t>
            </a:r>
            <a:r>
              <a:rPr lang="en-US" dirty="0"/>
              <a:t>, </a:t>
            </a:r>
            <a:r>
              <a:rPr lang="en-US" dirty="0" err="1"/>
              <a:t>afwerking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beter</a:t>
            </a:r>
            <a:endParaRPr lang="en-US" dirty="0"/>
          </a:p>
          <a:p>
            <a:r>
              <a:rPr lang="en-US" dirty="0" err="1"/>
              <a:t>Literatuurstudie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in de </a:t>
            </a:r>
            <a:r>
              <a:rPr lang="en-US" dirty="0" err="1"/>
              <a:t>kinderschoenen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Antwoord</a:t>
            </a:r>
            <a:r>
              <a:rPr lang="en-US" dirty="0"/>
              <a:t> “</a:t>
            </a:r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TF &amp; </a:t>
            </a:r>
            <a:r>
              <a:rPr lang="en-US" dirty="0" err="1"/>
              <a:t>Tflite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op BB AI?”</a:t>
            </a:r>
          </a:p>
          <a:p>
            <a:pPr lvl="1"/>
            <a:r>
              <a:rPr lang="en-US" dirty="0" err="1"/>
              <a:t>Verder</a:t>
            </a:r>
            <a:r>
              <a:rPr lang="en-US" dirty="0"/>
              <a:t> </a:t>
            </a:r>
            <a:r>
              <a:rPr lang="en-US" dirty="0" err="1"/>
              <a:t>uitwerken</a:t>
            </a:r>
            <a:r>
              <a:rPr lang="en-US" dirty="0"/>
              <a:t> </a:t>
            </a:r>
            <a:r>
              <a:rPr lang="en-US" dirty="0" err="1"/>
              <a:t>literatuurstudie</a:t>
            </a:r>
            <a:endParaRPr lang="en-US" dirty="0"/>
          </a:p>
          <a:p>
            <a:pPr lvl="1"/>
            <a:r>
              <a:rPr lang="en-US" dirty="0" err="1"/>
              <a:t>Komende</a:t>
            </a:r>
            <a:r>
              <a:rPr lang="en-US" dirty="0"/>
              <a:t> twee </a:t>
            </a:r>
            <a:r>
              <a:rPr lang="en-US" dirty="0" err="1"/>
              <a:t>weken</a:t>
            </a:r>
            <a:r>
              <a:rPr lang="en-US" dirty="0"/>
              <a:t> </a:t>
            </a:r>
            <a:r>
              <a:rPr lang="en-US" dirty="0" err="1"/>
              <a:t>opstarten</a:t>
            </a:r>
            <a:r>
              <a:rPr lang="en-US" dirty="0"/>
              <a:t> Coral Dev &amp; Nano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FF366-702D-4166-AFB3-E95C03F1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F1D65-6151-45B6-BCBE-5459364F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EAC27D-117E-48FA-B569-BB0CFE02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 van </a:t>
            </a:r>
            <a:r>
              <a:rPr lang="en-US" dirty="0" err="1"/>
              <a:t>zaken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8324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85C405-04F6-4F11-97DF-1568B45D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01B48-BC73-4D9F-9CCB-564728C0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01846-D86B-4E11-90A8-40562F64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CB6825-6276-47AE-8983-93827AAD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2923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81D95-3B52-4854-8CB3-A685A6C0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Omschrijving</a:t>
            </a:r>
          </a:p>
          <a:p>
            <a:r>
              <a:rPr lang="nl-BE" dirty="0"/>
              <a:t>Neurale Netwerken</a:t>
            </a:r>
          </a:p>
          <a:p>
            <a:r>
              <a:rPr lang="en-US" dirty="0" err="1"/>
              <a:t>Algoritmen</a:t>
            </a:r>
            <a:endParaRPr lang="en-US" dirty="0"/>
          </a:p>
          <a:p>
            <a:r>
              <a:rPr lang="en-US" dirty="0"/>
              <a:t>Single Board Computers</a:t>
            </a:r>
          </a:p>
          <a:p>
            <a:r>
              <a:rPr lang="en-US" dirty="0"/>
              <a:t>Stand van </a:t>
            </a:r>
            <a:r>
              <a:rPr lang="en-US" dirty="0" err="1"/>
              <a:t>zaken</a:t>
            </a:r>
            <a:endParaRPr lang="en-US" dirty="0"/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3A7BC-E271-4845-A14D-DE49ECEF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46279-598A-4F57-BDDD-C4B9DF4B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F5AED2-4E6B-42B6-BF06-323B568E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9132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5B5E28-46B4-4A1B-A854-A1CEB9C5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Exploratie</a:t>
            </a:r>
            <a:r>
              <a:rPr lang="en-US" dirty="0"/>
              <a:t> van edge computing</a:t>
            </a:r>
          </a:p>
          <a:p>
            <a:pPr lvl="1"/>
            <a:r>
              <a:rPr lang="en-US" dirty="0" err="1"/>
              <a:t>Toepassen</a:t>
            </a:r>
            <a:r>
              <a:rPr lang="en-US" dirty="0"/>
              <a:t> van </a:t>
            </a:r>
            <a:r>
              <a:rPr lang="en-US" dirty="0" err="1"/>
              <a:t>Neurale</a:t>
            </a:r>
            <a:r>
              <a:rPr lang="en-US" dirty="0"/>
              <a:t> </a:t>
            </a:r>
            <a:r>
              <a:rPr lang="en-US" dirty="0" err="1"/>
              <a:t>Netwerken</a:t>
            </a:r>
            <a:r>
              <a:rPr lang="en-US" dirty="0"/>
              <a:t> op SBC’s</a:t>
            </a:r>
          </a:p>
          <a:p>
            <a:pPr lvl="1"/>
            <a:r>
              <a:rPr lang="en-US" dirty="0" err="1"/>
              <a:t>Opstellen</a:t>
            </a:r>
            <a:r>
              <a:rPr lang="en-US" dirty="0"/>
              <a:t> benchmark</a:t>
            </a:r>
          </a:p>
          <a:p>
            <a:pPr lvl="2"/>
            <a:r>
              <a:rPr lang="en-US" dirty="0" err="1"/>
              <a:t>Deel</a:t>
            </a:r>
            <a:r>
              <a:rPr lang="en-US" dirty="0"/>
              <a:t> process in edge/ cloud/ </a:t>
            </a:r>
            <a:r>
              <a:rPr lang="en-US" dirty="0" err="1"/>
              <a:t>lokaal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Analyse</a:t>
            </a:r>
            <a:r>
              <a:rPr lang="en-US" dirty="0"/>
              <a:t> van </a:t>
            </a:r>
            <a:r>
              <a:rPr lang="en-US" dirty="0" err="1"/>
              <a:t>resultaten</a:t>
            </a:r>
            <a:endParaRPr lang="en-US" dirty="0"/>
          </a:p>
          <a:p>
            <a:pPr lvl="2"/>
            <a:r>
              <a:rPr lang="en-US" dirty="0"/>
              <a:t>Low latency</a:t>
            </a:r>
          </a:p>
          <a:p>
            <a:pPr lvl="2"/>
            <a:r>
              <a:rPr lang="en-US" dirty="0"/>
              <a:t>Update rate</a:t>
            </a:r>
          </a:p>
          <a:p>
            <a:pPr lvl="1"/>
            <a:endParaRPr lang="en-US" dirty="0"/>
          </a:p>
          <a:p>
            <a:r>
              <a:rPr lang="en-US" dirty="0" err="1"/>
              <a:t>Mogelijke</a:t>
            </a:r>
            <a:r>
              <a:rPr lang="en-US" dirty="0"/>
              <a:t> use case: In </a:t>
            </a:r>
            <a:r>
              <a:rPr lang="en-US" dirty="0" err="1"/>
              <a:t>logistieke</a:t>
            </a:r>
            <a:r>
              <a:rPr lang="en-US" dirty="0"/>
              <a:t> sector (AGV-)</a:t>
            </a:r>
            <a:r>
              <a:rPr lang="en-US" dirty="0" err="1"/>
              <a:t>voertuigen</a:t>
            </a:r>
            <a:r>
              <a:rPr lang="en-US" dirty="0"/>
              <a:t> </a:t>
            </a:r>
            <a:r>
              <a:rPr lang="en-US" dirty="0" err="1"/>
              <a:t>tracken</a:t>
            </a:r>
            <a:r>
              <a:rPr lang="en-US" dirty="0"/>
              <a:t> </a:t>
            </a:r>
          </a:p>
          <a:p>
            <a:pPr lvl="1"/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5306B-8066-4B67-A914-F14A30EC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4A7D5-F709-4332-9F62-D12D242C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FFB141-9F8E-4508-8641-6763B1A0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Omschrijving</a:t>
            </a:r>
            <a:r>
              <a:rPr lang="en-US" dirty="0"/>
              <a:t> </a:t>
            </a:r>
            <a:r>
              <a:rPr lang="en-US" dirty="0" err="1"/>
              <a:t>Masterproef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8250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1C5E1B-0975-41B5-BF78-F3B2D146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Structuur</a:t>
            </a:r>
            <a:r>
              <a:rPr lang="en-US" dirty="0"/>
              <a:t> van </a:t>
            </a:r>
            <a:r>
              <a:rPr lang="en-US" dirty="0" err="1"/>
              <a:t>Neurale</a:t>
            </a:r>
            <a:r>
              <a:rPr lang="en-US" dirty="0"/>
              <a:t> </a:t>
            </a:r>
            <a:r>
              <a:rPr lang="en-US" dirty="0" err="1"/>
              <a:t>Netwerken</a:t>
            </a:r>
            <a:endParaRPr lang="en-US" dirty="0"/>
          </a:p>
          <a:p>
            <a:pPr lvl="1"/>
            <a:r>
              <a:rPr lang="en-US" dirty="0" err="1"/>
              <a:t>Lagen</a:t>
            </a:r>
            <a:endParaRPr lang="en-US" dirty="0"/>
          </a:p>
          <a:p>
            <a:pPr lvl="1"/>
            <a:r>
              <a:rPr lang="en-US" dirty="0"/>
              <a:t>Nodes</a:t>
            </a:r>
          </a:p>
          <a:p>
            <a:pPr lvl="1"/>
            <a:r>
              <a:rPr lang="en-US" dirty="0" err="1"/>
              <a:t>Propagatie</a:t>
            </a:r>
            <a:r>
              <a:rPr lang="en-US" dirty="0"/>
              <a:t> </a:t>
            </a:r>
            <a:r>
              <a:rPr lang="en-US" dirty="0" err="1"/>
              <a:t>functie</a:t>
            </a:r>
            <a:endParaRPr lang="en-US" dirty="0"/>
          </a:p>
          <a:p>
            <a:r>
              <a:rPr lang="en-US" dirty="0"/>
              <a:t>Leer </a:t>
            </a:r>
            <a:r>
              <a:rPr lang="en-US" dirty="0" err="1"/>
              <a:t>technieken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A1CB0-057E-4D9B-8A98-E71B52B5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8B6C7-917C-45F5-AA01-0E731A03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61393A-08B1-44AB-AEEC-7BA8CC1A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Neurale</a:t>
            </a:r>
            <a:r>
              <a:rPr lang="en-US" dirty="0"/>
              <a:t> </a:t>
            </a:r>
            <a:r>
              <a:rPr lang="en-US" dirty="0" err="1"/>
              <a:t>Netwerken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234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378E60-7120-4D86-9AE3-B7A9724F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FCD43-66C7-4F95-A1DD-F7BC5D2B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A0E11-846F-4A95-8C38-68CD3FA4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548F85-5ED6-48D2-B57D-E8E661CD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Neurale</a:t>
            </a:r>
            <a:r>
              <a:rPr lang="en-US" dirty="0"/>
              <a:t> </a:t>
            </a:r>
            <a:r>
              <a:rPr lang="en-US" dirty="0" err="1"/>
              <a:t>Netwerken</a:t>
            </a:r>
            <a:r>
              <a:rPr lang="en-US" dirty="0"/>
              <a:t>: </a:t>
            </a:r>
            <a:r>
              <a:rPr lang="en-US" dirty="0" err="1"/>
              <a:t>Lagen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6D75F6-30B6-4642-84C9-8FE758D58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57" y="1421550"/>
            <a:ext cx="80962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2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EB9622-54BA-41C9-80C1-95F3A036A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5752" y="2107487"/>
            <a:ext cx="4878634" cy="335406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9FE98-EBEB-448F-9999-63079855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06A62-1D68-4B4D-B3DE-8FBC91F7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79E0B0-61A2-44C1-97BB-29A777BA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Neurale</a:t>
            </a:r>
            <a:r>
              <a:rPr lang="en-US" dirty="0"/>
              <a:t> </a:t>
            </a:r>
            <a:r>
              <a:rPr lang="en-US" dirty="0" err="1"/>
              <a:t>Netwerken</a:t>
            </a:r>
            <a:r>
              <a:rPr lang="en-US" dirty="0"/>
              <a:t>: Nodes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4816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321C4-11DB-444B-A5E0-93750073A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Stapfunctie</a:t>
            </a:r>
            <a:endParaRPr lang="en-US" dirty="0"/>
          </a:p>
          <a:p>
            <a:r>
              <a:rPr lang="en-US" dirty="0" err="1"/>
              <a:t>Lineare</a:t>
            </a:r>
            <a:r>
              <a:rPr lang="en-US" dirty="0"/>
              <a:t> </a:t>
            </a:r>
            <a:r>
              <a:rPr lang="en-US" dirty="0" err="1"/>
              <a:t>Combinatie</a:t>
            </a:r>
            <a:endParaRPr lang="en-US" dirty="0"/>
          </a:p>
          <a:p>
            <a:r>
              <a:rPr lang="en-US" dirty="0"/>
              <a:t>Sigmoid</a:t>
            </a:r>
          </a:p>
          <a:p>
            <a:r>
              <a:rPr lang="en-US" dirty="0"/>
              <a:t>Rectifier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D4075-A17E-473D-B3AC-1C314062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C0921-F637-4747-9D2C-B300B58F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DC9831-DC69-449C-9B9D-5CA7E6D6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Neurale</a:t>
            </a:r>
            <a:r>
              <a:rPr lang="en-US" dirty="0"/>
              <a:t> </a:t>
            </a:r>
            <a:r>
              <a:rPr lang="en-US" dirty="0" err="1"/>
              <a:t>Netwerken</a:t>
            </a:r>
            <a:r>
              <a:rPr lang="en-US" dirty="0"/>
              <a:t>: </a:t>
            </a:r>
            <a:r>
              <a:rPr lang="en-US" dirty="0" err="1"/>
              <a:t>Propagatiefunctie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B67AA-410F-4A2D-A2F2-F366550CF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325" y="1853762"/>
            <a:ext cx="54006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3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A4FB1C-F212-499F-9D17-252A5155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 err="1"/>
              <a:t>Gepaarde</a:t>
            </a:r>
            <a:r>
              <a:rPr lang="en-US" dirty="0"/>
              <a:t> datasets: input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outputobjecten</a:t>
            </a:r>
            <a:endParaRPr lang="en-US" dirty="0"/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 err="1"/>
              <a:t>Herkennen</a:t>
            </a:r>
            <a:r>
              <a:rPr lang="en-US" dirty="0"/>
              <a:t> van </a:t>
            </a:r>
            <a:r>
              <a:rPr lang="en-US" dirty="0" err="1"/>
              <a:t>structuur</a:t>
            </a:r>
            <a:r>
              <a:rPr lang="en-US" dirty="0"/>
              <a:t> in de data</a:t>
            </a:r>
          </a:p>
          <a:p>
            <a:r>
              <a:rPr lang="en-US" dirty="0"/>
              <a:t>Reinforcement Learning</a:t>
            </a:r>
          </a:p>
          <a:p>
            <a:pPr lvl="1"/>
            <a:r>
              <a:rPr lang="en-US" dirty="0" err="1"/>
              <a:t>Berust</a:t>
            </a:r>
            <a:r>
              <a:rPr lang="en-US" dirty="0"/>
              <a:t> op agents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reward-</a:t>
            </a:r>
            <a:r>
              <a:rPr lang="en-US" dirty="0" err="1"/>
              <a:t>systeem</a:t>
            </a:r>
            <a:endParaRPr lang="en-US" dirty="0"/>
          </a:p>
          <a:p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D6A6F-8AC8-45CE-9EDA-29B33239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93C6E-F466-4F24-A48B-8CA9547A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B3FCE3-EA75-447D-8D76-476978FB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Neurale</a:t>
            </a:r>
            <a:r>
              <a:rPr lang="en-US" dirty="0"/>
              <a:t> </a:t>
            </a:r>
            <a:r>
              <a:rPr lang="en-US" dirty="0" err="1"/>
              <a:t>Netwerken</a:t>
            </a:r>
            <a:r>
              <a:rPr lang="en-US" dirty="0"/>
              <a:t>: Leer </a:t>
            </a:r>
            <a:r>
              <a:rPr lang="en-US" dirty="0" err="1"/>
              <a:t>technieken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4DC81C-5769-4551-A991-9F1E124E5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738" y="2752425"/>
            <a:ext cx="35718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8A68AD-C856-4411-BD48-92D51497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</a:t>
            </a:r>
            <a:r>
              <a:rPr lang="en-US" dirty="0" err="1"/>
              <a:t>Pyrenn</a:t>
            </a:r>
            <a:r>
              <a:rPr lang="en-US" dirty="0"/>
              <a:t> </a:t>
            </a:r>
            <a:r>
              <a:rPr lang="en-US" dirty="0" err="1"/>
              <a:t>algoritmen</a:t>
            </a:r>
            <a:r>
              <a:rPr lang="en-US" dirty="0"/>
              <a:t> (python)</a:t>
            </a:r>
          </a:p>
          <a:p>
            <a:endParaRPr lang="en-US" dirty="0"/>
          </a:p>
          <a:p>
            <a:r>
              <a:rPr lang="en-US" dirty="0" err="1"/>
              <a:t>Extractie</a:t>
            </a:r>
            <a:r>
              <a:rPr lang="en-US" dirty="0"/>
              <a:t> van data: </a:t>
            </a:r>
          </a:p>
          <a:p>
            <a:pPr lvl="1"/>
            <a:r>
              <a:rPr lang="en-US" dirty="0" err="1"/>
              <a:t>Tijdsduur</a:t>
            </a:r>
            <a:r>
              <a:rPr lang="en-US" dirty="0"/>
              <a:t> van </a:t>
            </a:r>
            <a:r>
              <a:rPr lang="en-US" dirty="0" err="1"/>
              <a:t>geheel</a:t>
            </a:r>
            <a:endParaRPr lang="en-US" dirty="0"/>
          </a:p>
          <a:p>
            <a:pPr lvl="1"/>
            <a:r>
              <a:rPr lang="en-US" dirty="0" err="1"/>
              <a:t>Tijdsduur</a:t>
            </a:r>
            <a:r>
              <a:rPr lang="en-US" dirty="0"/>
              <a:t> van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fasen</a:t>
            </a:r>
            <a:endParaRPr lang="en-US" dirty="0"/>
          </a:p>
          <a:p>
            <a:pPr lvl="1"/>
            <a:r>
              <a:rPr lang="en-US" dirty="0"/>
              <a:t>CPU-</a:t>
            </a:r>
            <a:r>
              <a:rPr lang="en-US" dirty="0" err="1"/>
              <a:t>gebruik</a:t>
            </a:r>
            <a:endParaRPr lang="en-US" dirty="0"/>
          </a:p>
          <a:p>
            <a:pPr lvl="1"/>
            <a:r>
              <a:rPr lang="en-US" dirty="0" err="1"/>
              <a:t>Uitschrijven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.txt/.csv-file</a:t>
            </a:r>
          </a:p>
          <a:p>
            <a:pPr marL="457200" lvl="1" indent="0">
              <a:buNone/>
            </a:pPr>
            <a:r>
              <a:rPr lang="en-US" dirty="0"/>
              <a:t>							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2BD9D-291B-4080-8EFF-98C60824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Industriële wetenschappen, Technologiecampus 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EC3FB-D2C1-4F37-8938-FABAF542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A0B83E-FE6B-4413-BED8-AA60CF13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4933727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998</Words>
  <Application>Microsoft Office PowerPoint</Application>
  <PresentationFormat>Widescreen</PresentationFormat>
  <Paragraphs>141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KU Leuven</vt:lpstr>
      <vt:lpstr>KU Leuven Sedes</vt:lpstr>
      <vt:lpstr>GPU accelerated edge computing for visible light based indoor positioning  </vt:lpstr>
      <vt:lpstr>Inhoud</vt:lpstr>
      <vt:lpstr>Omschrijving Masterproef</vt:lpstr>
      <vt:lpstr>Neurale Netwerken</vt:lpstr>
      <vt:lpstr>Neurale Netwerken: Lagen</vt:lpstr>
      <vt:lpstr>Neurale Netwerken: Nodes</vt:lpstr>
      <vt:lpstr>Neurale Netwerken: Propagatiefunctie</vt:lpstr>
      <vt:lpstr>Neurale Netwerken: Leer technieken</vt:lpstr>
      <vt:lpstr>Algoritmen</vt:lpstr>
      <vt:lpstr>Single Board Computers</vt:lpstr>
      <vt:lpstr>Stand van zaken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2019-12-11T00:44:34Z</dcterms:modified>
</cp:coreProperties>
</file>