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1" r:id="rId3"/>
    <p:sldId id="268" r:id="rId4"/>
    <p:sldId id="269" r:id="rId5"/>
    <p:sldId id="275" r:id="rId6"/>
    <p:sldId id="276" r:id="rId7"/>
    <p:sldId id="273" r:id="rId8"/>
    <p:sldId id="278" r:id="rId9"/>
    <p:sldId id="279" r:id="rId10"/>
    <p:sldId id="280" r:id="rId11"/>
    <p:sldId id="281" r:id="rId12"/>
    <p:sldId id="271" r:id="rId13"/>
    <p:sldId id="27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4" d="100"/>
          <a:sy n="114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17-3-2020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17-3-2020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17/03/2020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17/03/2020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17/03/2020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17/03/2020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17/03/2020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17/03/2020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17/03/2020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17/03/2020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17/03/2020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17/03/2020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17/03/2020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17/03/2020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Masterproef</a:t>
            </a:r>
            <a:br>
              <a:rPr lang="nl-NL" dirty="0"/>
            </a:br>
            <a:r>
              <a:rPr lang="nl-NL" sz="2800" dirty="0"/>
              <a:t>Arno Plaetinck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A362-6381-4134-A2F0-CF5E4026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extra </a:t>
            </a:r>
            <a:r>
              <a:rPr lang="en-US" dirty="0" err="1"/>
              <a:t>programma’s</a:t>
            </a:r>
            <a:r>
              <a:rPr lang="en-US" dirty="0"/>
              <a:t> </a:t>
            </a:r>
            <a:r>
              <a:rPr lang="en-US" dirty="0" err="1"/>
              <a:t>runnen</a:t>
            </a:r>
            <a:r>
              <a:rPr lang="en-US" dirty="0"/>
              <a:t> op PC</a:t>
            </a:r>
          </a:p>
          <a:p>
            <a:pPr lvl="1"/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classificatie</a:t>
            </a:r>
            <a:r>
              <a:rPr lang="en-US" dirty="0"/>
              <a:t>: </a:t>
            </a:r>
            <a:r>
              <a:rPr lang="en-US" dirty="0" err="1"/>
              <a:t>filmreviews</a:t>
            </a:r>
            <a:endParaRPr lang="en-US" dirty="0"/>
          </a:p>
          <a:p>
            <a:pPr lvl="1"/>
            <a:r>
              <a:rPr lang="en-US" dirty="0" err="1"/>
              <a:t>Regressie</a:t>
            </a:r>
            <a:r>
              <a:rPr lang="en-US" dirty="0"/>
              <a:t>: titanic </a:t>
            </a:r>
            <a:r>
              <a:rPr lang="en-US" dirty="0" err="1"/>
              <a:t>overlevingskans</a:t>
            </a:r>
            <a:endParaRPr lang="en-US" dirty="0"/>
          </a:p>
          <a:p>
            <a:pPr lvl="1"/>
            <a:r>
              <a:rPr lang="en-US" dirty="0"/>
              <a:t>Object recognition op </a:t>
            </a:r>
            <a:r>
              <a:rPr lang="en-US" dirty="0" err="1"/>
              <a:t>foto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56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D5C4B-0A91-4E24-930F-33EFB41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TFL toepassen op drie extra programma’s</a:t>
            </a:r>
          </a:p>
          <a:p>
            <a:r>
              <a:rPr lang="nl-BE" dirty="0"/>
              <a:t>Aanbod programma’s uitbreiden</a:t>
            </a:r>
          </a:p>
          <a:p>
            <a:r>
              <a:rPr lang="nl-BE" dirty="0"/>
              <a:t>Resultaten omzetten in tabelvorm voor </a:t>
            </a:r>
            <a:r>
              <a:rPr lang="nl-BE"/>
              <a:t>uitgebreidere vergelijkingen</a:t>
            </a:r>
            <a:endParaRPr lang="nl-BE" dirty="0"/>
          </a:p>
          <a:p>
            <a:r>
              <a:rPr lang="nl-BE" dirty="0"/>
              <a:t>Verkennen structuur van geschreven eindwerk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58E66-5D30-45FA-9469-E2E1C73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17B5-B262-439A-92AF-747F57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4A1C3-7447-451E-81F6-A4AFAF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 en volgende stappen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880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89C9D-6E70-4EE1-A885-4D0FA095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C205F-A584-46F0-A3A7-10C51177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05EA-D12C-483F-A131-4D573E2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BD4B09-9433-4D1C-A1CF-42F36ACC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23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Verwezenlijkingen</a:t>
            </a:r>
          </a:p>
          <a:p>
            <a:r>
              <a:rPr lang="nl-BE" dirty="0"/>
              <a:t>Uitdagingen en </a:t>
            </a:r>
            <a:r>
              <a:rPr lang="nl-BE"/>
              <a:t>volgende stappen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3 </a:t>
            </a:r>
            <a:r>
              <a:rPr lang="nl-BE" dirty="0" err="1"/>
              <a:t>PCBs</a:t>
            </a:r>
            <a:r>
              <a:rPr lang="nl-BE" dirty="0"/>
              <a:t> klaar voor gebruik: (BBAI), Coral </a:t>
            </a:r>
            <a:r>
              <a:rPr lang="nl-BE" dirty="0" err="1"/>
              <a:t>Dev</a:t>
            </a:r>
            <a:r>
              <a:rPr lang="nl-BE" dirty="0"/>
              <a:t>, Nano, Pi3b</a:t>
            </a:r>
          </a:p>
          <a:p>
            <a:pPr lvl="1"/>
            <a:endParaRPr lang="nl-BE" dirty="0"/>
          </a:p>
          <a:p>
            <a:endParaRPr lang="nl-BE" dirty="0"/>
          </a:p>
          <a:p>
            <a:r>
              <a:rPr lang="nl-BE" dirty="0"/>
              <a:t>Code opgesplitst in 3 onderdelen: Trainen, Runnen en plotten </a:t>
            </a:r>
            <a:r>
              <a:rPr lang="nl-BE" dirty="0" err="1"/>
              <a:t>results</a:t>
            </a:r>
            <a:endParaRPr lang="nl-BE" dirty="0"/>
          </a:p>
          <a:p>
            <a:pPr lvl="1"/>
            <a:r>
              <a:rPr lang="nl-BE" dirty="0"/>
              <a:t>Uit trainen en runnen wordt CPU- en tijddata gehaald en opgeslagen in CSV-files. </a:t>
            </a:r>
          </a:p>
          <a:p>
            <a:pPr lvl="1"/>
            <a:r>
              <a:rPr lang="nl-BE" dirty="0"/>
              <a:t>Files worden manueel overgezet naar PC </a:t>
            </a:r>
          </a:p>
          <a:p>
            <a:pPr lvl="1"/>
            <a:r>
              <a:rPr lang="nl-BE" dirty="0"/>
              <a:t>Verwerking van resultaten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5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Trainen: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D967E-F379-4166-B36F-1C9CA1DF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2028"/>
            <a:ext cx="5779372" cy="4035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3AC2A-79AA-4CCD-8F41-97E12D94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97" y="3802263"/>
            <a:ext cx="7115503" cy="30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5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Runnen: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87ED2-732F-41C8-8C5B-B291A037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3" y="2333297"/>
            <a:ext cx="10459549" cy="38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8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267E9C-45F3-4AE5-8372-26140207C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38" y="946746"/>
            <a:ext cx="10280211" cy="5263254"/>
          </a:xfrm>
        </p:spPr>
      </p:pic>
    </p:spTree>
    <p:extLst>
      <p:ext uri="{BB962C8B-B14F-4D97-AF65-F5344CB8AC3E}">
        <p14:creationId xmlns:p14="http://schemas.microsoft.com/office/powerpoint/2010/main" val="320104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8" name="Content Placeholder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49B90886-CF8A-427A-B7F3-BFDA9E184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61" y="1015464"/>
            <a:ext cx="10145988" cy="5194535"/>
          </a:xfrm>
        </p:spPr>
      </p:pic>
    </p:spTree>
    <p:extLst>
      <p:ext uri="{BB962C8B-B14F-4D97-AF65-F5344CB8AC3E}">
        <p14:creationId xmlns:p14="http://schemas.microsoft.com/office/powerpoint/2010/main" val="408303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F013319-3DA5-4626-AE88-1183CDB9B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193" y="1655763"/>
            <a:ext cx="8719202" cy="4464050"/>
          </a:xfrm>
        </p:spPr>
      </p:pic>
    </p:spTree>
    <p:extLst>
      <p:ext uri="{BB962C8B-B14F-4D97-AF65-F5344CB8AC3E}">
        <p14:creationId xmlns:p14="http://schemas.microsoft.com/office/powerpoint/2010/main" val="324539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CBCE8D-A18A-4FE2-A05B-BD0BD91ED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193" y="1655763"/>
            <a:ext cx="8719202" cy="4464050"/>
          </a:xfrm>
        </p:spPr>
      </p:pic>
    </p:spTree>
    <p:extLst>
      <p:ext uri="{BB962C8B-B14F-4D97-AF65-F5344CB8AC3E}">
        <p14:creationId xmlns:p14="http://schemas.microsoft.com/office/powerpoint/2010/main" val="352114587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180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KU Leuven</vt:lpstr>
      <vt:lpstr>KU Leuven Sedes</vt:lpstr>
      <vt:lpstr>Masterproef Arno Plaetinck</vt:lpstr>
      <vt:lpstr>Inhoud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Uitdagingen en volgende stappen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2020-03-17T12:35:36Z</dcterms:modified>
</cp:coreProperties>
</file>