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  <p:sldMasterId id="2147483694" r:id="rId2"/>
  </p:sldMasterIdLst>
  <p:notesMasterIdLst>
    <p:notesMasterId r:id="rId9"/>
  </p:notesMasterIdLst>
  <p:handoutMasterIdLst>
    <p:handoutMasterId r:id="rId10"/>
  </p:handoutMasterIdLst>
  <p:sldIdLst>
    <p:sldId id="261" r:id="rId3"/>
    <p:sldId id="268" r:id="rId4"/>
    <p:sldId id="269" r:id="rId5"/>
    <p:sldId id="273" r:id="rId6"/>
    <p:sldId id="274" r:id="rId7"/>
    <p:sldId id="271" r:id="rId8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4D5D"/>
    <a:srgbClr val="DCE7F0"/>
    <a:srgbClr val="1D8DB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59" autoAdjust="0"/>
    <p:restoredTop sz="94652"/>
  </p:normalViewPr>
  <p:slideViewPr>
    <p:cSldViewPr snapToGrid="0" snapToObjects="1">
      <p:cViewPr varScale="1">
        <p:scale>
          <a:sx n="49" d="100"/>
          <a:sy n="49" d="100"/>
        </p:scale>
        <p:origin x="67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8" d="100"/>
          <a:sy n="158" d="100"/>
        </p:scale>
        <p:origin x="424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4-12-2019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4-12-2019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10" name="Rechthoek 9"/>
          <p:cNvSpPr/>
          <p:nvPr userDrawn="1"/>
        </p:nvSpPr>
        <p:spPr>
          <a:xfrm>
            <a:off x="0" y="648000"/>
            <a:ext cx="12193200" cy="62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 userDrawn="1"/>
        </p:nvSpPr>
        <p:spPr>
          <a:xfrm>
            <a:off x="0" y="647998"/>
            <a:ext cx="12193200" cy="445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75999" y="1080000"/>
            <a:ext cx="6096524" cy="4024798"/>
          </a:xfrm>
        </p:spPr>
        <p:txBody>
          <a:bodyPr anchor="ctr" anchorCtr="0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75999" y="5392801"/>
            <a:ext cx="6096524" cy="730188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nl-NL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48525" y="1654175"/>
            <a:ext cx="4368673" cy="44688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86177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97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0" y="647998"/>
            <a:ext cx="12193200" cy="6210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1350253"/>
            <a:ext cx="4648209" cy="5507747"/>
          </a:xfrm>
          <a:prstGeom prst="rect">
            <a:avLst/>
          </a:prstGeom>
        </p:spPr>
      </p:pic>
      <p:sp>
        <p:nvSpPr>
          <p:cNvPr id="12" name="Ondertitel 2"/>
          <p:cNvSpPr>
            <a:spLocks noGrp="1"/>
          </p:cNvSpPr>
          <p:nvPr>
            <p:ph type="subTitle" idx="1"/>
          </p:nvPr>
        </p:nvSpPr>
        <p:spPr>
          <a:xfrm>
            <a:off x="576003" y="4359604"/>
            <a:ext cx="8333999" cy="1655999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6000" y="1800000"/>
            <a:ext cx="8334000" cy="2386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3320380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0E425-A97B-4258-ACB6-175650A20B9D}" type="datetime1">
              <a:rPr lang="nl-BE" smtClean="0"/>
              <a:t>4/12/2019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Industriële wetenschappen, Technologiecampus Gent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‹#›</a:t>
            </a:fld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rgbClr val="1D8DB0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5E77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322770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5068C-D62D-48F8-ACA1-C1F582C32FE4}" type="datetime1">
              <a:rPr lang="nl-BE" smtClean="0"/>
              <a:t>4/12/2019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Industriële wetenschappen, Technologiecampus Gent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‹#›</a:t>
            </a:fld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9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2F4D5D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27069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F6823-8636-47C7-9E77-429FCCF073D3}" type="datetime1">
              <a:rPr lang="nl-BE" smtClean="0"/>
              <a:t>4/12/2019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Industriële wetenschappen, Technologiecampus Gent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524" cy="2386800"/>
          </a:xfrm>
        </p:spPr>
        <p:txBody>
          <a:bodyPr anchor="b"/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02B31-A580-4589-9971-4F51F2F93312}" type="datetime1">
              <a:rPr lang="nl-BE" smtClean="0"/>
              <a:t>4/12/2019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Industriële wetenschappen, Technologiecampus Gent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248262" y="3248513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264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F474-DDF4-496C-84C0-AAE6176FC28E}" type="datetime1">
              <a:rPr lang="nl-BE" smtClean="0"/>
              <a:t>4/12/2019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Industriële wetenschappen, Technologiecampus Gent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504031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43" userDrawn="1">
          <p15:clr>
            <a:srgbClr val="FBAE40"/>
          </p15:clr>
        </p15:guide>
        <p15:guide id="2" pos="4203" userDrawn="1">
          <p15:clr>
            <a:srgbClr val="FBAE40"/>
          </p15:clr>
        </p15:guide>
        <p15:guide id="3" orient="horz" pos="36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C0300-03E9-4C4C-81BE-87E3C7B385EE}" type="datetime1">
              <a:rPr lang="nl-BE" smtClean="0"/>
              <a:t>4/12/2019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Industriële wetenschappen, Technologiecampus Gent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9" name="Tijdelijke aanduiding voor tekst 2"/>
          <p:cNvSpPr>
            <a:spLocks noGrp="1"/>
          </p:cNvSpPr>
          <p:nvPr>
            <p:ph idx="1"/>
          </p:nvPr>
        </p:nvSpPr>
        <p:spPr>
          <a:xfrm>
            <a:off x="576000" y="1656000"/>
            <a:ext cx="54000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6217200" y="1656000"/>
            <a:ext cx="5400000" cy="446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958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5421575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76000" y="2276271"/>
            <a:ext cx="5421575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56000"/>
            <a:ext cx="5445000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276271"/>
            <a:ext cx="5445000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410DE-FB83-4027-B8E2-1E6CB559ECEB}" type="datetime1">
              <a:rPr lang="nl-BE" smtClean="0"/>
              <a:t>4/12/2019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Industriële wetenschappen, Technologiecampus Gent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400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24FD4-5077-453C-8D76-2875A199A746}" type="datetime1">
              <a:rPr lang="nl-BE" smtClean="0"/>
              <a:t>4/12/2019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Industriële wetenschappen, Technologiecampus Gent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663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3C3E1-4621-459A-B268-7559D518C8F1}" type="datetime1">
              <a:rPr lang="nl-BE" smtClean="0"/>
              <a:t>4/12/2019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Industriële wetenschappen, Technologiecampus Gent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77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Sl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 userDrawn="1"/>
        </p:nvSpPr>
        <p:spPr>
          <a:xfrm>
            <a:off x="0" y="0"/>
            <a:ext cx="12193200" cy="6209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9120" y="510988"/>
            <a:ext cx="11039793" cy="5184424"/>
          </a:xfrm>
        </p:spPr>
        <p:txBody>
          <a:bodyPr anchor="ctr" anchorCtr="0">
            <a:noAutofit/>
          </a:bodyPr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8F46-8125-4279-816E-36E19ACBA374}" type="datetime1">
              <a:rPr lang="nl-BE" smtClean="0"/>
              <a:t>4/12/2019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Industriële wetenschappen, Technologiecampus Gent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4B4C4423-F583-455A-B1C7-43E4DD5B9713}" type="datetime1">
              <a:rPr lang="nl-BE" smtClean="0"/>
              <a:t>4/12/2019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Industriële wetenschappen, Technologiecampus Gent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61" r:id="rId9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042" userDrawn="1">
          <p15:clr>
            <a:srgbClr val="F26B43"/>
          </p15:clr>
        </p15:guide>
        <p15:guide id="2" pos="7319" userDrawn="1">
          <p15:clr>
            <a:srgbClr val="F26B43"/>
          </p15:clr>
        </p15:guide>
        <p15:guide id="3" orient="horz" pos="3857" userDrawn="1">
          <p15:clr>
            <a:srgbClr val="F26B43"/>
          </p15:clr>
        </p15:guide>
        <p15:guide id="4" pos="36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16000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A8D76B14-20B1-46FB-9C94-62AB095CDF20}" type="datetime1">
              <a:rPr lang="nl-BE" smtClean="0"/>
              <a:t>4/12/2019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Industriële wetenschappen, Technologiecampus Gent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3252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Masterproef</a:t>
            </a:r>
            <a:br>
              <a:rPr lang="nl-NL" dirty="0"/>
            </a:br>
            <a:r>
              <a:rPr lang="nl-NL" sz="2800" dirty="0"/>
              <a:t>Arno Plaetinck</a:t>
            </a:r>
            <a:endParaRPr lang="nl-NL" dirty="0"/>
          </a:p>
        </p:txBody>
      </p:sp>
      <p:sp>
        <p:nvSpPr>
          <p:cNvPr id="9" name="Ondertitel 8"/>
          <p:cNvSpPr>
            <a:spLocks noGrp="1"/>
          </p:cNvSpPr>
          <p:nvPr>
            <p:ph type="subTitle" idx="1"/>
          </p:nvPr>
        </p:nvSpPr>
        <p:spPr>
          <a:xfrm>
            <a:off x="353158" y="5557421"/>
            <a:ext cx="6319365" cy="957505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1026" name="Picture 2" descr="Afbeeldingsresultaat voor beaglebone ai support tensorflow">
            <a:extLst>
              <a:ext uri="{FF2B5EF4-FFF2-40B4-BE49-F238E27FC236}">
                <a16:creationId xmlns:a16="http://schemas.microsoft.com/office/drawing/2014/main" id="{A0BD4367-541C-4836-A8A5-94A8558C72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525" y="2572149"/>
            <a:ext cx="4368673" cy="2532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829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9B81D95-3B52-4854-8CB3-A685A6C05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Verwezenlijkingen</a:t>
            </a:r>
          </a:p>
          <a:p>
            <a:r>
              <a:rPr lang="nl-BE" dirty="0"/>
              <a:t>Uitdagingen en </a:t>
            </a:r>
            <a:r>
              <a:rPr lang="nl-BE"/>
              <a:t>volgende stappen</a:t>
            </a:r>
            <a:endParaRPr lang="LID4096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C3A7BC-E271-4845-A14D-DE49ECEFA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Industriële wetenschappen, Technologiecampus Gent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F46279-598A-4F57-BDDD-C4B9DF4B7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6F5AED2-4E6B-42B6-BF06-323B568EA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Inhoud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4291329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96A1CC9-DCEB-4568-A947-EE033E5CA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/>
              <a:t>Draaien van 7 </a:t>
            </a:r>
            <a:r>
              <a:rPr lang="nl-BE" dirty="0" err="1"/>
              <a:t>pyrennvoorbeeldprogrammas</a:t>
            </a:r>
            <a:r>
              <a:rPr lang="nl-BE" dirty="0"/>
              <a:t>:</a:t>
            </a:r>
          </a:p>
          <a:p>
            <a:pPr lvl="1"/>
            <a:r>
              <a:rPr lang="nl-BE" dirty="0" err="1"/>
              <a:t>Example_gradient</a:t>
            </a:r>
            <a:endParaRPr lang="nl-BE" dirty="0"/>
          </a:p>
          <a:p>
            <a:pPr lvl="1"/>
            <a:r>
              <a:rPr lang="nl-BE" dirty="0" err="1"/>
              <a:t>Example_compair</a:t>
            </a:r>
            <a:endParaRPr lang="nl-BE" dirty="0"/>
          </a:p>
          <a:p>
            <a:pPr lvl="1"/>
            <a:r>
              <a:rPr lang="nl-BE" dirty="0"/>
              <a:t>Example_pt2</a:t>
            </a:r>
          </a:p>
          <a:p>
            <a:pPr lvl="1"/>
            <a:r>
              <a:rPr lang="nl-BE" dirty="0" err="1"/>
              <a:t>Example_friction</a:t>
            </a:r>
            <a:endParaRPr lang="nl-BE" dirty="0"/>
          </a:p>
          <a:p>
            <a:pPr lvl="1"/>
            <a:r>
              <a:rPr lang="nl-BE" dirty="0"/>
              <a:t>Example_narendra4</a:t>
            </a:r>
          </a:p>
          <a:p>
            <a:pPr lvl="1"/>
            <a:r>
              <a:rPr lang="nl-BE" dirty="0"/>
              <a:t>Example_using_P0Y0_narendra4</a:t>
            </a:r>
          </a:p>
          <a:p>
            <a:pPr lvl="1"/>
            <a:r>
              <a:rPr lang="nl-BE" dirty="0"/>
              <a:t>Example_using_P0Y0_narendra4</a:t>
            </a:r>
          </a:p>
          <a:p>
            <a:r>
              <a:rPr lang="nl-BE" dirty="0" err="1"/>
              <a:t>Programmas</a:t>
            </a:r>
            <a:r>
              <a:rPr lang="nl-BE" dirty="0"/>
              <a:t> die nog niet werken:</a:t>
            </a:r>
          </a:p>
          <a:p>
            <a:pPr lvl="1"/>
            <a:r>
              <a:rPr lang="nl-BE" dirty="0" err="1"/>
              <a:t>Mnist</a:t>
            </a:r>
            <a:r>
              <a:rPr lang="nl-BE" dirty="0"/>
              <a:t> </a:t>
            </a:r>
            <a:r>
              <a:rPr lang="nl-BE" dirty="0" err="1"/>
              <a:t>classification</a:t>
            </a:r>
            <a:r>
              <a:rPr lang="nl-BE" dirty="0"/>
              <a:t> (MNIST-</a:t>
            </a:r>
            <a:r>
              <a:rPr lang="nl-BE" dirty="0" err="1"/>
              <a:t>picklebestand</a:t>
            </a:r>
            <a:r>
              <a:rPr lang="nl-BE" dirty="0"/>
              <a:t>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11A793-C92F-4AF5-AB9E-355C0E76D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Industriële wetenschappen, Technologiecampus Gent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278D22-CC26-49C0-8834-68465BA28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3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3CE4BF5-CEF5-48AC-A7E3-FDE9A4DF9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Verwezenlijkingen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472587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8D0455-EF42-4797-ABB2-017C6B1AD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Industriële wetenschappen, Technologiecampus Gent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EE32DA-334A-47DC-A3F1-89594C8D7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4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BB6A23B-F473-40BF-B8D0-2DEEF175E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</p:spPr>
        <p:txBody>
          <a:bodyPr/>
          <a:lstStyle/>
          <a:p>
            <a:r>
              <a:rPr lang="en-US" dirty="0" err="1"/>
              <a:t>Verwezelijkingen</a:t>
            </a:r>
            <a:endParaRPr lang="LID4096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60EEE4-CB4B-4944-956A-D987C44CD0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Output </a:t>
            </a:r>
            <a:r>
              <a:rPr lang="en-US" dirty="0" err="1"/>
              <a:t>naar</a:t>
            </a:r>
            <a:r>
              <a:rPr lang="en-US" dirty="0"/>
              <a:t> </a:t>
            </a:r>
            <a:r>
              <a:rPr lang="en-US" dirty="0" err="1"/>
              <a:t>textfile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Cpu-gebruik</a:t>
            </a:r>
            <a:endParaRPr lang="en-US" dirty="0"/>
          </a:p>
          <a:p>
            <a:pPr lvl="1"/>
            <a:r>
              <a:rPr lang="en-US" dirty="0" err="1"/>
              <a:t>Gebruikte</a:t>
            </a:r>
            <a:r>
              <a:rPr lang="en-US" dirty="0"/>
              <a:t> </a:t>
            </a:r>
            <a:r>
              <a:rPr lang="en-US" dirty="0" err="1"/>
              <a:t>tijd</a:t>
            </a:r>
            <a:endParaRPr lang="en-US" dirty="0"/>
          </a:p>
          <a:p>
            <a:pPr lvl="1"/>
            <a:r>
              <a:rPr lang="en-US" dirty="0"/>
              <a:t>(Virtual mem usage)</a:t>
            </a:r>
          </a:p>
          <a:p>
            <a:pPr lvl="1"/>
            <a:endParaRPr lang="en-US" dirty="0"/>
          </a:p>
          <a:p>
            <a:r>
              <a:rPr lang="en-US" dirty="0"/>
              <a:t>Default </a:t>
            </a:r>
            <a:r>
              <a:rPr lang="en-US" dirty="0" err="1"/>
              <a:t>waarden</a:t>
            </a:r>
            <a:r>
              <a:rPr lang="en-US" dirty="0"/>
              <a:t>: </a:t>
            </a:r>
            <a:r>
              <a:rPr lang="en-US" dirty="0" err="1"/>
              <a:t>cpu-gebruik</a:t>
            </a:r>
            <a:r>
              <a:rPr lang="en-US" dirty="0"/>
              <a:t> in </a:t>
            </a:r>
            <a:r>
              <a:rPr lang="en-US" dirty="0" err="1"/>
              <a:t>rusttoestand</a:t>
            </a:r>
            <a:endParaRPr lang="en-US" dirty="0"/>
          </a:p>
          <a:p>
            <a:pPr lvl="1"/>
            <a:endParaRPr lang="LID4096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DB79721-3CFB-4DDE-AA4F-D33AB01F0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82123"/>
            <a:ext cx="12192000" cy="2375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041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91DA113-6840-4723-8FBB-26C6A4CCC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Literatuurstudie</a:t>
            </a:r>
            <a:r>
              <a:rPr lang="en-US" dirty="0"/>
              <a:t> is </a:t>
            </a:r>
            <a:r>
              <a:rPr lang="en-US" dirty="0" err="1"/>
              <a:t>vertrokken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Eerste</a:t>
            </a:r>
            <a:r>
              <a:rPr lang="en-US" dirty="0"/>
              <a:t> </a:t>
            </a:r>
            <a:r>
              <a:rPr lang="en-US" dirty="0" err="1"/>
              <a:t>deel</a:t>
            </a:r>
            <a:r>
              <a:rPr lang="en-US" dirty="0"/>
              <a:t> (</a:t>
            </a:r>
            <a:r>
              <a:rPr lang="en-US" dirty="0" err="1"/>
              <a:t>rond</a:t>
            </a:r>
            <a:r>
              <a:rPr lang="en-US" dirty="0"/>
              <a:t> VLP) in </a:t>
            </a:r>
            <a:r>
              <a:rPr lang="en-US" dirty="0" err="1"/>
              <a:t>ruwe</a:t>
            </a:r>
            <a:r>
              <a:rPr lang="en-US" dirty="0"/>
              <a:t> </a:t>
            </a:r>
            <a:r>
              <a:rPr lang="en-US" dirty="0" err="1"/>
              <a:t>versie</a:t>
            </a:r>
            <a:endParaRPr lang="LID4096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07CCEE-460B-4BED-8E7A-24CE6DCE9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Industriële wetenschappen, Technologiecampus Gent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2804A8-9699-4134-BE23-CA113433F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5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7A1B2C-0750-445A-8611-84C8BB6C0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Verwezenlijkingen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725856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72D5C4B-0A91-4E24-930F-33EFB41E8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Een andere manier vinden om de </a:t>
            </a:r>
            <a:r>
              <a:rPr lang="nl-BE" dirty="0" err="1"/>
              <a:t>mnist</a:t>
            </a:r>
            <a:r>
              <a:rPr lang="nl-BE" dirty="0"/>
              <a:t> database toe te passen</a:t>
            </a:r>
          </a:p>
          <a:p>
            <a:r>
              <a:rPr lang="nl-BE" dirty="0"/>
              <a:t>Code schoonmaken voor resultaten uit te halen</a:t>
            </a:r>
          </a:p>
          <a:p>
            <a:pPr lvl="1"/>
            <a:r>
              <a:rPr lang="nl-BE" dirty="0"/>
              <a:t>Verder onderscheid maken in de data, meer parameters toevoegen</a:t>
            </a:r>
          </a:p>
          <a:p>
            <a:pPr lvl="1"/>
            <a:r>
              <a:rPr lang="nl-BE" dirty="0"/>
              <a:t>Code aanpassen voor meerdere iteraties ( en zorgen dat dataoutput gestructureerd blijft</a:t>
            </a:r>
          </a:p>
          <a:p>
            <a:r>
              <a:rPr lang="nl-BE" dirty="0"/>
              <a:t>Blijven verder werken aan literatuurstudie en state of </a:t>
            </a:r>
            <a:r>
              <a:rPr lang="nl-BE" dirty="0" err="1"/>
              <a:t>the</a:t>
            </a:r>
            <a:r>
              <a:rPr lang="nl-BE" dirty="0"/>
              <a:t> art</a:t>
            </a:r>
          </a:p>
          <a:p>
            <a:endParaRPr lang="nl-BE" dirty="0"/>
          </a:p>
          <a:p>
            <a:endParaRPr lang="LID4096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158E66-5D30-45FA-9469-E2E1C7371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Industriële wetenschappen, Technologiecampus Gent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A117B5-B262-439A-92AF-747F57067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6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994A1C3-7447-451E-81F6-A4AFAF46A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Uitdagingen en volgende stappen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218804972"/>
      </p:ext>
    </p:extLst>
  </p:cSld>
  <p:clrMapOvr>
    <a:masterClrMapping/>
  </p:clrMapOvr>
</p:sld>
</file>

<file path=ppt/theme/theme1.xml><?xml version="1.0" encoding="utf-8"?>
<a:theme xmlns:a="http://schemas.openxmlformats.org/drawingml/2006/main" name="KU Leuven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U Leuven Sedes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U Leuven" id="{BC384CAF-57B4-4083-BC3D-22218BF4A46A}" vid="{75672E21-F18C-4958-94B8-19E54344552B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KU Leuven</Template>
  <TotalTime>0</TotalTime>
  <Words>169</Words>
  <Application>Microsoft Office PowerPoint</Application>
  <PresentationFormat>Widescreen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KU Leuven</vt:lpstr>
      <vt:lpstr>KU Leuven Sedes</vt:lpstr>
      <vt:lpstr>Masterproef Arno Plaetinck</vt:lpstr>
      <vt:lpstr>Inhoud</vt:lpstr>
      <vt:lpstr>Verwezenlijkingen</vt:lpstr>
      <vt:lpstr>Verwezelijkingen</vt:lpstr>
      <vt:lpstr>Verwezenlijkingen</vt:lpstr>
      <vt:lpstr>Uitdagingen en volgende stappen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2017-09-13T11:47:32Z</dcterms:created>
  <dcterms:modified xsi:type="dcterms:W3CDTF">2019-12-04T13:22:44Z</dcterms:modified>
</cp:coreProperties>
</file>