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69" r:id="rId5"/>
    <p:sldId id="276" r:id="rId6"/>
    <p:sldId id="281" r:id="rId7"/>
    <p:sldId id="282" r:id="rId8"/>
    <p:sldId id="29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1" r:id="rId18"/>
    <p:sldId id="277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61" d="100"/>
          <a:sy n="61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3-4-2020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3/04/2020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3/04/2020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3/04/2020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3/04/2020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3/04/2020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3/04/2020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3/04/2020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3/04/2020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3/04/2020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3/04/2020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3/04/2020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3/04/2020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8C83C-DE42-46FF-8241-28AD1A24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3" y="1008994"/>
            <a:ext cx="11424304" cy="5849005"/>
          </a:xfrm>
        </p:spPr>
      </p:pic>
    </p:spTree>
    <p:extLst>
      <p:ext uri="{BB962C8B-B14F-4D97-AF65-F5344CB8AC3E}">
        <p14:creationId xmlns:p14="http://schemas.microsoft.com/office/powerpoint/2010/main" val="372972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CBC30B-264E-4575-8FAF-35D642F88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3" y="898634"/>
            <a:ext cx="11639858" cy="5959364"/>
          </a:xfrm>
        </p:spPr>
      </p:pic>
    </p:spTree>
    <p:extLst>
      <p:ext uri="{BB962C8B-B14F-4D97-AF65-F5344CB8AC3E}">
        <p14:creationId xmlns:p14="http://schemas.microsoft.com/office/powerpoint/2010/main" val="32225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78C601-5210-4551-A24F-FE63F8F6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794713"/>
            <a:ext cx="11842839" cy="6063286"/>
          </a:xfrm>
        </p:spPr>
      </p:pic>
    </p:spTree>
    <p:extLst>
      <p:ext uri="{BB962C8B-B14F-4D97-AF65-F5344CB8AC3E}">
        <p14:creationId xmlns:p14="http://schemas.microsoft.com/office/powerpoint/2010/main" val="72854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184D09-6CF4-4B06-9D6C-C7FA398D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222" y="662152"/>
            <a:ext cx="12101757" cy="6195847"/>
          </a:xfrm>
        </p:spPr>
      </p:pic>
    </p:spTree>
    <p:extLst>
      <p:ext uri="{BB962C8B-B14F-4D97-AF65-F5344CB8AC3E}">
        <p14:creationId xmlns:p14="http://schemas.microsoft.com/office/powerpoint/2010/main" val="209678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2498D-FC2D-435D-97E2-A238937D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49972"/>
            <a:ext cx="12214361" cy="51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E969BA-90B9-4BFD-B4E2-B4F6FD10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862"/>
            <a:ext cx="12150485" cy="496613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21CEE7-99FD-4D55-A7E1-774CF881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700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Eventueel Titanic en/of tekst classificatie implementeren</a:t>
            </a:r>
          </a:p>
          <a:p>
            <a:r>
              <a:rPr lang="nl-BE" dirty="0"/>
              <a:t>Data uit programma op Pi  omzetten naar ‘</a:t>
            </a:r>
            <a:r>
              <a:rPr lang="nl-BE" dirty="0" err="1"/>
              <a:t>nan</a:t>
            </a:r>
            <a:r>
              <a:rPr lang="nl-BE" dirty="0"/>
              <a:t>’</a:t>
            </a:r>
          </a:p>
          <a:p>
            <a:r>
              <a:rPr lang="nl-BE" dirty="0"/>
              <a:t>Resultaten omzetten in tabel en exporteren naar </a:t>
            </a:r>
            <a:r>
              <a:rPr lang="nl-BE" dirty="0" err="1"/>
              <a:t>excelbestand</a:t>
            </a:r>
            <a:endParaRPr lang="nl-BE" dirty="0"/>
          </a:p>
          <a:p>
            <a:r>
              <a:rPr lang="nl-BE" dirty="0"/>
              <a:t>Analyseren oorzaak duur </a:t>
            </a:r>
            <a:r>
              <a:rPr lang="nl-BE" dirty="0" err="1"/>
              <a:t>NumberMNIST</a:t>
            </a:r>
            <a:endParaRPr lang="nl-BE" dirty="0"/>
          </a:p>
          <a:p>
            <a:r>
              <a:rPr lang="nl-BE" dirty="0"/>
              <a:t>In kaart brengen prestaties GPU</a:t>
            </a:r>
          </a:p>
          <a:p>
            <a:r>
              <a:rPr lang="nl-BE" dirty="0"/>
              <a:t>Abstract en poster (deadline: 27 april)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89C9D-6E70-4EE1-A885-4D0FA095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205F-A584-46F0-A3A7-10C511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05EA-D12C-483F-A131-4D573E2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D4B09-9433-4D1C-A1CF-42F36ACC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23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3 </a:t>
            </a:r>
            <a:r>
              <a:rPr lang="nl-BE" dirty="0" err="1"/>
              <a:t>PCBs</a:t>
            </a:r>
            <a:r>
              <a:rPr lang="nl-BE" dirty="0"/>
              <a:t> klaar voor gebruik: (BBAI), Coral </a:t>
            </a:r>
            <a:r>
              <a:rPr lang="nl-BE" dirty="0" err="1"/>
              <a:t>Dev</a:t>
            </a:r>
            <a:r>
              <a:rPr lang="nl-BE" dirty="0"/>
              <a:t>, Nano, Pi3b</a:t>
            </a:r>
          </a:p>
          <a:p>
            <a:r>
              <a:rPr lang="nl-BE" dirty="0"/>
              <a:t>Code opgesplitst in 3 onderdelen: Trainen, Runnen en plotten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/>
              <a:t>Uit runnen wordt CPU- en tijddata gehaald en opgeslagen in CSV-files. </a:t>
            </a:r>
          </a:p>
          <a:p>
            <a:pPr lvl="1"/>
            <a:r>
              <a:rPr lang="nl-BE" dirty="0"/>
              <a:t>Files worden manueel overgezet naar PC </a:t>
            </a:r>
          </a:p>
          <a:p>
            <a:pPr lvl="1"/>
            <a:r>
              <a:rPr lang="nl-BE" dirty="0"/>
              <a:t>Verwerking van resultaten met </a:t>
            </a:r>
            <a:r>
              <a:rPr lang="nl-BE" dirty="0" err="1"/>
              <a:t>matplotlib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Runnen:</a:t>
            </a:r>
          </a:p>
          <a:p>
            <a:pPr lvl="1"/>
            <a:r>
              <a:rPr lang="nl-BE" dirty="0" err="1"/>
              <a:t>Pyrenn</a:t>
            </a:r>
            <a:r>
              <a:rPr lang="nl-BE" dirty="0"/>
              <a:t> programma’s</a:t>
            </a:r>
          </a:p>
          <a:p>
            <a:pPr lvl="1"/>
            <a:r>
              <a:rPr lang="nl-BE" dirty="0"/>
              <a:t>Image </a:t>
            </a:r>
            <a:r>
              <a:rPr lang="nl-BE" dirty="0" err="1"/>
              <a:t>recognition</a:t>
            </a:r>
            <a:r>
              <a:rPr lang="nl-BE" dirty="0"/>
              <a:t> &amp;</a:t>
            </a:r>
          </a:p>
          <a:p>
            <a:pPr lvl="1"/>
            <a:r>
              <a:rPr lang="nl-BE" dirty="0"/>
              <a:t>CNN Cats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Dogs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MNIST kledij herkenning en </a:t>
            </a:r>
            <a:r>
              <a:rPr lang="nl-BE" dirty="0" err="1"/>
              <a:t>getalherkenning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Titanic (enkel pc)</a:t>
            </a:r>
          </a:p>
          <a:p>
            <a:r>
              <a:rPr lang="nl-BE" dirty="0"/>
              <a:t>Verwerken resultaten in Excel:</a:t>
            </a:r>
          </a:p>
          <a:p>
            <a:pPr lvl="1"/>
            <a:r>
              <a:rPr lang="nl-BE" dirty="0"/>
              <a:t>Tijd -&gt; tijd / MHz -&gt; tijd / MHz / </a:t>
            </a:r>
            <a:r>
              <a:rPr lang="nl-BE" dirty="0" err="1"/>
              <a:t>cpu</a:t>
            </a:r>
            <a:r>
              <a:rPr lang="nl-BE" dirty="0"/>
              <a:t>% / $</a:t>
            </a:r>
          </a:p>
          <a:p>
            <a:pPr lvl="1"/>
            <a:r>
              <a:rPr lang="nl-BE" dirty="0"/>
              <a:t>Genormaliseerd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66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A362-6381-4134-A2F0-CF5E4026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Herschalen</a:t>
            </a:r>
            <a:r>
              <a:rPr lang="en-US" dirty="0"/>
              <a:t> van </a:t>
            </a:r>
            <a:r>
              <a:rPr lang="en-US" dirty="0" err="1"/>
              <a:t>snelste</a:t>
            </a:r>
            <a:r>
              <a:rPr lang="en-US" dirty="0"/>
              <a:t> device </a:t>
            </a:r>
            <a:r>
              <a:rPr lang="en-US" dirty="0" err="1"/>
              <a:t>binnen</a:t>
            </a:r>
            <a:r>
              <a:rPr lang="en-US" dirty="0"/>
              <a:t> 1programma</a:t>
            </a:r>
          </a:p>
          <a:p>
            <a:r>
              <a:rPr lang="en-US" dirty="0" err="1"/>
              <a:t>Afronden</a:t>
            </a:r>
            <a:r>
              <a:rPr lang="en-US" dirty="0"/>
              <a:t> </a:t>
            </a:r>
            <a:r>
              <a:rPr lang="en-US" dirty="0" err="1"/>
              <a:t>cijfers</a:t>
            </a:r>
            <a:r>
              <a:rPr lang="en-US" dirty="0"/>
              <a:t> is </a:t>
            </a:r>
            <a:r>
              <a:rPr lang="en-US" dirty="0" err="1"/>
              <a:t>herbekeken</a:t>
            </a:r>
            <a:endParaRPr lang="en-US" dirty="0"/>
          </a:p>
          <a:p>
            <a:r>
              <a:rPr lang="en-US" dirty="0" err="1"/>
              <a:t>Toevoeging</a:t>
            </a:r>
            <a:r>
              <a:rPr lang="en-US" dirty="0"/>
              <a:t> van (</a:t>
            </a:r>
            <a:r>
              <a:rPr lang="en-US" dirty="0" err="1"/>
              <a:t>optionele</a:t>
            </a:r>
            <a:r>
              <a:rPr lang="en-US" dirty="0"/>
              <a:t>) boxplot</a:t>
            </a:r>
          </a:p>
          <a:p>
            <a:r>
              <a:rPr lang="en-US" dirty="0" err="1"/>
              <a:t>Tabelvorm</a:t>
            </a:r>
            <a:r>
              <a:rPr lang="en-US" dirty="0"/>
              <a:t> in output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56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07CF20-6B62-4BA9-B8BD-F60FD38F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6841" y="943932"/>
            <a:ext cx="11551383" cy="5914068"/>
          </a:xfrm>
        </p:spPr>
      </p:pic>
    </p:spTree>
    <p:extLst>
      <p:ext uri="{BB962C8B-B14F-4D97-AF65-F5344CB8AC3E}">
        <p14:creationId xmlns:p14="http://schemas.microsoft.com/office/powerpoint/2010/main" val="365649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07CF20-6B62-4BA9-B8BD-F60FD38F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6841" y="943932"/>
            <a:ext cx="11551383" cy="5914067"/>
          </a:xfrm>
        </p:spPr>
      </p:pic>
    </p:spTree>
    <p:extLst>
      <p:ext uri="{BB962C8B-B14F-4D97-AF65-F5344CB8AC3E}">
        <p14:creationId xmlns:p14="http://schemas.microsoft.com/office/powerpoint/2010/main" val="21989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30939C-329B-46D2-8AC1-C47B4BFD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2" y="945932"/>
            <a:ext cx="11547477" cy="5912067"/>
          </a:xfrm>
        </p:spPr>
      </p:pic>
    </p:spTree>
    <p:extLst>
      <p:ext uri="{BB962C8B-B14F-4D97-AF65-F5344CB8AC3E}">
        <p14:creationId xmlns:p14="http://schemas.microsoft.com/office/powerpoint/2010/main" val="7409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B21CD9-5485-460A-9F53-9DEE8B18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3" y="1008994"/>
            <a:ext cx="11424304" cy="5849005"/>
          </a:xfrm>
        </p:spPr>
      </p:pic>
    </p:spTree>
    <p:extLst>
      <p:ext uri="{BB962C8B-B14F-4D97-AF65-F5344CB8AC3E}">
        <p14:creationId xmlns:p14="http://schemas.microsoft.com/office/powerpoint/2010/main" val="419595993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276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Uitdagingen en volgende stappen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2020-04-03T02:33:17Z</dcterms:modified>
</cp:coreProperties>
</file>