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1" r:id="rId3"/>
    <p:sldId id="268" r:id="rId4"/>
    <p:sldId id="269" r:id="rId5"/>
    <p:sldId id="276" r:id="rId6"/>
    <p:sldId id="281" r:id="rId7"/>
    <p:sldId id="282" r:id="rId8"/>
    <p:sldId id="283" r:id="rId9"/>
    <p:sldId id="284" r:id="rId10"/>
    <p:sldId id="271" r:id="rId11"/>
    <p:sldId id="27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61" d="100"/>
          <a:sy n="61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27/03/2020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27/03/2020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27/03/2020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27/03/2020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27/03/2020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27/03/2020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27/03/2020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27/03/2020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27/03/2020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27/03/2020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27/03/2020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27/03/2020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Masterproef</a:t>
            </a:r>
            <a:br>
              <a:rPr lang="nl-NL" dirty="0"/>
            </a:br>
            <a:r>
              <a:rPr lang="nl-NL" sz="2800" dirty="0"/>
              <a:t>Arno Plaetinck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89C9D-6E70-4EE1-A885-4D0FA095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C205F-A584-46F0-A3A7-10C51177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05EA-D12C-483F-A131-4D573E2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BD4B09-9433-4D1C-A1CF-42F36ACC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23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Verwezenlijkingen</a:t>
            </a:r>
          </a:p>
          <a:p>
            <a:r>
              <a:rPr lang="nl-BE" dirty="0"/>
              <a:t>Uitdagingen en </a:t>
            </a:r>
            <a:r>
              <a:rPr lang="nl-BE"/>
              <a:t>volgende stappen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3 </a:t>
            </a:r>
            <a:r>
              <a:rPr lang="nl-BE" dirty="0" err="1"/>
              <a:t>PCBs</a:t>
            </a:r>
            <a:r>
              <a:rPr lang="nl-BE" dirty="0"/>
              <a:t> klaar voor gebruik: (BBAI), Coral </a:t>
            </a:r>
            <a:r>
              <a:rPr lang="nl-BE" dirty="0" err="1"/>
              <a:t>Dev</a:t>
            </a:r>
            <a:r>
              <a:rPr lang="nl-BE" dirty="0"/>
              <a:t>, Nano, Pi3b</a:t>
            </a:r>
          </a:p>
          <a:p>
            <a:r>
              <a:rPr lang="nl-BE" dirty="0"/>
              <a:t>Code opgesplitst in 3 onderdelen: Trainen, Runnen en plotten </a:t>
            </a:r>
            <a:r>
              <a:rPr lang="nl-BE" dirty="0" err="1"/>
              <a:t>results</a:t>
            </a:r>
            <a:endParaRPr lang="nl-BE" dirty="0"/>
          </a:p>
          <a:p>
            <a:pPr lvl="1"/>
            <a:r>
              <a:rPr lang="nl-BE" dirty="0"/>
              <a:t>Uit runnen wordt CPU- en tijddata gehaald en opgeslagen in CSV-files. </a:t>
            </a:r>
          </a:p>
          <a:p>
            <a:pPr lvl="1"/>
            <a:r>
              <a:rPr lang="nl-BE" dirty="0"/>
              <a:t>Files worden manueel overgezet naar PC </a:t>
            </a:r>
          </a:p>
          <a:p>
            <a:pPr lvl="1"/>
            <a:r>
              <a:rPr lang="nl-BE" dirty="0"/>
              <a:t>Verwerking van resultaten met </a:t>
            </a:r>
            <a:r>
              <a:rPr lang="nl-BE" dirty="0" err="1"/>
              <a:t>matplotlib</a:t>
            </a:r>
            <a:r>
              <a:rPr lang="nl-BE" dirty="0"/>
              <a:t> (en </a:t>
            </a:r>
            <a:r>
              <a:rPr lang="nl-BE" dirty="0" err="1"/>
              <a:t>excel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5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Runnen:</a:t>
            </a:r>
          </a:p>
          <a:p>
            <a:pPr lvl="1"/>
            <a:r>
              <a:rPr lang="nl-BE" dirty="0" err="1"/>
              <a:t>Pyrenn</a:t>
            </a:r>
            <a:r>
              <a:rPr lang="nl-BE" dirty="0"/>
              <a:t> programma’s</a:t>
            </a:r>
          </a:p>
          <a:p>
            <a:pPr lvl="1"/>
            <a:r>
              <a:rPr lang="nl-BE" dirty="0"/>
              <a:t>Image </a:t>
            </a:r>
            <a:r>
              <a:rPr lang="nl-BE" dirty="0" err="1"/>
              <a:t>recognition</a:t>
            </a:r>
            <a:r>
              <a:rPr lang="nl-BE" dirty="0"/>
              <a:t> &amp; MNIST kledij herkenning (klaar)</a:t>
            </a:r>
          </a:p>
          <a:p>
            <a:pPr lvl="1"/>
            <a:r>
              <a:rPr lang="nl-BE" dirty="0"/>
              <a:t>CNN Cats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Dogs</a:t>
            </a:r>
            <a:r>
              <a:rPr lang="nl-BE" dirty="0"/>
              <a:t> (nog omzetten naar TFL)</a:t>
            </a:r>
          </a:p>
          <a:p>
            <a:pPr lvl="1"/>
            <a:r>
              <a:rPr lang="nl-BE" dirty="0"/>
              <a:t>Titanic (enkel pc)</a:t>
            </a:r>
          </a:p>
          <a:p>
            <a:r>
              <a:rPr lang="nl-BE" dirty="0"/>
              <a:t>Verwerken resultaten in Excel:</a:t>
            </a:r>
          </a:p>
          <a:p>
            <a:pPr lvl="1"/>
            <a:r>
              <a:rPr lang="nl-BE" dirty="0"/>
              <a:t>Tijd -&gt; tijd / MHz -&gt; tijd / MHz / </a:t>
            </a:r>
            <a:r>
              <a:rPr lang="nl-BE" dirty="0" err="1"/>
              <a:t>cpu</a:t>
            </a:r>
            <a:r>
              <a:rPr lang="nl-BE" dirty="0"/>
              <a:t>% / $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266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A362-6381-4134-A2F0-CF5E4026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kwam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</a:t>
            </a:r>
            <a:r>
              <a:rPr lang="en-US" dirty="0" err="1"/>
              <a:t>compair</a:t>
            </a:r>
            <a:r>
              <a:rPr lang="en-US" dirty="0"/>
              <a:t> – gradient </a:t>
            </a:r>
            <a:r>
              <a:rPr lang="en-US" dirty="0" err="1"/>
              <a:t>vandaan</a:t>
            </a:r>
            <a:r>
              <a:rPr lang="en-US" dirty="0"/>
              <a:t>?</a:t>
            </a:r>
          </a:p>
          <a:p>
            <a:r>
              <a:rPr lang="en-US" dirty="0" err="1"/>
              <a:t>Implementatie</a:t>
            </a:r>
            <a:r>
              <a:rPr lang="en-US" dirty="0"/>
              <a:t> threads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56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12E62A-8830-4AD3-A8CA-E1176D64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6E3479-D816-405F-9BB5-F5B56082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010"/>
            <a:ext cx="11225048" cy="57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12E62A-8830-4AD3-A8CA-E1176D64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D01C613C-3911-4822-8887-66039927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46" y="1089653"/>
            <a:ext cx="11266759" cy="5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01386EA-4140-462B-87FA-B677454DA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217663"/>
            <a:ext cx="5791201" cy="3070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2A914-D30B-4467-92D5-BE4F124A3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3633700"/>
            <a:ext cx="5791200" cy="3017264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C7857C98-2967-4A10-89D0-A5EB9AB1D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633700"/>
            <a:ext cx="5517283" cy="30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D5C4B-0A91-4E24-930F-33EFB41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Aanbod programma’s uitbreiden en afwerken</a:t>
            </a:r>
          </a:p>
          <a:p>
            <a:r>
              <a:rPr lang="nl-BE" dirty="0"/>
              <a:t>Data uit programma’s op Pi halen</a:t>
            </a:r>
          </a:p>
          <a:p>
            <a:r>
              <a:rPr lang="nl-BE" dirty="0"/>
              <a:t>Resultaten omzetten in tabel-/grafiekvorm voor uitgebreidere vergelijkingen</a:t>
            </a:r>
          </a:p>
          <a:p>
            <a:r>
              <a:rPr lang="nl-BE" dirty="0"/>
              <a:t>Analyseren oorzaak duur </a:t>
            </a:r>
            <a:r>
              <a:rPr lang="nl-BE" dirty="0" err="1"/>
              <a:t>Im</a:t>
            </a:r>
            <a:r>
              <a:rPr lang="nl-BE" dirty="0"/>
              <a:t> </a:t>
            </a:r>
            <a:r>
              <a:rPr lang="nl-BE" dirty="0" err="1"/>
              <a:t>Rec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58E66-5D30-45FA-9469-E2E1C73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17B5-B262-439A-92AF-747F57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4A1C3-7447-451E-81F6-A4AFAF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 en volgende stappen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880497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209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KU Leuven</vt:lpstr>
      <vt:lpstr>KU Leuven Sedes</vt:lpstr>
      <vt:lpstr>Masterproef Arno Plaetinck</vt:lpstr>
      <vt:lpstr>Inhoud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Uitdagingen en volgende stappen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2020-03-27T04:32:41Z</dcterms:modified>
</cp:coreProperties>
</file>