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2"/>
  </p:notesMasterIdLst>
  <p:handoutMasterIdLst>
    <p:handoutMasterId r:id="rId23"/>
  </p:handoutMasterIdLst>
  <p:sldIdLst>
    <p:sldId id="261" r:id="rId3"/>
    <p:sldId id="268" r:id="rId4"/>
    <p:sldId id="269" r:id="rId5"/>
    <p:sldId id="276" r:id="rId6"/>
    <p:sldId id="281" r:id="rId7"/>
    <p:sldId id="282" r:id="rId8"/>
    <p:sldId id="291" r:id="rId9"/>
    <p:sldId id="283" r:id="rId10"/>
    <p:sldId id="284" r:id="rId11"/>
    <p:sldId id="285" r:id="rId12"/>
    <p:sldId id="286" r:id="rId13"/>
    <p:sldId id="287" r:id="rId14"/>
    <p:sldId id="288" r:id="rId15"/>
    <p:sldId id="292" r:id="rId16"/>
    <p:sldId id="289" r:id="rId17"/>
    <p:sldId id="290" r:id="rId18"/>
    <p:sldId id="271" r:id="rId19"/>
    <p:sldId id="277" r:id="rId20"/>
    <p:sldId id="293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114" d="100"/>
          <a:sy n="114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E425-A97B-4258-ACB6-175650A20B9D}" type="datetime1">
              <a:rPr lang="nl-BE" smtClean="0"/>
              <a:t>21/04/2020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068C-D62D-48F8-ACA1-C1F582C32FE4}" type="datetime1">
              <a:rPr lang="nl-BE" smtClean="0"/>
              <a:t>21/04/2020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6823-8636-47C7-9E77-429FCCF073D3}" type="datetime1">
              <a:rPr lang="nl-BE" smtClean="0"/>
              <a:t>21/04/2020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2B31-A580-4589-9971-4F51F2F93312}" type="datetime1">
              <a:rPr lang="nl-BE" smtClean="0"/>
              <a:t>21/04/2020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474-DDF4-496C-84C0-AAE6176FC28E}" type="datetime1">
              <a:rPr lang="nl-BE" smtClean="0"/>
              <a:t>21/04/2020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0300-03E9-4C4C-81BE-87E3C7B385EE}" type="datetime1">
              <a:rPr lang="nl-BE" smtClean="0"/>
              <a:t>21/04/2020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10DE-FB83-4027-B8E2-1E6CB559ECEB}" type="datetime1">
              <a:rPr lang="nl-BE" smtClean="0"/>
              <a:t>21/04/2020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4FD4-5077-453C-8D76-2875A199A746}" type="datetime1">
              <a:rPr lang="nl-BE" smtClean="0"/>
              <a:t>21/04/2020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3E1-4621-459A-B268-7559D518C8F1}" type="datetime1">
              <a:rPr lang="nl-BE" smtClean="0"/>
              <a:t>21/04/2020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8F46-8125-4279-816E-36E19ACBA374}" type="datetime1">
              <a:rPr lang="nl-BE" smtClean="0"/>
              <a:t>21/04/2020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B4C4423-F583-455A-B1C7-43E4DD5B9713}" type="datetime1">
              <a:rPr lang="nl-BE" smtClean="0"/>
              <a:t>21/04/2020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Industriële wetenschappen, Technologiecampus Gent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8D76B14-20B1-46FB-9C94-62AB095CDF20}" type="datetime1">
              <a:rPr lang="nl-BE" smtClean="0"/>
              <a:t>21/04/2020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Industriële wetenschappen, Technologiecampus Gent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Masterproef</a:t>
            </a:r>
            <a:br>
              <a:rPr lang="nl-NL" dirty="0"/>
            </a:br>
            <a:r>
              <a:rPr lang="nl-NL" sz="2800" dirty="0"/>
              <a:t>Arno Plaetinck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353158" y="5557421"/>
            <a:ext cx="6319365" cy="957505"/>
          </a:xfrm>
        </p:spPr>
        <p:txBody>
          <a:bodyPr/>
          <a:lstStyle/>
          <a:p>
            <a:r>
              <a:rPr lang="nl-NL" dirty="0" err="1"/>
              <a:t>Accelerated</a:t>
            </a:r>
            <a:r>
              <a:rPr lang="nl-NL" dirty="0"/>
              <a:t> </a:t>
            </a:r>
            <a:r>
              <a:rPr lang="nl-NL" dirty="0" err="1"/>
              <a:t>Edge</a:t>
            </a:r>
            <a:r>
              <a:rPr lang="nl-NL" dirty="0"/>
              <a:t> Computing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Neural</a:t>
            </a:r>
            <a:r>
              <a:rPr lang="nl-NL" dirty="0"/>
              <a:t> Networks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026" name="Picture 2" descr="Afbeeldingsresultaat voor beaglebone ai support tensorflow">
            <a:extLst>
              <a:ext uri="{FF2B5EF4-FFF2-40B4-BE49-F238E27FC236}">
                <a16:creationId xmlns:a16="http://schemas.microsoft.com/office/drawing/2014/main" id="{A0BD4367-541C-4836-A8A5-94A8558C7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572149"/>
            <a:ext cx="4368673" cy="25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C8C83C-DE42-46FF-8241-28AD1A241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95364" y="1008994"/>
            <a:ext cx="11424302" cy="5849005"/>
          </a:xfrm>
        </p:spPr>
      </p:pic>
    </p:spTree>
    <p:extLst>
      <p:ext uri="{BB962C8B-B14F-4D97-AF65-F5344CB8AC3E}">
        <p14:creationId xmlns:p14="http://schemas.microsoft.com/office/powerpoint/2010/main" val="372972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CBC30B-264E-4575-8FAF-35D642F88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95364" y="898634"/>
            <a:ext cx="11639856" cy="5959364"/>
          </a:xfrm>
        </p:spPr>
      </p:pic>
    </p:spTree>
    <p:extLst>
      <p:ext uri="{BB962C8B-B14F-4D97-AF65-F5344CB8AC3E}">
        <p14:creationId xmlns:p14="http://schemas.microsoft.com/office/powerpoint/2010/main" val="322254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78C601-5210-4551-A24F-FE63F8F66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" y="794713"/>
            <a:ext cx="11842837" cy="6063286"/>
          </a:xfrm>
        </p:spPr>
      </p:pic>
    </p:spTree>
    <p:extLst>
      <p:ext uri="{BB962C8B-B14F-4D97-AF65-F5344CB8AC3E}">
        <p14:creationId xmlns:p14="http://schemas.microsoft.com/office/powerpoint/2010/main" val="728549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184D09-6CF4-4B06-9D6C-C7FA398DA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223" y="662152"/>
            <a:ext cx="12101755" cy="6195847"/>
          </a:xfrm>
        </p:spPr>
      </p:pic>
    </p:spTree>
    <p:extLst>
      <p:ext uri="{BB962C8B-B14F-4D97-AF65-F5344CB8AC3E}">
        <p14:creationId xmlns:p14="http://schemas.microsoft.com/office/powerpoint/2010/main" val="209678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184D09-6CF4-4B06-9D6C-C7FA398DA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223" y="662152"/>
            <a:ext cx="12101755" cy="6195846"/>
          </a:xfrm>
        </p:spPr>
      </p:pic>
    </p:spTree>
    <p:extLst>
      <p:ext uri="{BB962C8B-B14F-4D97-AF65-F5344CB8AC3E}">
        <p14:creationId xmlns:p14="http://schemas.microsoft.com/office/powerpoint/2010/main" val="256690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62498D-FC2D-435D-97E2-A238937D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49972"/>
            <a:ext cx="12214361" cy="510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5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E969BA-90B9-4BFD-B4E2-B4F6FD105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862"/>
            <a:ext cx="12150485" cy="4966138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221CEE7-99FD-4D55-A7E1-774CF8819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67000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2D5C4B-0A91-4E24-930F-33EFB41E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Abstract en poster (deadline: 27 april)</a:t>
            </a:r>
          </a:p>
          <a:p>
            <a:r>
              <a:rPr lang="nl-BE" dirty="0"/>
              <a:t>Opstellen wetenschappelijk artikel</a:t>
            </a:r>
          </a:p>
          <a:p>
            <a:r>
              <a:rPr lang="nl-BE" dirty="0"/>
              <a:t>Verder schrijven aan thesis</a:t>
            </a:r>
          </a:p>
          <a:p>
            <a:r>
              <a:rPr lang="nl-BE" dirty="0"/>
              <a:t>Verwerken feedback H3</a:t>
            </a:r>
          </a:p>
          <a:p>
            <a:endParaRPr lang="nl-BE" dirty="0"/>
          </a:p>
          <a:p>
            <a:r>
              <a:rPr lang="nl-BE" dirty="0"/>
              <a:t>H2 niet gebruikte </a:t>
            </a:r>
            <a:r>
              <a:rPr lang="nl-BE" dirty="0" err="1"/>
              <a:t>SBC’s</a:t>
            </a:r>
            <a:r>
              <a:rPr lang="nl-BE" dirty="0"/>
              <a:t> laten staan of verwijderen?</a:t>
            </a:r>
          </a:p>
          <a:p>
            <a:r>
              <a:rPr lang="nl-BE" dirty="0"/>
              <a:t>Deadlines: 27/04 abstract + poster + officiële titel?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58E66-5D30-45FA-9469-E2E1C737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117B5-B262-439A-92AF-747F5706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94A1C3-7447-451E-81F6-A4AFAF46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Uitdagingen en volgende stappen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18804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FEB1FB-97F7-4133-9A4F-FC46980C3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059174" cy="231536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C205F-A584-46F0-A3A7-10C51177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505EA-D12C-483F-A131-4D573E25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21C3F-FD35-487D-B4F0-4C287F2946DB}"/>
              </a:ext>
            </a:extLst>
          </p:cNvPr>
          <p:cNvSpPr txBox="1"/>
          <p:nvPr/>
        </p:nvSpPr>
        <p:spPr>
          <a:xfrm>
            <a:off x="260059" y="2776756"/>
            <a:ext cx="8766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‘In person’?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Hardcopy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promotoren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26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389C9D-6E70-4EE1-A885-4D0FA095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C205F-A584-46F0-A3A7-10C51177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505EA-D12C-483F-A131-4D573E25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BD4B09-9433-4D1C-A1CF-42F36ACC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1293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81D95-3B52-4854-8CB3-A685A6C0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Verwezenlijkingen</a:t>
            </a:r>
          </a:p>
          <a:p>
            <a:r>
              <a:rPr lang="nl-BE" dirty="0"/>
              <a:t>Uitdagingen en </a:t>
            </a:r>
            <a:r>
              <a:rPr lang="nl-BE"/>
              <a:t>volgende stappen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3A7BC-E271-4845-A14D-DE49ECEF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46279-598A-4F57-BDDD-C4B9DF4B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F5AED2-4E6B-42B6-BF06-323B568E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9132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6A1CC9-DCEB-4568-A947-EE033E5C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3 </a:t>
            </a:r>
            <a:r>
              <a:rPr lang="nl-BE" dirty="0" err="1"/>
              <a:t>PCBs</a:t>
            </a:r>
            <a:r>
              <a:rPr lang="nl-BE" dirty="0"/>
              <a:t> klaar voor gebruik: (BBAI), Coral </a:t>
            </a:r>
            <a:r>
              <a:rPr lang="nl-BE" dirty="0" err="1"/>
              <a:t>Dev</a:t>
            </a:r>
            <a:r>
              <a:rPr lang="nl-BE" dirty="0"/>
              <a:t>, Nano, Pi3b</a:t>
            </a:r>
          </a:p>
          <a:p>
            <a:r>
              <a:rPr lang="nl-BE" dirty="0"/>
              <a:t>Code opgesplitst in 3 onderdelen: Trainen, Runnen en plotten </a:t>
            </a:r>
            <a:r>
              <a:rPr lang="nl-BE" dirty="0" err="1"/>
              <a:t>results</a:t>
            </a:r>
            <a:endParaRPr lang="nl-BE" dirty="0"/>
          </a:p>
          <a:p>
            <a:pPr lvl="1"/>
            <a:r>
              <a:rPr lang="nl-BE" dirty="0"/>
              <a:t>Uit runnen wordt CPU- en tijddata gehaald en opgeslagen in CSV-files. </a:t>
            </a:r>
          </a:p>
          <a:p>
            <a:pPr lvl="1"/>
            <a:r>
              <a:rPr lang="nl-BE" dirty="0"/>
              <a:t>Files worden manueel overgezet naar PC </a:t>
            </a:r>
          </a:p>
          <a:p>
            <a:pPr lvl="1"/>
            <a:r>
              <a:rPr lang="nl-BE" dirty="0"/>
              <a:t>Verwerking van resultaten met </a:t>
            </a:r>
            <a:r>
              <a:rPr lang="nl-BE" dirty="0" err="1"/>
              <a:t>matplotlib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1A793-C92F-4AF5-AB9E-355C0E76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8D22-CC26-49C0-8834-68465BA2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E4BF5-CEF5-48AC-A7E3-FDE9A4DF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Verwezenlijkingen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7258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6A1CC9-DCEB-4568-A947-EE033E5C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Runnen:</a:t>
            </a:r>
          </a:p>
          <a:p>
            <a:pPr lvl="1"/>
            <a:r>
              <a:rPr lang="nl-BE" dirty="0" err="1"/>
              <a:t>Pyrenn</a:t>
            </a:r>
            <a:r>
              <a:rPr lang="nl-BE" dirty="0"/>
              <a:t> programma’s</a:t>
            </a:r>
          </a:p>
          <a:p>
            <a:pPr lvl="1"/>
            <a:r>
              <a:rPr lang="nl-BE" dirty="0"/>
              <a:t>Image </a:t>
            </a:r>
            <a:r>
              <a:rPr lang="nl-BE" dirty="0" err="1"/>
              <a:t>recognition</a:t>
            </a:r>
            <a:r>
              <a:rPr lang="nl-BE" dirty="0"/>
              <a:t> &amp;</a:t>
            </a:r>
          </a:p>
          <a:p>
            <a:pPr lvl="1"/>
            <a:r>
              <a:rPr lang="nl-BE" dirty="0"/>
              <a:t>CNN Cats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Dogs</a:t>
            </a:r>
            <a:r>
              <a:rPr lang="nl-BE" dirty="0"/>
              <a:t> </a:t>
            </a:r>
          </a:p>
          <a:p>
            <a:pPr lvl="1"/>
            <a:r>
              <a:rPr lang="nl-BE" dirty="0" err="1"/>
              <a:t>FashionMNIST</a:t>
            </a:r>
            <a:r>
              <a:rPr lang="nl-BE" dirty="0"/>
              <a:t> &amp; </a:t>
            </a:r>
            <a:r>
              <a:rPr lang="nl-BE" dirty="0" err="1"/>
              <a:t>NumberMNIST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Verwerken resultaten:</a:t>
            </a:r>
          </a:p>
          <a:p>
            <a:pPr lvl="1"/>
            <a:r>
              <a:rPr lang="nl-BE" dirty="0"/>
              <a:t>Tijd -&gt; tijd / MHz -&gt; tijd / MHz / </a:t>
            </a:r>
            <a:r>
              <a:rPr lang="nl-BE" dirty="0" err="1"/>
              <a:t>cpu</a:t>
            </a:r>
            <a:r>
              <a:rPr lang="nl-BE" dirty="0"/>
              <a:t>% / $</a:t>
            </a:r>
          </a:p>
          <a:p>
            <a:pPr lvl="1"/>
            <a:r>
              <a:rPr lang="nl-BE" dirty="0"/>
              <a:t>Genormaliseerd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Verbruikt vermogen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1A793-C92F-4AF5-AB9E-355C0E76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8D22-CC26-49C0-8834-68465BA2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E4BF5-CEF5-48AC-A7E3-FDE9A4DF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Verwezenlijkingen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2668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6A362-6381-4134-A2F0-CF5E4026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Afronden</a:t>
            </a:r>
            <a:r>
              <a:rPr lang="en-US" dirty="0"/>
              <a:t> </a:t>
            </a:r>
            <a:r>
              <a:rPr lang="en-US" dirty="0" err="1"/>
              <a:t>cijfers</a:t>
            </a:r>
            <a:r>
              <a:rPr lang="en-US" dirty="0"/>
              <a:t> is </a:t>
            </a:r>
            <a:r>
              <a:rPr lang="en-US" dirty="0" err="1"/>
              <a:t>herbekeken</a:t>
            </a:r>
            <a:endParaRPr lang="en-US" dirty="0"/>
          </a:p>
          <a:p>
            <a:r>
              <a:rPr lang="en-US" dirty="0" err="1"/>
              <a:t>Toevoeging</a:t>
            </a:r>
            <a:r>
              <a:rPr lang="en-US" dirty="0"/>
              <a:t> van (</a:t>
            </a:r>
            <a:r>
              <a:rPr lang="en-US" dirty="0" err="1"/>
              <a:t>optionele</a:t>
            </a:r>
            <a:r>
              <a:rPr lang="en-US" dirty="0"/>
              <a:t>) boxplot</a:t>
            </a:r>
          </a:p>
          <a:p>
            <a:r>
              <a:rPr lang="en-US" dirty="0" err="1"/>
              <a:t>Tabelvorm</a:t>
            </a:r>
            <a:r>
              <a:rPr lang="en-US" dirty="0"/>
              <a:t> in output</a:t>
            </a:r>
          </a:p>
          <a:p>
            <a:endParaRPr lang="en-US" dirty="0"/>
          </a:p>
          <a:p>
            <a:r>
              <a:rPr lang="en-US" dirty="0"/>
              <a:t>Outliers </a:t>
            </a:r>
            <a:r>
              <a:rPr lang="en-US" dirty="0" err="1"/>
              <a:t>aangepast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gemiddelde</a:t>
            </a:r>
            <a:r>
              <a:rPr lang="en-US" dirty="0"/>
              <a:t> </a:t>
            </a:r>
            <a:r>
              <a:rPr lang="en-US" dirty="0" err="1"/>
              <a:t>waarden</a:t>
            </a:r>
            <a:endParaRPr lang="en-US" dirty="0"/>
          </a:p>
          <a:p>
            <a:r>
              <a:rPr lang="en-US" dirty="0" err="1"/>
              <a:t>Herschalen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PC</a:t>
            </a:r>
          </a:p>
          <a:p>
            <a:r>
              <a:rPr lang="nl-BE" dirty="0"/>
              <a:t>Data uit programma op Pi  omzetten naar ‘</a:t>
            </a:r>
            <a:r>
              <a:rPr lang="nl-BE" dirty="0" err="1"/>
              <a:t>nan</a:t>
            </a:r>
            <a:r>
              <a:rPr lang="nl-BE" dirty="0"/>
              <a:t>’</a:t>
            </a:r>
          </a:p>
          <a:p>
            <a:r>
              <a:rPr lang="nl-BE" dirty="0"/>
              <a:t>Analyseren oorzaak duur </a:t>
            </a:r>
            <a:r>
              <a:rPr lang="nl-BE" dirty="0" err="1"/>
              <a:t>NumberMNIST</a:t>
            </a:r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5561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07CF20-6B62-4BA9-B8BD-F60FD38F2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46841" y="943932"/>
            <a:ext cx="11551383" cy="5914067"/>
          </a:xfrm>
        </p:spPr>
      </p:pic>
    </p:spTree>
    <p:extLst>
      <p:ext uri="{BB962C8B-B14F-4D97-AF65-F5344CB8AC3E}">
        <p14:creationId xmlns:p14="http://schemas.microsoft.com/office/powerpoint/2010/main" val="365649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07CF20-6B62-4BA9-B8BD-F60FD38F2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46841" y="943932"/>
            <a:ext cx="11551382" cy="5914067"/>
          </a:xfrm>
        </p:spPr>
      </p:pic>
    </p:spTree>
    <p:extLst>
      <p:ext uri="{BB962C8B-B14F-4D97-AF65-F5344CB8AC3E}">
        <p14:creationId xmlns:p14="http://schemas.microsoft.com/office/powerpoint/2010/main" val="219891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30939C-329B-46D2-8AC1-C47B4BFD2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95363" y="945932"/>
            <a:ext cx="11547475" cy="5912067"/>
          </a:xfrm>
        </p:spPr>
      </p:pic>
    </p:spTree>
    <p:extLst>
      <p:ext uri="{BB962C8B-B14F-4D97-AF65-F5344CB8AC3E}">
        <p14:creationId xmlns:p14="http://schemas.microsoft.com/office/powerpoint/2010/main" val="74092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2B21CD9-5485-460A-9F53-9DEE8B18E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95364" y="1008994"/>
            <a:ext cx="11424302" cy="5849005"/>
          </a:xfrm>
        </p:spPr>
      </p:pic>
    </p:spTree>
    <p:extLst>
      <p:ext uri="{BB962C8B-B14F-4D97-AF65-F5344CB8AC3E}">
        <p14:creationId xmlns:p14="http://schemas.microsoft.com/office/powerpoint/2010/main" val="4195959938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306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KU Leuven</vt:lpstr>
      <vt:lpstr>KU Leuven Sedes</vt:lpstr>
      <vt:lpstr>Masterproef Arno Plaetinck</vt:lpstr>
      <vt:lpstr>Inhoud</vt:lpstr>
      <vt:lpstr>Verwezenlijkingen</vt:lpstr>
      <vt:lpstr>Verwezenlijkingen</vt:lpstr>
      <vt:lpstr>Verwezenlijkingen</vt:lpstr>
      <vt:lpstr>Verwezenlijkingen</vt:lpstr>
      <vt:lpstr>Verwezenlijkingen</vt:lpstr>
      <vt:lpstr>Verwezenlijkingen</vt:lpstr>
      <vt:lpstr>Verwezenlijkingen</vt:lpstr>
      <vt:lpstr>Verwezenlijkingen</vt:lpstr>
      <vt:lpstr>Verwezenlijkingen</vt:lpstr>
      <vt:lpstr>Verwezenlijkingen</vt:lpstr>
      <vt:lpstr>Verwezenlijkingen</vt:lpstr>
      <vt:lpstr>Verwezenlijkingen</vt:lpstr>
      <vt:lpstr>Verwezenlijkingen</vt:lpstr>
      <vt:lpstr>Verwezenlijkingen</vt:lpstr>
      <vt:lpstr>Uitdagingen en volgende stappen</vt:lpstr>
      <vt:lpstr>PowerPoint Presentation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2020-04-21T12:30:28Z</dcterms:modified>
</cp:coreProperties>
</file>