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59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62297"/>
  </p:normalViewPr>
  <p:slideViewPr>
    <p:cSldViewPr snapToGrid="0" snapToObjects="1">
      <p:cViewPr varScale="1">
        <p:scale>
          <a:sx n="65" d="100"/>
          <a:sy n="65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E-FBCD-BD44-AB42-AD669D16CF60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DBA3-6AC6-6C4C-A14E-89314825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Cases:</a:t>
            </a:r>
          </a:p>
          <a:p>
            <a:r>
              <a:rPr lang="en-US" dirty="0" smtClean="0"/>
              <a:t>. I download PMC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xmls</a:t>
            </a:r>
            <a:r>
              <a:rPr lang="en-US" baseline="0" dirty="0" smtClean="0"/>
              <a:t> and transform them into </a:t>
            </a:r>
            <a:r>
              <a:rPr lang="en-US" baseline="0" dirty="0" err="1" smtClean="0"/>
              <a:t>cleantxt</a:t>
            </a:r>
            <a:r>
              <a:rPr lang="en-US" baseline="0" dirty="0" smtClean="0"/>
              <a:t> -&gt; Where to store the </a:t>
            </a:r>
            <a:r>
              <a:rPr lang="en-US" baseline="0" dirty="0" err="1" smtClean="0"/>
              <a:t>pathlinks</a:t>
            </a:r>
            <a:r>
              <a:rPr lang="en-US" baseline="0" dirty="0" smtClean="0"/>
              <a:t>? In Discourse? But what if that is not saved? </a:t>
            </a:r>
            <a:r>
              <a:rPr lang="en-US" baseline="0" dirty="0" err="1" smtClean="0"/>
              <a:t>Zotero</a:t>
            </a:r>
            <a:r>
              <a:rPr lang="en-US" baseline="0" dirty="0" smtClean="0"/>
              <a:t> seems safer, no?</a:t>
            </a:r>
          </a:p>
          <a:p>
            <a:r>
              <a:rPr lang="en-US" baseline="0" dirty="0" smtClean="0"/>
              <a:t>. Should </a:t>
            </a:r>
            <a:r>
              <a:rPr lang="en-US" baseline="0" dirty="0" err="1" smtClean="0"/>
              <a:t>Zotero</a:t>
            </a:r>
            <a:r>
              <a:rPr lang="en-US" baseline="0" dirty="0" smtClean="0"/>
              <a:t> be the general place to safe and load Discourse/RDA data? </a:t>
            </a:r>
          </a:p>
          <a:p>
            <a:r>
              <a:rPr lang="en-US" baseline="0" dirty="0" smtClean="0"/>
              <a:t>	. Author metadata: JSON file as Link to file (or as stored copy of file?)</a:t>
            </a:r>
          </a:p>
          <a:p>
            <a:r>
              <a:rPr lang="en-US" baseline="0" dirty="0" smtClean="0"/>
              <a:t>	. Citation data: </a:t>
            </a:r>
            <a:r>
              <a:rPr lang="en-US" baseline="0" dirty="0" err="1" smtClean="0"/>
              <a:t>masternote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mastertxt</a:t>
            </a:r>
            <a:endParaRPr lang="en-US" baseline="0" dirty="0" smtClean="0"/>
          </a:p>
          <a:p>
            <a:r>
              <a:rPr lang="en-US" baseline="0" dirty="0" smtClean="0"/>
              <a:t>	. </a:t>
            </a:r>
            <a:r>
              <a:rPr lang="en-US" baseline="0" dirty="0" err="1" smtClean="0"/>
              <a:t>Pathlinks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rawtext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cleantext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xmls</a:t>
            </a:r>
            <a:r>
              <a:rPr lang="en-US" baseline="0" dirty="0" smtClean="0"/>
              <a:t>: link attachments</a:t>
            </a:r>
          </a:p>
          <a:p>
            <a:r>
              <a:rPr lang="en-US" baseline="0" dirty="0" smtClean="0"/>
              <a:t>. All RDA data could be uploaded to </a:t>
            </a:r>
            <a:r>
              <a:rPr lang="en-US" baseline="0" dirty="0" err="1" smtClean="0"/>
              <a:t>Zotero</a:t>
            </a:r>
            <a:r>
              <a:rPr lang="en-US" baseline="0" dirty="0" smtClean="0"/>
              <a:t> as JSON:</a:t>
            </a:r>
          </a:p>
          <a:p>
            <a:r>
              <a:rPr lang="en-US" baseline="0" dirty="0" smtClean="0"/>
              <a:t>{‘actors’: [{</a:t>
            </a:r>
            <a:r>
              <a:rPr lang="mr-IN" baseline="0" dirty="0" smtClean="0"/>
              <a:t>…</a:t>
            </a:r>
            <a:r>
              <a:rPr lang="en-US" baseline="0" dirty="0" smtClean="0"/>
              <a:t>},</a:t>
            </a:r>
            <a:r>
              <a:rPr lang="mr-IN" baseline="0" dirty="0" smtClean="0"/>
              <a:t>…</a:t>
            </a:r>
            <a:r>
              <a:rPr lang="en-US" baseline="0" dirty="0" smtClean="0"/>
              <a:t>,{</a:t>
            </a:r>
            <a:r>
              <a:rPr lang="mr-IN" baseline="0" dirty="0" smtClean="0"/>
              <a:t>…</a:t>
            </a:r>
            <a:r>
              <a:rPr lang="en-US" baseline="0" dirty="0" smtClean="0"/>
              <a:t>]}, ‘utterances’: ’: [{</a:t>
            </a:r>
            <a:r>
              <a:rPr lang="mr-IN" baseline="0" dirty="0" smtClean="0"/>
              <a:t>…</a:t>
            </a:r>
            <a:r>
              <a:rPr lang="en-US" baseline="0" dirty="0" smtClean="0"/>
              <a:t>},</a:t>
            </a:r>
            <a:r>
              <a:rPr lang="mr-IN" baseline="0" dirty="0" smtClean="0"/>
              <a:t>…</a:t>
            </a:r>
            <a:r>
              <a:rPr lang="en-US" baseline="0" dirty="0" smtClean="0"/>
              <a:t>,{</a:t>
            </a:r>
            <a:r>
              <a:rPr lang="mr-IN" baseline="0" dirty="0" smtClean="0"/>
              <a:t>…</a:t>
            </a:r>
            <a:r>
              <a:rPr lang="en-US" baseline="0" dirty="0" smtClean="0"/>
              <a:t>]}, ‘concepts’, ’: [{</a:t>
            </a:r>
            <a:r>
              <a:rPr lang="mr-IN" baseline="0" dirty="0" smtClean="0"/>
              <a:t>…</a:t>
            </a:r>
            <a:r>
              <a:rPr lang="en-US" baseline="0" dirty="0" smtClean="0"/>
              <a:t>},</a:t>
            </a:r>
            <a:r>
              <a:rPr lang="mr-IN" baseline="0" dirty="0" smtClean="0"/>
              <a:t>…</a:t>
            </a:r>
            <a:r>
              <a:rPr lang="en-US" baseline="0" dirty="0" smtClean="0"/>
              <a:t>,{</a:t>
            </a:r>
            <a:r>
              <a:rPr lang="mr-IN" baseline="0" dirty="0" smtClean="0"/>
              <a:t>…</a:t>
            </a:r>
            <a:r>
              <a:rPr lang="en-US" baseline="0" dirty="0" smtClean="0"/>
              <a:t>]}, ‘other data’:???}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DBA3-6AC6-6C4C-A14E-8931482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71F4-328F-3E4D-96DB-09DF108304A1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DF28-99B4-7447-A9CA-D532603B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69220" y="5855551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rda.to_cleantext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60219" y="1233090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rda.PubMed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39843" y="2218535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rda.Discourse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05852" y="1246936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rda.Zotero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9842" y="3912352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on disc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14653" y="224303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Zotero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725584" y="224303"/>
            <a:ext cx="1765365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PubMed</a:t>
            </a:r>
            <a:endParaRPr lang="en-US" dirty="0"/>
          </a:p>
        </p:txBody>
      </p:sp>
      <p:cxnSp>
        <p:nvCxnSpPr>
          <p:cNvPr id="5" name="Elbow Connector 4"/>
          <p:cNvCxnSpPr>
            <a:stCxn id="13" idx="3"/>
            <a:endCxn id="12" idx="0"/>
          </p:cNvCxnSpPr>
          <p:nvPr/>
        </p:nvCxnSpPr>
        <p:spPr>
          <a:xfrm>
            <a:off x="2680018" y="473685"/>
            <a:ext cx="308517" cy="773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" idx="1"/>
            <a:endCxn id="13" idx="2"/>
          </p:cNvCxnSpPr>
          <p:nvPr/>
        </p:nvCxnSpPr>
        <p:spPr>
          <a:xfrm rot="10800000">
            <a:off x="1797336" y="723068"/>
            <a:ext cx="308516" cy="773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1"/>
            <a:endCxn id="9" idx="0"/>
          </p:cNvCxnSpPr>
          <p:nvPr/>
        </p:nvCxnSpPr>
        <p:spPr>
          <a:xfrm rot="10800000" flipV="1">
            <a:off x="7842902" y="473684"/>
            <a:ext cx="882682" cy="759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3"/>
            <a:endCxn id="11" idx="0"/>
          </p:cNvCxnSpPr>
          <p:nvPr/>
        </p:nvCxnSpPr>
        <p:spPr>
          <a:xfrm>
            <a:off x="3871217" y="1496318"/>
            <a:ext cx="1951309" cy="7222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11" idx="0"/>
          </p:cNvCxnSpPr>
          <p:nvPr/>
        </p:nvCxnSpPr>
        <p:spPr>
          <a:xfrm rot="10800000" flipV="1">
            <a:off x="5822527" y="1482471"/>
            <a:ext cx="1137693" cy="7360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8" idx="2"/>
          </p:cNvCxnSpPr>
          <p:nvPr/>
        </p:nvCxnSpPr>
        <p:spPr>
          <a:xfrm rot="16200000" flipH="1">
            <a:off x="1565912" y="3168323"/>
            <a:ext cx="4608615" cy="1763368"/>
          </a:xfrm>
          <a:prstGeom prst="bentConnector3">
            <a:avLst>
              <a:gd name="adj1" fmla="val 104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8" idx="2"/>
          </p:cNvCxnSpPr>
          <p:nvPr/>
        </p:nvCxnSpPr>
        <p:spPr>
          <a:xfrm rot="5400000">
            <a:off x="3986173" y="2497585"/>
            <a:ext cx="4622461" cy="3090999"/>
          </a:xfrm>
          <a:prstGeom prst="bentConnector3">
            <a:avLst>
              <a:gd name="adj1" fmla="val 104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1"/>
            <a:endCxn id="8" idx="1"/>
          </p:cNvCxnSpPr>
          <p:nvPr/>
        </p:nvCxnSpPr>
        <p:spPr>
          <a:xfrm rot="10800000" flipV="1">
            <a:off x="3869221" y="2467917"/>
            <a:ext cx="1070623" cy="3637016"/>
          </a:xfrm>
          <a:prstGeom prst="bentConnector3">
            <a:avLst>
              <a:gd name="adj1" fmla="val 121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0" idx="2"/>
          </p:cNvCxnSpPr>
          <p:nvPr/>
        </p:nvCxnSpPr>
        <p:spPr>
          <a:xfrm flipV="1">
            <a:off x="5634585" y="4411116"/>
            <a:ext cx="187940" cy="1693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" idx="1"/>
            <a:endCxn id="8" idx="0"/>
          </p:cNvCxnSpPr>
          <p:nvPr/>
        </p:nvCxnSpPr>
        <p:spPr>
          <a:xfrm rot="10800000" flipV="1">
            <a:off x="4751904" y="4161733"/>
            <a:ext cx="187939" cy="1693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" idx="0"/>
            <a:endCxn id="11" idx="2"/>
          </p:cNvCxnSpPr>
          <p:nvPr/>
        </p:nvCxnSpPr>
        <p:spPr>
          <a:xfrm rot="5400000" flipH="1" flipV="1">
            <a:off x="5224999" y="3314826"/>
            <a:ext cx="119505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" idx="3"/>
            <a:endCxn id="10" idx="3"/>
          </p:cNvCxnSpPr>
          <p:nvPr/>
        </p:nvCxnSpPr>
        <p:spPr>
          <a:xfrm flipH="1">
            <a:off x="6705207" y="2467917"/>
            <a:ext cx="1" cy="1693817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contains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co-utterers (2 mode)</a:t>
            </a:r>
            <a:endParaRPr lang="en-US" sz="11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0617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co-words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co-citations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author co-citations (2 mode)</a:t>
            </a:r>
            <a:endParaRPr lang="en-US" sz="1100" i="1" dirty="0"/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7787" y="1894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co-u-via-a (2 mode)</a:t>
            </a:r>
            <a:endParaRPr lang="en-US" sz="11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co-u-via-c (2 mode)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co-c-utterers (2 mode)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co-c-via-a </a:t>
            </a:r>
            <a:r>
              <a:rPr lang="en-US" sz="1100" i="1" dirty="0"/>
              <a:t>(2 mode)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co-citations (3 mode)</a:t>
            </a:r>
            <a:endParaRPr lang="en-US" sz="11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83768" y="1733318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author bibliographic coupling (3 mode)</a:t>
            </a:r>
          </a:p>
          <a:p>
            <a:r>
              <a:rPr lang="en-US" sz="1100" i="1" dirty="0" smtClean="0"/>
              <a:t>bibliographic coupling (3 mode)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author co-citations (3 mode)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056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Utterance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u</a:t>
            </a:r>
            <a:r>
              <a:rPr lang="en-US" sz="1100" dirty="0" smtClean="0">
                <a:solidFill>
                  <a:srgbClr val="C00000"/>
                </a:solidFill>
              </a:rPr>
              <a:t>ttered by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contains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co-utterers (2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0617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co-words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co-citations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author co-citations (2 mode)</a:t>
            </a:r>
            <a:endParaRPr lang="en-US" sz="1100" i="1" dirty="0"/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7787" y="189444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co-u-via-a (2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co-u-via-c (2 mode)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co-c-utterers (2 mode)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co-c-via-a </a:t>
            </a:r>
            <a:r>
              <a:rPr lang="en-US" sz="1100" i="1" dirty="0"/>
              <a:t>(2 mode)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co-citations (3 mode)</a:t>
            </a:r>
            <a:endParaRPr lang="en-US" sz="11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83768" y="1733318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author bibliographic coupling (3 mode)</a:t>
            </a:r>
          </a:p>
          <a:p>
            <a:r>
              <a:rPr lang="en-US" sz="1100" i="1" dirty="0" smtClean="0"/>
              <a:t>bibliographic coupling (3 mode)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author co-citations (3 mode)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6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Utterance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Concept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contains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co-utterers (2 mode)</a:t>
            </a:r>
            <a:endParaRPr lang="en-US" sz="11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105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co-words (2 mode)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r</a:t>
            </a:r>
            <a:r>
              <a:rPr lang="en-US" sz="1100" b="1" i="1" dirty="0" smtClean="0">
                <a:solidFill>
                  <a:srgbClr val="C00000"/>
                </a:solidFill>
              </a:rPr>
              <a:t>aw co-citations (2 mode)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r</a:t>
            </a:r>
            <a:r>
              <a:rPr lang="en-US" sz="1100" b="1" i="1" dirty="0" smtClean="0">
                <a:solidFill>
                  <a:srgbClr val="C00000"/>
                </a:solidFill>
              </a:rPr>
              <a:t>aw author co-citations (2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7787" y="1894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co-u-via-a (2 mode)</a:t>
            </a:r>
            <a:endParaRPr lang="en-US" sz="11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co-u-via-c (2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co-c-utterers (2 mode)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co-c-via-a </a:t>
            </a:r>
            <a:r>
              <a:rPr lang="en-US" sz="1100" i="1" dirty="0"/>
              <a:t>(2 mode)</a:t>
            </a:r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co-citations (3 mode)</a:t>
            </a:r>
            <a:endParaRPr lang="en-US" sz="11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83768" y="1733318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author bibliographic coupling (3 mode)</a:t>
            </a:r>
          </a:p>
          <a:p>
            <a:r>
              <a:rPr lang="en-US" sz="1100" i="1" dirty="0" smtClean="0"/>
              <a:t>bibliographic coupling (3 mode)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author co-citations (3 mode)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9041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Concept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contains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co-utterers (2 mode)</a:t>
            </a:r>
            <a:endParaRPr lang="en-US" sz="11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0617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co-words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co-citations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author co-citations (2 mode)</a:t>
            </a:r>
            <a:endParaRPr lang="en-US" sz="1100" i="1" dirty="0"/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7787" y="1894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co-u-via-a (2 mode)</a:t>
            </a:r>
            <a:endParaRPr lang="en-US" sz="11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co-u-via-c (2 mode)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co-c-utterers (2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co-c-via-a </a:t>
            </a:r>
            <a:r>
              <a:rPr lang="en-US" sz="1100" b="1" i="1" dirty="0">
                <a:solidFill>
                  <a:srgbClr val="C00000"/>
                </a:solidFill>
              </a:rPr>
              <a:t>(2 mode)</a:t>
            </a:r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u</a:t>
            </a:r>
            <a:r>
              <a:rPr lang="en-US" sz="1100" dirty="0" smtClean="0">
                <a:solidFill>
                  <a:srgbClr val="C00000"/>
                </a:solidFill>
              </a:rPr>
              <a:t>ttered by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co-citations (3 mode)</a:t>
            </a:r>
            <a:endParaRPr lang="en-US" sz="11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83768" y="1733318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author bibliographic coupling (3 mode)</a:t>
            </a:r>
          </a:p>
          <a:p>
            <a:r>
              <a:rPr lang="en-US" sz="1100" i="1" dirty="0" smtClean="0"/>
              <a:t>bibliographic coupling (3 mode)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author co-citations (3 mode)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4618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ept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author co-citations (3 mode)</a:t>
            </a:r>
            <a:endParaRPr lang="en-US" sz="1100" i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Utterance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contains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Utterance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</a:t>
            </a:r>
            <a:r>
              <a:rPr lang="en-US" sz="1100" dirty="0" smtClean="0">
                <a:solidFill>
                  <a:srgbClr val="C00000"/>
                </a:solidFill>
              </a:rPr>
              <a:t>efers to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co-utterers (2 mode)</a:t>
            </a:r>
            <a:endParaRPr lang="en-US" sz="11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0617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co-words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co-citations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author co-citations (2 mode)</a:t>
            </a:r>
            <a:endParaRPr lang="en-US" sz="1100" i="1" dirty="0"/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matched co-citations (3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3768" y="1733318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author bibliographic coupling (3 mode)</a:t>
            </a:r>
          </a:p>
          <a:p>
            <a:r>
              <a:rPr lang="en-US" sz="1100" b="1" i="1" dirty="0" smtClean="0">
                <a:solidFill>
                  <a:srgbClr val="C00000"/>
                </a:solidFill>
              </a:rPr>
              <a:t>bibliographic coupling (3 mode)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7787" y="1894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co-u-via-a (2 mode)</a:t>
            </a:r>
            <a:endParaRPr lang="en-US" sz="11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co-u-via-c (2 mode)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co-c-utterers (2 mode)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co-c-via-a </a:t>
            </a:r>
            <a:r>
              <a:rPr lang="en-US" sz="1100" i="1" dirty="0"/>
              <a:t>(2 mode)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9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055792" y="3534312"/>
            <a:ext cx="714298" cy="36120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004066" y="2184267"/>
            <a:ext cx="726817" cy="372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389746" y="2167607"/>
            <a:ext cx="1419258" cy="77536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389746" y="5311333"/>
            <a:ext cx="1419258" cy="378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212749" y="2170887"/>
            <a:ext cx="718259" cy="771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5743" y="2305332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Utterance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721" y="11080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512004" y="275079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348527" y="230873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512004" y="5058550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798" y="233913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432134" y="3866872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6643" y="450689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contains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66721" y="312605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74" name="Elbow Connector 73"/>
          <p:cNvCxnSpPr>
            <a:stCxn id="52" idx="1"/>
            <a:endCxn id="51" idx="2"/>
          </p:cNvCxnSpPr>
          <p:nvPr/>
        </p:nvCxnSpPr>
        <p:spPr>
          <a:xfrm rot="10800000">
            <a:off x="1927270" y="2807498"/>
            <a:ext cx="1584735" cy="25004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170128" y="3634982"/>
            <a:ext cx="1157483" cy="4987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Actor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0" name="Elbow Connector 79"/>
          <p:cNvCxnSpPr>
            <a:stCxn id="52" idx="3"/>
            <a:endCxn id="79" idx="2"/>
          </p:cNvCxnSpPr>
          <p:nvPr/>
        </p:nvCxnSpPr>
        <p:spPr>
          <a:xfrm flipV="1">
            <a:off x="4669487" y="4133746"/>
            <a:ext cx="2079383" cy="1174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8764" y="508284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efers to</a:t>
            </a:r>
            <a:endParaRPr lang="en-US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8133767" y="2306273"/>
            <a:ext cx="1157483" cy="498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Utterance</a:t>
            </a:r>
            <a:endParaRPr lang="en-US" dirty="0"/>
          </a:p>
        </p:txBody>
      </p:sp>
      <p:cxnSp>
        <p:nvCxnSpPr>
          <p:cNvPr id="85" name="Elbow Connector 84"/>
          <p:cNvCxnSpPr>
            <a:stCxn id="52" idx="3"/>
            <a:endCxn id="84" idx="2"/>
          </p:cNvCxnSpPr>
          <p:nvPr/>
        </p:nvCxnSpPr>
        <p:spPr>
          <a:xfrm flipV="1">
            <a:off x="4669487" y="2805037"/>
            <a:ext cx="4043022" cy="2502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26111" y="2323003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</a:t>
            </a:r>
            <a:r>
              <a:rPr lang="en-US" sz="1100" dirty="0" smtClean="0">
                <a:solidFill>
                  <a:srgbClr val="C00000"/>
                </a:solidFill>
              </a:rPr>
              <a:t>efers to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5" idx="1"/>
            <a:endCxn id="51" idx="3"/>
          </p:cNvCxnSpPr>
          <p:nvPr/>
        </p:nvCxnSpPr>
        <p:spPr>
          <a:xfrm flipH="1">
            <a:off x="2506010" y="2554714"/>
            <a:ext cx="1009733" cy="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H="1" flipV="1">
            <a:off x="4090746" y="773843"/>
            <a:ext cx="3739" cy="153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6657" y="1909278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co-utterers (2 mode)</a:t>
            </a:r>
            <a:endParaRPr lang="en-US" sz="11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095464" y="5721166"/>
            <a:ext cx="20617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co-words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co-citations (2 mode)</a:t>
            </a:r>
          </a:p>
          <a:p>
            <a:r>
              <a:rPr lang="en-US" sz="1100" i="1" dirty="0"/>
              <a:t>r</a:t>
            </a:r>
            <a:r>
              <a:rPr lang="en-US" sz="1100" i="1" dirty="0" smtClean="0"/>
              <a:t>aw author co-citations (2 mode)</a:t>
            </a:r>
            <a:endParaRPr lang="en-US" sz="1100" i="1" dirty="0"/>
          </a:p>
        </p:txBody>
      </p:sp>
      <p:cxnSp>
        <p:nvCxnSpPr>
          <p:cNvPr id="14" name="Straight Arrow Connector 13"/>
          <p:cNvCxnSpPr>
            <a:stCxn id="5" idx="2"/>
            <a:endCxn id="52" idx="0"/>
          </p:cNvCxnSpPr>
          <p:nvPr/>
        </p:nvCxnSpPr>
        <p:spPr>
          <a:xfrm flipH="1">
            <a:off x="4090746" y="2804096"/>
            <a:ext cx="3739" cy="22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1"/>
            <a:endCxn id="51" idx="2"/>
          </p:cNvCxnSpPr>
          <p:nvPr/>
        </p:nvCxnSpPr>
        <p:spPr>
          <a:xfrm rot="10800000">
            <a:off x="1927270" y="2807498"/>
            <a:ext cx="504865" cy="130875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2" idx="0"/>
          </p:cNvCxnSpPr>
          <p:nvPr/>
        </p:nvCxnSpPr>
        <p:spPr>
          <a:xfrm rot="5400000">
            <a:off x="3021293" y="2793680"/>
            <a:ext cx="1062776" cy="108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52" idx="0"/>
          </p:cNvCxnSpPr>
          <p:nvPr/>
        </p:nvCxnSpPr>
        <p:spPr>
          <a:xfrm rot="16200000" flipH="1">
            <a:off x="3204354" y="4172158"/>
            <a:ext cx="692914" cy="1079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84" idx="1"/>
          </p:cNvCxnSpPr>
          <p:nvPr/>
        </p:nvCxnSpPr>
        <p:spPr>
          <a:xfrm>
            <a:off x="4673226" y="2554714"/>
            <a:ext cx="3460541" cy="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7787" y="1894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co-u-via-a (2 mode)</a:t>
            </a:r>
            <a:endParaRPr lang="en-US" sz="11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2921" y="294246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co-u-via-c (2 mode)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657" y="292567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co-c-utterers (2 mode)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6590" y="57379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co-c-via-a </a:t>
            </a:r>
            <a:r>
              <a:rPr lang="en-US" sz="1100" i="1" dirty="0"/>
              <a:t>(2 mode)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12749" y="396661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ttered by</a:t>
            </a:r>
            <a:endParaRPr lang="en-US" sz="1100" dirty="0"/>
          </a:p>
        </p:txBody>
      </p:sp>
      <p:cxnSp>
        <p:nvCxnSpPr>
          <p:cNvPr id="88" name="Elbow Connector 87"/>
          <p:cNvCxnSpPr>
            <a:stCxn id="5" idx="3"/>
            <a:endCxn id="79" idx="1"/>
          </p:cNvCxnSpPr>
          <p:nvPr/>
        </p:nvCxnSpPr>
        <p:spPr>
          <a:xfrm>
            <a:off x="4673226" y="2554714"/>
            <a:ext cx="1496902" cy="13296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0189" y="1909277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matched co-citations (3 mode)</a:t>
            </a:r>
            <a:endParaRPr lang="en-US" sz="11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83768" y="1733318"/>
            <a:ext cx="2457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</a:rPr>
              <a:t>author bibliographic coupling (3 mode)</a:t>
            </a:r>
          </a:p>
          <a:p>
            <a:r>
              <a:rPr lang="en-US" sz="1100" i="1" dirty="0" smtClean="0"/>
              <a:t>bibliographic coupling (3 mode)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51533" y="3293295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C00000"/>
                </a:solidFill>
              </a:rPr>
              <a:t>matched author co-citations (3 mode)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589</Words>
  <Application>Microsoft Macintosh PowerPoint</Application>
  <PresentationFormat>Widescreen</PresentationFormat>
  <Paragraphs>179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arno.simons@gmail.com</dc:creator>
  <cp:lastModifiedBy>arno.simons@gmail.com</cp:lastModifiedBy>
  <cp:revision>29</cp:revision>
  <dcterms:created xsi:type="dcterms:W3CDTF">2017-08-24T19:21:30Z</dcterms:created>
  <dcterms:modified xsi:type="dcterms:W3CDTF">2017-09-22T21:55:12Z</dcterms:modified>
</cp:coreProperties>
</file>