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175" y="76200"/>
            <a:ext cx="9144000" cy="843280"/>
          </a:xfrm>
        </p:spPr>
        <p:txBody>
          <a:bodyPr>
            <a:noAutofit/>
          </a:bodyPr>
          <a:p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 Project</a:t>
            </a:r>
            <a:b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slicing website sederhana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DeepinScreenshot_select-area_202007211224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48410"/>
            <a:ext cx="10058400" cy="5059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95630"/>
          </a:xfrm>
        </p:spPr>
        <p:txBody>
          <a:bodyPr/>
          <a:p>
            <a:r>
              <a:rPr lang="en-US" altLang="en-US"/>
              <a:t>bar navigation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menu-bar-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1663700"/>
            <a:ext cx="5751195" cy="5791200"/>
          </a:xfrm>
          <a:prstGeom prst="rect">
            <a:avLst/>
          </a:prstGeom>
        </p:spPr>
      </p:pic>
      <p:pic>
        <p:nvPicPr>
          <p:cNvPr id="5" name="Picture 4" descr="menu-bar-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60500"/>
            <a:ext cx="6209030" cy="6054090"/>
          </a:xfrm>
          <a:prstGeom prst="rect">
            <a:avLst/>
          </a:prstGeom>
        </p:spPr>
      </p:pic>
      <p:pic>
        <p:nvPicPr>
          <p:cNvPr id="6" name="Picture 5" descr="DeepinScreenshot_select-area_202007211234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989965"/>
            <a:ext cx="11854815" cy="103124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59740"/>
          </a:xfrm>
        </p:spPr>
        <p:txBody>
          <a:bodyPr/>
          <a:p>
            <a:r>
              <a:rPr lang="en-US" altLang="en-US"/>
              <a:t>Content</a:t>
            </a:r>
            <a:endParaRPr lang="en-US" altLang="en-US"/>
          </a:p>
        </p:txBody>
      </p:sp>
      <p:pic>
        <p:nvPicPr>
          <p:cNvPr id="8" name="Picture 7" descr="DeepinScreenshot_select-area_20200721123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1288415"/>
            <a:ext cx="7873365" cy="3870325"/>
          </a:xfrm>
          <a:prstGeom prst="rect">
            <a:avLst/>
          </a:prstGeom>
        </p:spPr>
      </p:pic>
      <p:pic>
        <p:nvPicPr>
          <p:cNvPr id="9" name="Content Placeholder 8" descr="content-css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665" y="-323850"/>
            <a:ext cx="47244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647700" y="258445"/>
            <a:ext cx="10515600" cy="4597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/>
              <a:t>full image</a:t>
            </a:r>
            <a:endParaRPr lang="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DeepinScreenshot_select-area_20200721182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0" y="837565"/>
            <a:ext cx="7860665" cy="5339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img-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085" y="-448945"/>
            <a:ext cx="6435090" cy="4229100"/>
          </a:xfrm>
          <a:prstGeom prst="rect">
            <a:avLst/>
          </a:prstGeom>
        </p:spPr>
      </p:pic>
      <p:pic>
        <p:nvPicPr>
          <p:cNvPr id="5" name="Picture 4" descr="img-j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020" y="3119755"/>
            <a:ext cx="6550025" cy="4236085"/>
          </a:xfrm>
          <a:prstGeom prst="rect">
            <a:avLst/>
          </a:prstGeom>
        </p:spPr>
      </p:pic>
      <p:pic>
        <p:nvPicPr>
          <p:cNvPr id="6" name="Picture 5" descr="img-c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65" y="-448945"/>
            <a:ext cx="5816600" cy="7647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3180"/>
            <a:ext cx="10515600" cy="554990"/>
          </a:xfrm>
        </p:spPr>
        <p:txBody>
          <a:bodyPr/>
          <a:p>
            <a:r>
              <a:rPr lang="" altLang="en-US"/>
              <a:t>Detail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DeepinScreenshot_select-area_202007211837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1494155"/>
            <a:ext cx="10058400" cy="1898650"/>
          </a:xfrm>
          <a:prstGeom prst="rect">
            <a:avLst/>
          </a:prstGeom>
        </p:spPr>
      </p:pic>
      <p:pic>
        <p:nvPicPr>
          <p:cNvPr id="5" name="Picture 4" descr="DeepinScreenshot_select-area_202007211839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771265"/>
            <a:ext cx="100584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detail-j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7430" y="1131570"/>
            <a:ext cx="7655560" cy="4594860"/>
          </a:xfrm>
          <a:prstGeom prst="rect">
            <a:avLst/>
          </a:prstGeom>
        </p:spPr>
      </p:pic>
      <p:pic>
        <p:nvPicPr>
          <p:cNvPr id="4" name="Picture 3" descr="detail-ht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8460" y="258445"/>
            <a:ext cx="6002020" cy="5792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handleAdd Whislist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DeepinScreenshot_select-area_202007211853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1127760"/>
            <a:ext cx="4572000" cy="4267200"/>
          </a:xfrm>
          <a:prstGeom prst="rect">
            <a:avLst/>
          </a:prstGeom>
        </p:spPr>
      </p:pic>
      <p:pic>
        <p:nvPicPr>
          <p:cNvPr id="5" name="Picture 4" descr="DeepinScreenshot_select-area_20200721185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95" y="2281555"/>
            <a:ext cx="374332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whistlis-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040" y="-399415"/>
            <a:ext cx="7603490" cy="3517900"/>
          </a:xfrm>
          <a:prstGeom prst="rect">
            <a:avLst/>
          </a:prstGeom>
        </p:spPr>
      </p:pic>
      <p:pic>
        <p:nvPicPr>
          <p:cNvPr id="5" name="Picture 4" descr="whistlis-j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15" y="2519045"/>
            <a:ext cx="7600315" cy="3846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Presentation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Black</vt:lpstr>
      <vt:lpstr>微软雅黑</vt:lpstr>
      <vt:lpstr>Noto Sans CJK SC</vt:lpstr>
      <vt:lpstr>Arial Unicode MS</vt:lpstr>
      <vt:lpstr>SimSun</vt:lpstr>
      <vt:lpstr>Office 主题​​</vt:lpstr>
      <vt:lpstr>PowerPoint 演示文稿</vt:lpstr>
      <vt:lpstr>bar navigation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arnov</dc:creator>
  <cp:lastModifiedBy>arnov</cp:lastModifiedBy>
  <cp:revision>4</cp:revision>
  <dcterms:created xsi:type="dcterms:W3CDTF">2020-07-21T11:56:42Z</dcterms:created>
  <dcterms:modified xsi:type="dcterms:W3CDTF">2020-07-21T11:56:42Z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