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1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Sk&#243;linn\vor%202016\Hagn&#253;tt%20verkefni\TPS%20skynjar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/>
              <a:t>Olíuþrýstingur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Ohm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Sheet1!$H$7:$H$20</c:f>
              <c:numCache>
                <c:formatCode>General</c:formatCode>
                <c:ptCount val="14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</c:numCache>
            </c:numRef>
          </c:xVal>
          <c:yVal>
            <c:numRef>
              <c:f>Sheet1!$K$7:$K$20</c:f>
              <c:numCache>
                <c:formatCode>General</c:formatCode>
                <c:ptCount val="14"/>
                <c:pt idx="0">
                  <c:v>1</c:v>
                </c:pt>
                <c:pt idx="1">
                  <c:v>10.65</c:v>
                </c:pt>
                <c:pt idx="2">
                  <c:v>16.100000000000001</c:v>
                </c:pt>
                <c:pt idx="3">
                  <c:v>24.8</c:v>
                </c:pt>
                <c:pt idx="4">
                  <c:v>33.5</c:v>
                </c:pt>
                <c:pt idx="5">
                  <c:v>44.4</c:v>
                </c:pt>
                <c:pt idx="6">
                  <c:v>52.1</c:v>
                </c:pt>
                <c:pt idx="7">
                  <c:v>61.05</c:v>
                </c:pt>
                <c:pt idx="8">
                  <c:v>72.099999999999994</c:v>
                </c:pt>
                <c:pt idx="9">
                  <c:v>79.8</c:v>
                </c:pt>
                <c:pt idx="10">
                  <c:v>88.75</c:v>
                </c:pt>
                <c:pt idx="11">
                  <c:v>97.7</c:v>
                </c:pt>
                <c:pt idx="12">
                  <c:v>107.75</c:v>
                </c:pt>
                <c:pt idx="13">
                  <c:v>116.6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CD-4A32-885D-318C3A4E3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470432"/>
        <c:axId val="1922472608"/>
      </c:scatterChart>
      <c:valAx>
        <c:axId val="192247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s-IS"/>
                  <a:t>þrýstingur[bar]</a:t>
                </a:r>
              </a:p>
            </c:rich>
          </c:tx>
          <c:layout>
            <c:manualLayout>
              <c:xMode val="edge"/>
              <c:yMode val="edge"/>
              <c:x val="0.41787040206930653"/>
              <c:y val="0.927089552684714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72608"/>
        <c:crosses val="autoZero"/>
        <c:crossBetween val="midCat"/>
      </c:valAx>
      <c:valAx>
        <c:axId val="192247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s-IS"/>
                  <a:t>Viðnám[ohm]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47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/>
              <a:t>Loftþrýsti</a:t>
            </a:r>
            <a:r>
              <a:rPr lang="is-IS" baseline="0"/>
              <a:t>ngur</a:t>
            </a:r>
            <a:endParaRPr lang="is-I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Sheet1!$M$10</c:f>
              <c:strCache>
                <c:ptCount val="1"/>
                <c:pt idx="0">
                  <c:v>spenna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Sheet1!$J$11:$J$18</c:f>
              <c:numCache>
                <c:formatCode>General</c:formatCode>
                <c:ptCount val="8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1.2</c:v>
                </c:pt>
                <c:pt idx="4">
                  <c:v>1.4</c:v>
                </c:pt>
                <c:pt idx="5">
                  <c:v>1.6</c:v>
                </c:pt>
                <c:pt idx="6">
                  <c:v>1.8</c:v>
                </c:pt>
                <c:pt idx="7">
                  <c:v>2</c:v>
                </c:pt>
              </c:numCache>
            </c:numRef>
          </c:xVal>
          <c:yVal>
            <c:numRef>
              <c:f>Sheet1!$M$11:$M$18</c:f>
              <c:numCache>
                <c:formatCode>General</c:formatCode>
                <c:ptCount val="8"/>
                <c:pt idx="0">
                  <c:v>1.6739999999999999</c:v>
                </c:pt>
                <c:pt idx="1">
                  <c:v>2.9104999999999999</c:v>
                </c:pt>
                <c:pt idx="2">
                  <c:v>3.1689999999999996</c:v>
                </c:pt>
                <c:pt idx="3">
                  <c:v>3.4649999999999999</c:v>
                </c:pt>
                <c:pt idx="4">
                  <c:v>3.8449999999999998</c:v>
                </c:pt>
                <c:pt idx="5">
                  <c:v>4.1549999999999994</c:v>
                </c:pt>
                <c:pt idx="6">
                  <c:v>4.4550000000000001</c:v>
                </c:pt>
                <c:pt idx="7">
                  <c:v>4.7200000000000006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5D-477C-BC4F-A5B7A5AC5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1055776"/>
        <c:axId val="2041049792"/>
      </c:scatterChart>
      <c:valAx>
        <c:axId val="204105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s-IS"/>
                  <a:t>þrýstingur[bar]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49792"/>
        <c:crosses val="autoZero"/>
        <c:crossBetween val="midCat"/>
      </c:valAx>
      <c:valAx>
        <c:axId val="204104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s-IS"/>
                  <a:t>spenna[volt]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5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/>
              <a:t>TPS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'[TPS skynjari.xlsx]Sheet1'!$H$7</c:f>
              <c:strCache>
                <c:ptCount val="1"/>
                <c:pt idx="0">
                  <c:v>volt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'[TPS skynjari.xlsx]Sheet1'!$G$8:$G$19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</c:numCache>
            </c:numRef>
          </c:xVal>
          <c:yVal>
            <c:numRef>
              <c:f>'[TPS skynjari.xlsx]Sheet1'!$H$8:$H$19</c:f>
              <c:numCache>
                <c:formatCode>General</c:formatCode>
                <c:ptCount val="12"/>
                <c:pt idx="0">
                  <c:v>0.18</c:v>
                </c:pt>
                <c:pt idx="1">
                  <c:v>0.55000000000000004</c:v>
                </c:pt>
                <c:pt idx="2">
                  <c:v>0.99</c:v>
                </c:pt>
                <c:pt idx="3">
                  <c:v>1.41</c:v>
                </c:pt>
                <c:pt idx="4">
                  <c:v>1.8</c:v>
                </c:pt>
                <c:pt idx="5">
                  <c:v>2.1800000000000002</c:v>
                </c:pt>
                <c:pt idx="6">
                  <c:v>2.57</c:v>
                </c:pt>
                <c:pt idx="7">
                  <c:v>2.97</c:v>
                </c:pt>
                <c:pt idx="8">
                  <c:v>3.37</c:v>
                </c:pt>
                <c:pt idx="9">
                  <c:v>3.77</c:v>
                </c:pt>
                <c:pt idx="10">
                  <c:v>4.18</c:v>
                </c:pt>
                <c:pt idx="11">
                  <c:v>4.57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E4-490A-977B-414FABA66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1049248"/>
        <c:axId val="2041053056"/>
      </c:scatterChart>
      <c:valAx>
        <c:axId val="204104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s-IS"/>
                  <a:t>gráður[°]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53056"/>
        <c:crosses val="autoZero"/>
        <c:crossBetween val="midCat"/>
      </c:valAx>
      <c:valAx>
        <c:axId val="204105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s-IS"/>
                  <a:t>spenna[volt]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49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944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005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488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110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517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3292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203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5522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585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139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259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9E25-F68A-4234-A57B-469BEFF9FB5E}" type="datetimeFigureOut">
              <a:rPr lang="is-IS" smtClean="0"/>
              <a:t>13.5.2016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1249-07D2-47E1-BD6C-A4F2E066D57C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150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Einkenning skynjara og smíði mælaborðs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Arnþór Gíslason og Sigurður Gunnar Sigurðsson</a:t>
            </a:r>
          </a:p>
        </p:txBody>
      </p:sp>
    </p:spTree>
    <p:extLst>
      <p:ext uri="{BB962C8B-B14F-4D97-AF65-F5344CB8AC3E}">
        <p14:creationId xmlns:p14="http://schemas.microsoft.com/office/powerpoint/2010/main" val="250533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TPS - skynjari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698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Súrefnisskynjari í pústi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82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 err="1"/>
              <a:t>Wideband</a:t>
            </a:r>
            <a:endParaRPr lang="en-US" dirty="0"/>
          </a:p>
          <a:p>
            <a:r>
              <a:rPr lang="is-IS" dirty="0"/>
              <a:t>Súrefnishlutfall í útblæstri</a:t>
            </a:r>
          </a:p>
          <a:p>
            <a:endParaRPr lang="is-IS" dirty="0"/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80" y="1690688"/>
            <a:ext cx="3663720" cy="27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Mælaborð – snúningshraði.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3 </a:t>
            </a:r>
            <a:r>
              <a:rPr lang="is-IS" dirty="0" err="1"/>
              <a:t>stk</a:t>
            </a:r>
            <a:r>
              <a:rPr lang="is-IS" dirty="0"/>
              <a:t> </a:t>
            </a:r>
            <a:r>
              <a:rPr lang="is-IS" dirty="0" err="1"/>
              <a:t>led</a:t>
            </a:r>
            <a:r>
              <a:rPr lang="is-IS" dirty="0"/>
              <a:t> bar</a:t>
            </a:r>
          </a:p>
          <a:p>
            <a:r>
              <a:rPr lang="is-IS" dirty="0"/>
              <a:t>Grænn, gulur, rauður</a:t>
            </a:r>
          </a:p>
          <a:p>
            <a:r>
              <a:rPr lang="is-IS" dirty="0" err="1"/>
              <a:t>Shift</a:t>
            </a:r>
            <a:r>
              <a:rPr lang="is-IS" dirty="0"/>
              <a:t> </a:t>
            </a:r>
            <a:r>
              <a:rPr lang="is-IS" dirty="0" err="1"/>
              <a:t>register</a:t>
            </a:r>
            <a:r>
              <a:rPr lang="is-IS" dirty="0"/>
              <a:t>(skipti gisti)</a:t>
            </a:r>
          </a:p>
          <a:p>
            <a:r>
              <a:rPr lang="is-IS" dirty="0"/>
              <a:t>8 – bitar</a:t>
            </a:r>
          </a:p>
          <a:p>
            <a:r>
              <a:rPr lang="is-IS" dirty="0"/>
              <a:t>0-9100 </a:t>
            </a:r>
            <a:r>
              <a:rPr lang="is-IS" dirty="0" err="1"/>
              <a:t>rpm</a:t>
            </a:r>
            <a:endParaRPr lang="is-IS" dirty="0"/>
          </a:p>
          <a:p>
            <a:r>
              <a:rPr lang="is-IS" dirty="0"/>
              <a:t>Skiptiljós</a:t>
            </a:r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3607" y="1690688"/>
            <a:ext cx="4480193" cy="33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Mælaborð - gírbirtir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7 bita display með punkt</a:t>
            </a:r>
          </a:p>
          <a:p>
            <a:r>
              <a:rPr lang="is-IS" dirty="0"/>
              <a:t>8 bita </a:t>
            </a:r>
            <a:r>
              <a:rPr lang="is-IS" dirty="0" err="1"/>
              <a:t>shift</a:t>
            </a:r>
            <a:r>
              <a:rPr lang="is-IS" dirty="0"/>
              <a:t> </a:t>
            </a:r>
            <a:r>
              <a:rPr lang="is-IS" dirty="0" err="1"/>
              <a:t>register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03" y="1274619"/>
            <a:ext cx="4090012" cy="54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0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Markmið verkefnisins.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s-IS" dirty="0"/>
              <a:t>Einkenna skynjara</a:t>
            </a:r>
            <a:br>
              <a:rPr lang="is-IS" dirty="0"/>
            </a:br>
            <a:r>
              <a:rPr lang="is-IS" dirty="0"/>
              <a:t> - Olíuhiti</a:t>
            </a:r>
            <a:br>
              <a:rPr lang="is-IS" dirty="0"/>
            </a:br>
            <a:r>
              <a:rPr lang="is-IS" dirty="0"/>
              <a:t> - </a:t>
            </a:r>
            <a:r>
              <a:rPr lang="is-IS" dirty="0" err="1"/>
              <a:t>Olíuþrýsingur</a:t>
            </a:r>
            <a:br>
              <a:rPr lang="is-IS" dirty="0"/>
            </a:br>
            <a:r>
              <a:rPr lang="is-IS" dirty="0"/>
              <a:t> - Vatnshiti</a:t>
            </a:r>
            <a:br>
              <a:rPr lang="is-IS" dirty="0"/>
            </a:br>
            <a:r>
              <a:rPr lang="is-IS" dirty="0"/>
              <a:t> - Lofthiti(TMAP)</a:t>
            </a:r>
            <a:br>
              <a:rPr lang="is-IS" dirty="0"/>
            </a:br>
            <a:r>
              <a:rPr lang="is-IS" dirty="0"/>
              <a:t> - Loftþrýstingur(MAP)</a:t>
            </a:r>
            <a:br>
              <a:rPr lang="is-IS" dirty="0"/>
            </a:br>
            <a:r>
              <a:rPr lang="is-IS" dirty="0"/>
              <a:t> - Stöðuskynjari inngjafar(TPS)</a:t>
            </a:r>
            <a:br>
              <a:rPr lang="is-IS" dirty="0"/>
            </a:br>
            <a:r>
              <a:rPr lang="is-IS" dirty="0"/>
              <a:t> - Súrefnisskynjari í </a:t>
            </a:r>
            <a:r>
              <a:rPr lang="is-IS" dirty="0" err="1"/>
              <a:t>pústi</a:t>
            </a:r>
            <a:r>
              <a:rPr lang="is-IS" dirty="0"/>
              <a:t>(</a:t>
            </a:r>
            <a:r>
              <a:rPr lang="is-IS" dirty="0" err="1"/>
              <a:t>Wideband</a:t>
            </a:r>
            <a:r>
              <a:rPr lang="is-IS" dirty="0"/>
              <a:t>)</a:t>
            </a:r>
          </a:p>
          <a:p>
            <a:r>
              <a:rPr lang="is-IS" dirty="0"/>
              <a:t>Smíða mælaborð</a:t>
            </a:r>
            <a:br>
              <a:rPr lang="is-IS" dirty="0"/>
            </a:br>
            <a:r>
              <a:rPr lang="is-IS" dirty="0"/>
              <a:t> - Snúningshraði</a:t>
            </a:r>
            <a:br>
              <a:rPr lang="is-IS" dirty="0"/>
            </a:br>
            <a:r>
              <a:rPr lang="is-IS" dirty="0"/>
              <a:t> - Gírabirti</a:t>
            </a:r>
            <a:br>
              <a:rPr lang="is-IS" dirty="0"/>
            </a:br>
            <a:r>
              <a:rPr lang="is-IS" dirty="0"/>
              <a:t> - Skiptiljós</a:t>
            </a:r>
          </a:p>
        </p:txBody>
      </p:sp>
    </p:spTree>
    <p:extLst>
      <p:ext uri="{BB962C8B-B14F-4D97-AF65-F5344CB8AC3E}">
        <p14:creationId xmlns:p14="http://schemas.microsoft.com/office/powerpoint/2010/main" val="109138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Olíu- og vatnshitaskynjari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Sömu skynjarar fyrir</a:t>
            </a:r>
            <a:br>
              <a:rPr lang="is-IS" dirty="0"/>
            </a:br>
            <a:r>
              <a:rPr lang="is-IS" dirty="0"/>
              <a:t> olíu- og vatnshita</a:t>
            </a:r>
            <a:endParaRPr lang="en-US" dirty="0"/>
          </a:p>
          <a:p>
            <a:r>
              <a:rPr lang="is-IS" dirty="0"/>
              <a:t>Uppfletti tafla</a:t>
            </a:r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29447" r="104" b="20969"/>
          <a:stretch>
            <a:fillRect/>
          </a:stretch>
        </p:blipFill>
        <p:spPr>
          <a:xfrm>
            <a:off x="612473" y="4420544"/>
            <a:ext cx="3545366" cy="1757920"/>
          </a:xfrm>
          <a:prstGeom prst="rect">
            <a:avLst/>
          </a:prstGeom>
        </p:spPr>
      </p:pic>
      <p:pic>
        <p:nvPicPr>
          <p:cNvPr id="5" name="Picture 4" descr="fluidtempNT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18" y="1825625"/>
            <a:ext cx="6458545" cy="48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8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Olíuþrýstingsskynjari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Sendir fyrir olíuþrýsting</a:t>
            </a:r>
          </a:p>
          <a:p>
            <a:r>
              <a:rPr lang="is-IS" dirty="0"/>
              <a:t>Membra og stilliviðnám</a:t>
            </a:r>
          </a:p>
          <a:p>
            <a:r>
              <a:rPr lang="is-IS" dirty="0"/>
              <a:t>3-160</a:t>
            </a:r>
            <a:r>
              <a:rPr lang="el-GR" dirty="0"/>
              <a:t>Ω</a:t>
            </a:r>
            <a:endParaRPr lang="is-IS" dirty="0"/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81" y="1825625"/>
            <a:ext cx="3877019" cy="38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9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Olíuþrýstingsskynjari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938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94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MAP – skynjari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Lofthiti</a:t>
            </a:r>
            <a:endParaRPr lang="en-US" dirty="0"/>
          </a:p>
          <a:p>
            <a:r>
              <a:rPr lang="is-IS" dirty="0"/>
              <a:t>Loftþrýstingur  í soggrein</a:t>
            </a:r>
          </a:p>
          <a:p>
            <a:r>
              <a:rPr lang="is-IS" dirty="0"/>
              <a:t>2bar (</a:t>
            </a:r>
            <a:r>
              <a:rPr lang="is-IS" dirty="0" err="1"/>
              <a:t>gauge</a:t>
            </a:r>
            <a:r>
              <a:rPr lang="is-IS" dirty="0"/>
              <a:t>)</a:t>
            </a:r>
          </a:p>
          <a:p>
            <a:r>
              <a:rPr lang="is-IS" dirty="0"/>
              <a:t>-30°C - 130°C</a:t>
            </a:r>
          </a:p>
          <a:p>
            <a:r>
              <a:rPr lang="is-IS" dirty="0"/>
              <a:t>Uppfletti tafla</a:t>
            </a:r>
          </a:p>
          <a:p>
            <a:endParaRPr lang="is-IS" dirty="0"/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50" y="1690688"/>
            <a:ext cx="3616350" cy="362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MAP – skynjari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58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00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MAP – hitaskynjari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880" y="1329704"/>
            <a:ext cx="6463012" cy="4847259"/>
          </a:xfrm>
        </p:spPr>
      </p:pic>
    </p:spTree>
    <p:extLst>
      <p:ext uri="{BB962C8B-B14F-4D97-AF65-F5344CB8AC3E}">
        <p14:creationId xmlns:p14="http://schemas.microsoft.com/office/powerpoint/2010/main" val="299671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TPS - skynjari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 dirty="0"/>
              <a:t>Staða inngjafarspjalds</a:t>
            </a:r>
          </a:p>
          <a:p>
            <a:r>
              <a:rPr lang="is-IS" dirty="0"/>
              <a:t>Stilliviðnám</a:t>
            </a:r>
          </a:p>
          <a:p>
            <a:r>
              <a:rPr lang="is-IS"/>
              <a:t>Línulegur</a:t>
            </a:r>
            <a:endParaRPr lang="is-IS" dirty="0"/>
          </a:p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30" y="1825625"/>
            <a:ext cx="2985670" cy="19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146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Einkenning skynjara og smíði mælaborðs</vt:lpstr>
      <vt:lpstr>Markmið verkefnisins.</vt:lpstr>
      <vt:lpstr>Olíu- og vatnshitaskynjari</vt:lpstr>
      <vt:lpstr>Olíuþrýstingsskynjari</vt:lpstr>
      <vt:lpstr>Olíuþrýstingsskynjari</vt:lpstr>
      <vt:lpstr>MAP – skynjari </vt:lpstr>
      <vt:lpstr>MAP – skynjari </vt:lpstr>
      <vt:lpstr>MAP – hitaskynjari </vt:lpstr>
      <vt:lpstr>TPS - skynjari</vt:lpstr>
      <vt:lpstr>TPS - skynjari</vt:lpstr>
      <vt:lpstr>Súrefnisskynjari í pústi</vt:lpstr>
      <vt:lpstr>Mælaborð – snúningshraði.</vt:lpstr>
      <vt:lpstr>Mælaborð - gírbirtir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Einkenning skynjara og smíði mælaborðs.</dc:title>
  <dc:creator>Sigurður Gunnar Sigurðsson</dc:creator>
  <cp:lastModifiedBy>Sigurður Gunnar Sigurðsson</cp:lastModifiedBy>
  <cp:revision>20</cp:revision>
  <dcterms:created xsi:type="dcterms:W3CDTF">2016-05-12T14:37:03Z</dcterms:created>
  <dcterms:modified xsi:type="dcterms:W3CDTF">2016-05-13T01:37:16Z</dcterms:modified>
</cp:coreProperties>
</file>