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2400" dirty="0"/>
              <a:t>UE19CS204 – Web Technologies</a:t>
            </a:r>
            <a:br>
              <a:rPr lang="en-US" sz="2400" dirty="0"/>
            </a:br>
            <a:r>
              <a:rPr lang="en-US" sz="2400" dirty="0"/>
              <a:t>Mini Project</a:t>
            </a:r>
            <a:endParaRPr lang="en-GB" sz="2400" dirty="0"/>
          </a:p>
        </p:txBody>
      </p:sp>
      <p:sp>
        <p:nvSpPr>
          <p:cNvPr id="3" name="Subtitle 2"/>
          <p:cNvSpPr>
            <a:spLocks noGrp="1"/>
          </p:cNvSpPr>
          <p:nvPr>
            <p:ph type="subTitle" idx="1"/>
          </p:nvPr>
        </p:nvSpPr>
        <p:spPr>
          <a:xfrm>
            <a:off x="1028700" y="3446106"/>
            <a:ext cx="7086600" cy="1752600"/>
          </a:xfrm>
        </p:spPr>
        <p:txBody>
          <a:bodyPr>
            <a:noAutofit/>
          </a:bodyPr>
          <a:lstStyle/>
          <a:p>
            <a:pPr algn="l"/>
            <a:r>
              <a:rPr lang="en-US" sz="2000" dirty="0"/>
              <a:t>Section - A</a:t>
            </a:r>
          </a:p>
          <a:p>
            <a:pPr algn="l"/>
            <a:r>
              <a:rPr lang="en-US" sz="2000" dirty="0"/>
              <a:t>Team Members:</a:t>
            </a:r>
          </a:p>
          <a:p>
            <a:pPr algn="l"/>
            <a:r>
              <a:rPr lang="en-IN" sz="2000" b="0" i="0" u="none" strike="noStrike" baseline="0" dirty="0">
                <a:latin typeface="UbuntuMono-Regular"/>
              </a:rPr>
              <a:t>Aditya Vijay Kavatage</a:t>
            </a:r>
          </a:p>
          <a:p>
            <a:pPr algn="l"/>
            <a:r>
              <a:rPr lang="en-IN" sz="2000" b="0" i="0" u="none" strike="noStrike" baseline="0" dirty="0">
                <a:latin typeface="UbuntuMono-Regular"/>
              </a:rPr>
              <a:t>SRN:PES2UG19CS017</a:t>
            </a:r>
          </a:p>
          <a:p>
            <a:pPr algn="l"/>
            <a:r>
              <a:rPr lang="en-IN" sz="2000" b="0" i="0" u="none" strike="noStrike" baseline="0" dirty="0">
                <a:latin typeface="UbuntuMono-Regular"/>
              </a:rPr>
              <a:t>Arnav Dewan</a:t>
            </a:r>
          </a:p>
          <a:p>
            <a:pPr algn="l"/>
            <a:r>
              <a:rPr lang="en-IN" sz="2000" b="0" i="0" u="none" strike="noStrike" baseline="0" dirty="0">
                <a:latin typeface="UbuntuMono-Regular"/>
              </a:rPr>
              <a:t>SRN:PES2UG19CS064</a:t>
            </a:r>
            <a:endParaRPr lang="en-GB" sz="20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https://github.com/arnxv0/AiGHT-Events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514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Project</a:t>
            </a:r>
            <a:r>
              <a:rPr kumimoji="0" lang="en-US" sz="2400" b="0" i="0" u="none" strike="noStrike" kern="1200" cap="none" spc="0" normalizeH="0" noProof="0" dirty="0">
                <a:ln>
                  <a:noFill/>
                </a:ln>
                <a:solidFill>
                  <a:schemeClr val="tx1"/>
                </a:solidFill>
                <a:effectLst/>
                <a:uLnTx/>
                <a:uFillTx/>
                <a:latin typeface="+mj-lt"/>
                <a:ea typeface="+mj-ea"/>
                <a:cs typeface="+mj-cs"/>
              </a:rPr>
              <a:t> Title - </a:t>
            </a:r>
            <a:r>
              <a:rPr lang="en-IN" sz="2400" b="0" i="0" u="none" strike="noStrike" baseline="0" dirty="0" err="1">
                <a:latin typeface="UbuntuMono-Regular"/>
              </a:rPr>
              <a:t>AiGHT</a:t>
            </a:r>
            <a:r>
              <a:rPr lang="en-IN" sz="2400" b="0" i="0" u="none" strike="noStrike" baseline="0" dirty="0">
                <a:latin typeface="UbuntuMono-Regular"/>
              </a:rPr>
              <a:t>-Events</a:t>
            </a:r>
            <a:r>
              <a:rPr kumimoji="0" lang="en-US" sz="2400" b="0" i="0" u="none" strike="noStrike" kern="1200" cap="none" spc="0" normalizeH="0" noProof="0" dirty="0">
                <a:ln>
                  <a:noFill/>
                </a:ln>
                <a:solidFill>
                  <a:schemeClr val="tx1"/>
                </a:solidFill>
                <a:effectLst/>
                <a:uLnTx/>
                <a:uFillTx/>
                <a:latin typeface="+mj-lt"/>
                <a:ea typeface="+mj-ea"/>
                <a:cs typeface="+mj-cs"/>
              </a:rPr>
              <a:t> </a:t>
            </a:r>
            <a:endParaRPr kumimoji="0" lang="en-GB"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fontScale="70000" lnSpcReduction="20000"/>
          </a:bodyPr>
          <a:lstStyle/>
          <a:p>
            <a:r>
              <a:rPr lang="en-US" b="0" i="0" dirty="0">
                <a:effectLst/>
                <a:latin typeface="Whitney"/>
              </a:rPr>
              <a:t>Organizers market their events by sending messages on </a:t>
            </a:r>
            <a:r>
              <a:rPr lang="en-US" b="0" i="0" dirty="0" err="1">
                <a:effectLst/>
                <a:latin typeface="Whitney"/>
              </a:rPr>
              <a:t>whatsapp</a:t>
            </a:r>
            <a:r>
              <a:rPr lang="en-US" b="0" i="0" dirty="0">
                <a:effectLst/>
                <a:latin typeface="Whitney"/>
              </a:rPr>
              <a:t> and uploading on Instagram and other websites, people interested in attending view these uploads and register by clicking links or going to bios. </a:t>
            </a:r>
          </a:p>
          <a:p>
            <a:r>
              <a:rPr lang="en-US" b="0" i="0" dirty="0">
                <a:effectLst/>
                <a:latin typeface="Whitney"/>
              </a:rPr>
              <a:t>Our platforms aims to include all this in one place, making it easier for the organizers to upload their events and easier for people interested to attend to view them all in one place. Using our platform organizers can easily market their event and reach a number of interested attendees. </a:t>
            </a:r>
          </a:p>
          <a:p>
            <a:r>
              <a:rPr lang="en-US" b="0" i="0" dirty="0">
                <a:effectLst/>
                <a:latin typeface="Whitney"/>
              </a:rPr>
              <a:t>For people interested to attend, it is one hassle free platform that has all the events, event details and event registration link making it easy to register and find college events. </a:t>
            </a:r>
          </a:p>
          <a:p>
            <a:r>
              <a:rPr lang="en-US" b="0" i="0" dirty="0">
                <a:effectLst/>
                <a:latin typeface="Whitney"/>
              </a:rPr>
              <a:t>The platform also will provide a calendar feature so that the users will be reminded of any events they have registered for.</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lstStyle/>
          <a:p>
            <a:pPr algn="l"/>
            <a:r>
              <a:rPr lang="en-IN" sz="1800" b="0" i="0" u="none" strike="noStrike" baseline="0" dirty="0">
                <a:latin typeface="UbuntuMono-Regular"/>
              </a:rPr>
              <a:t>Mongoose</a:t>
            </a:r>
          </a:p>
          <a:p>
            <a:pPr algn="l"/>
            <a:r>
              <a:rPr lang="en-IN" sz="1800" b="0" i="0" u="none" strike="noStrike" baseline="0" dirty="0">
                <a:latin typeface="UbuntuMono-Regular"/>
              </a:rPr>
              <a:t>Express session</a:t>
            </a:r>
          </a:p>
          <a:p>
            <a:pPr algn="l"/>
            <a:r>
              <a:rPr lang="en-IN" sz="1800" b="0" i="0" u="none" strike="noStrike" baseline="0" dirty="0">
                <a:latin typeface="UbuntuMono-Regular"/>
              </a:rPr>
              <a:t>Passport for OAuth login</a:t>
            </a:r>
          </a:p>
          <a:p>
            <a:pPr algn="l"/>
            <a:r>
              <a:rPr lang="en-IN" sz="1800" b="0" i="0" u="none" strike="noStrike" baseline="0" dirty="0" err="1">
                <a:latin typeface="UbuntuMono-Regular"/>
              </a:rPr>
              <a:t>Cors</a:t>
            </a:r>
            <a:endParaRPr lang="en-IN" sz="1800" b="0" i="0" u="none" strike="noStrike" baseline="0" dirty="0">
              <a:latin typeface="UbuntuMono-Regular"/>
            </a:endParaRPr>
          </a:p>
          <a:p>
            <a:pPr algn="l"/>
            <a:r>
              <a:rPr lang="en-US" sz="1800" b="0" i="0" u="none" strike="noStrike" baseline="0" dirty="0" err="1">
                <a:latin typeface="UbuntuMono-Regular"/>
              </a:rPr>
              <a:t>Dotenv</a:t>
            </a:r>
            <a:r>
              <a:rPr lang="en-US" sz="1800" b="0" i="0" u="none" strike="noStrike" baseline="0" dirty="0">
                <a:latin typeface="UbuntuMono-Regular"/>
              </a:rPr>
              <a:t> for secure storing of environment variables and keys</a:t>
            </a:r>
          </a:p>
          <a:p>
            <a:pPr algn="l"/>
            <a:r>
              <a:rPr lang="en-US" sz="1800" b="0" i="0" u="none" strike="noStrike" baseline="0" dirty="0" err="1">
                <a:latin typeface="UbuntuMono-Regular"/>
              </a:rPr>
              <a:t>Axios</a:t>
            </a:r>
            <a:r>
              <a:rPr lang="en-US" sz="1800" b="0" i="0" u="none" strike="noStrike" baseline="0" dirty="0">
                <a:latin typeface="UbuntuMono-Regular"/>
              </a:rPr>
              <a:t> for making API calls to server</a:t>
            </a:r>
          </a:p>
          <a:p>
            <a:pPr algn="l"/>
            <a:r>
              <a:rPr lang="en-IN" sz="1800" b="0" i="0" u="none" strike="noStrike" baseline="0" dirty="0">
                <a:latin typeface="UbuntuMono-Regular"/>
              </a:rPr>
              <a:t>Express router</a:t>
            </a:r>
          </a:p>
          <a:p>
            <a:pPr algn="l"/>
            <a:r>
              <a:rPr lang="en-IN" sz="1800" b="0" i="0" u="none" strike="noStrike" baseline="0" dirty="0">
                <a:latin typeface="UbuntuMono-Regular"/>
              </a:rPr>
              <a:t>React hooks</a:t>
            </a:r>
          </a:p>
          <a:p>
            <a:pPr algn="l"/>
            <a:r>
              <a:rPr lang="en-IN" sz="1800" b="0" i="0" u="none" strike="noStrike" baseline="0" dirty="0">
                <a:latin typeface="UbuntuMono-Regular"/>
              </a:rPr>
              <a:t>Style components</a:t>
            </a:r>
          </a:p>
          <a:p>
            <a:pPr algn="l"/>
            <a:r>
              <a:rPr lang="en-US" sz="1800" b="0" i="0" u="none" strike="noStrike" baseline="0" dirty="0">
                <a:latin typeface="UbuntuMono-Regular"/>
              </a:rPr>
              <a:t>Concurrently to run back-end and front-end at same time</a:t>
            </a:r>
          </a:p>
          <a:p>
            <a:pPr algn="l"/>
            <a:r>
              <a:rPr lang="en-US" sz="1800" b="0" i="0" u="none" strike="noStrike" baseline="0" dirty="0" err="1">
                <a:latin typeface="UbuntuMono-Regular"/>
              </a:rPr>
              <a:t>Lodash</a:t>
            </a:r>
            <a:r>
              <a:rPr lang="en-US" sz="1800" b="0" i="0" u="none" strike="noStrike" baseline="0" dirty="0">
                <a:latin typeface="UbuntuMono-Regular"/>
              </a:rPr>
              <a:t> for quick string manipulation</a:t>
            </a:r>
            <a:endParaRPr lang="en-US" dirty="0"/>
          </a:p>
        </p:txBody>
      </p:sp>
      <p:pic>
        <p:nvPicPr>
          <p:cNvPr id="4" name="Picture 3">
            <a:extLst>
              <a:ext uri="{FF2B5EF4-FFF2-40B4-BE49-F238E27FC236}">
                <a16:creationId xmlns:a16="http://schemas.microsoft.com/office/drawing/2014/main" id="{342B742A-90FD-4F3C-A4AC-B215AC30E748}"/>
              </a:ext>
            </a:extLst>
          </p:cNvPr>
          <p:cNvPicPr>
            <a:picLocks noChangeAspect="1"/>
          </p:cNvPicPr>
          <p:nvPr/>
        </p:nvPicPr>
        <p:blipFill rotWithShape="1">
          <a:blip r:embed="rId2"/>
          <a:srcRect l="2532" t="22152"/>
          <a:stretch/>
        </p:blipFill>
        <p:spPr>
          <a:xfrm>
            <a:off x="1638300" y="5334000"/>
            <a:ext cx="5867400" cy="114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pPr marL="0" indent="0" algn="l">
              <a:buNone/>
            </a:pPr>
            <a:r>
              <a:rPr lang="en-IN" sz="1800" b="0" i="0" u="none" strike="noStrike" baseline="0" dirty="0">
                <a:latin typeface="UbuntuMono-Regular"/>
              </a:rPr>
              <a:t>Aditya:</a:t>
            </a:r>
          </a:p>
          <a:p>
            <a:pPr algn="l"/>
            <a:r>
              <a:rPr lang="en-IN" sz="1800" b="0" i="0" u="none" strike="noStrike" baseline="0" dirty="0">
                <a:latin typeface="UbuntuMono-Regular"/>
              </a:rPr>
              <a:t>React components-half</a:t>
            </a:r>
          </a:p>
          <a:p>
            <a:pPr algn="l"/>
            <a:r>
              <a:rPr lang="en-US" sz="1800" b="0" i="0" u="none" strike="noStrike" baseline="0" dirty="0">
                <a:latin typeface="UbuntuMono-Regular"/>
              </a:rPr>
              <a:t>managing API calls to server</a:t>
            </a:r>
          </a:p>
          <a:p>
            <a:pPr marL="0" indent="0" algn="l">
              <a:buNone/>
            </a:pPr>
            <a:endParaRPr lang="en-US" sz="1800" b="0" i="0" u="none" strike="noStrike" baseline="0" dirty="0">
              <a:latin typeface="UbuntuMono-Regular"/>
            </a:endParaRPr>
          </a:p>
          <a:p>
            <a:pPr marL="0" indent="0" algn="l">
              <a:buNone/>
            </a:pPr>
            <a:endParaRPr lang="en-IN" sz="1800" b="0" i="0" u="none" strike="noStrike" baseline="0" dirty="0">
              <a:latin typeface="UbuntuMono-Regular"/>
            </a:endParaRPr>
          </a:p>
          <a:p>
            <a:pPr marL="0" indent="0" algn="l">
              <a:buNone/>
            </a:pPr>
            <a:r>
              <a:rPr lang="en-IN" sz="1800" b="0" i="0" u="none" strike="noStrike" baseline="0" dirty="0">
                <a:latin typeface="UbuntuMono-Regular"/>
              </a:rPr>
              <a:t>Arnav:</a:t>
            </a:r>
          </a:p>
          <a:p>
            <a:pPr algn="l"/>
            <a:r>
              <a:rPr lang="en-IN" sz="1800" b="0" i="0" u="none" strike="noStrike" baseline="0" dirty="0">
                <a:latin typeface="UbuntuMono-Regular"/>
              </a:rPr>
              <a:t>React components-half</a:t>
            </a:r>
          </a:p>
          <a:p>
            <a:pPr algn="l"/>
            <a:r>
              <a:rPr lang="en-US" sz="1800" b="0" i="0" u="none" strike="noStrike" baseline="0" dirty="0">
                <a:latin typeface="UbuntuMono-Regular"/>
              </a:rPr>
              <a:t>login system and persistence of logged in user</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254</Words>
  <Application>Microsoft Office PowerPoint</Application>
  <PresentationFormat>On-screen Show (4:3)</PresentationFormat>
  <Paragraphs>35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UbuntuMono-Regular</vt:lpstr>
      <vt:lpstr>Whitney</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Padmashree Kavatage</cp:lastModifiedBy>
  <cp:revision>2</cp:revision>
  <dcterms:created xsi:type="dcterms:W3CDTF">2020-11-18T05:59:33Z</dcterms:created>
  <dcterms:modified xsi:type="dcterms:W3CDTF">2020-12-06T04:51:07Z</dcterms:modified>
</cp:coreProperties>
</file>