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310" r:id="rId3"/>
    <p:sldId id="315" r:id="rId4"/>
    <p:sldId id="311" r:id="rId5"/>
    <p:sldId id="313" r:id="rId6"/>
    <p:sldId id="312" r:id="rId7"/>
    <p:sldId id="314" r:id="rId8"/>
    <p:sldId id="316" r:id="rId9"/>
    <p:sldId id="317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913444-F694-341D-D8B5-480A969955FC}" v="1585" dt="2020-05-21T07:51:19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36" autoAdjust="0"/>
    <p:restoredTop sz="94629" autoAdjust="0"/>
  </p:normalViewPr>
  <p:slideViewPr>
    <p:cSldViewPr showGuides="1">
      <p:cViewPr varScale="1">
        <p:scale>
          <a:sx n="50" d="100"/>
          <a:sy n="50" d="100"/>
        </p:scale>
        <p:origin x="53" y="835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m Panda (021300)" userId="S::shivamp@greenwoodhigh.edu.in::c2dbe561-3f69-4b5a-9269-909c2f300a31" providerId="AD" clId="Web-{9D913444-F694-341D-D8B5-480A969955FC}"/>
    <pc:docChg chg="delSld modSld sldOrd">
      <pc:chgData name="Shivam Panda (021300)" userId="S::shivamp@greenwoodhigh.edu.in::c2dbe561-3f69-4b5a-9269-909c2f300a31" providerId="AD" clId="Web-{9D913444-F694-341D-D8B5-480A969955FC}" dt="2020-05-21T07:51:19.716" v="1560" actId="1076"/>
      <pc:docMkLst>
        <pc:docMk/>
      </pc:docMkLst>
      <pc:sldChg chg="modSp">
        <pc:chgData name="Shivam Panda (021300)" userId="S::shivamp@greenwoodhigh.edu.in::c2dbe561-3f69-4b5a-9269-909c2f300a31" providerId="AD" clId="Web-{9D913444-F694-341D-D8B5-480A969955FC}" dt="2020-05-20T14:59:22.869" v="11" actId="20577"/>
        <pc:sldMkLst>
          <pc:docMk/>
          <pc:sldMk cId="2808920126" sldId="265"/>
        </pc:sldMkLst>
        <pc:spChg chg="mod">
          <ac:chgData name="Shivam Panda (021300)" userId="S::shivamp@greenwoodhigh.edu.in::c2dbe561-3f69-4b5a-9269-909c2f300a31" providerId="AD" clId="Web-{9D913444-F694-341D-D8B5-480A969955FC}" dt="2020-05-20T14:59:22.869" v="11" actId="20577"/>
          <ac:spMkLst>
            <pc:docMk/>
            <pc:sldMk cId="2808920126" sldId="265"/>
            <ac:spMk id="3" creationId="{00000000-0000-0000-0000-000000000000}"/>
          </ac:spMkLst>
        </pc:spChg>
      </pc:sldChg>
      <pc:sldChg chg="addSp delSp modSp">
        <pc:chgData name="Shivam Panda (021300)" userId="S::shivamp@greenwoodhigh.edu.in::c2dbe561-3f69-4b5a-9269-909c2f300a31" providerId="AD" clId="Web-{9D913444-F694-341D-D8B5-480A969955FC}" dt="2020-05-21T06:32:11.801" v="737" actId="20577"/>
        <pc:sldMkLst>
          <pc:docMk/>
          <pc:sldMk cId="2139132589" sldId="310"/>
        </pc:sldMkLst>
        <pc:spChg chg="add mod">
          <ac:chgData name="Shivam Panda (021300)" userId="S::shivamp@greenwoodhigh.edu.in::c2dbe561-3f69-4b5a-9269-909c2f300a31" providerId="AD" clId="Web-{9D913444-F694-341D-D8B5-480A969955FC}" dt="2020-05-20T15:10:49.107" v="273" actId="1076"/>
          <ac:spMkLst>
            <pc:docMk/>
            <pc:sldMk cId="2139132589" sldId="310"/>
            <ac:spMk id="3" creationId="{65B26F11-9E53-4888-8C63-A1704A75E3F6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00:30.260" v="45" actId="20577"/>
          <ac:spMkLst>
            <pc:docMk/>
            <pc:sldMk cId="2139132589" sldId="310"/>
            <ac:spMk id="4" creationId="{F063A03D-6C2C-4BC7-9FD8-8F1FFDB8B95F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47:41.760" v="715"/>
          <ac:spMkLst>
            <pc:docMk/>
            <pc:sldMk cId="2139132589" sldId="310"/>
            <ac:spMk id="5" creationId="{2D0BCE15-25B3-41EF-828A-F39AE8377D03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47:55.104" v="716"/>
          <ac:spMkLst>
            <pc:docMk/>
            <pc:sldMk cId="2139132589" sldId="310"/>
            <ac:spMk id="6" creationId="{A7E36944-1CB0-4D59-8FB7-A624CC17B99A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48:09.573" v="718"/>
          <ac:spMkLst>
            <pc:docMk/>
            <pc:sldMk cId="2139132589" sldId="310"/>
            <ac:spMk id="7" creationId="{2109B48B-960A-4C85-9172-2886B991D594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48:03.635" v="717"/>
          <ac:spMkLst>
            <pc:docMk/>
            <pc:sldMk cId="2139132589" sldId="310"/>
            <ac:spMk id="9" creationId="{FB2F554C-3634-446B-A5F7-170C34D2D4C2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05:15.699" v="81" actId="20577"/>
          <ac:spMkLst>
            <pc:docMk/>
            <pc:sldMk cId="2139132589" sldId="310"/>
            <ac:spMk id="10" creationId="{8BB017C9-B410-4801-85E0-6E808FA9BA45}"/>
          </ac:spMkLst>
        </pc:spChg>
        <pc:spChg chg="mod">
          <ac:chgData name="Shivam Panda (021300)" userId="S::shivamp@greenwoodhigh.edu.in::c2dbe561-3f69-4b5a-9269-909c2f300a31" providerId="AD" clId="Web-{9D913444-F694-341D-D8B5-480A969955FC}" dt="2020-05-21T06:32:11.801" v="737" actId="20577"/>
          <ac:spMkLst>
            <pc:docMk/>
            <pc:sldMk cId="2139132589" sldId="310"/>
            <ac:spMk id="13" creationId="{00000000-0000-0000-0000-000000000000}"/>
          </ac:spMkLst>
        </pc:spChg>
        <pc:spChg chg="del mod">
          <ac:chgData name="Shivam Panda (021300)" userId="S::shivamp@greenwoodhigh.edu.in::c2dbe561-3f69-4b5a-9269-909c2f300a31" providerId="AD" clId="Web-{9D913444-F694-341D-D8B5-480A969955FC}" dt="2020-05-20T14:59:50.275" v="31"/>
          <ac:spMkLst>
            <pc:docMk/>
            <pc:sldMk cId="2139132589" sldId="310"/>
            <ac:spMk id="14" creationId="{00000000-0000-0000-0000-000000000000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06:30.559" v="139" actId="20577"/>
          <ac:spMkLst>
            <pc:docMk/>
            <pc:sldMk cId="2139132589" sldId="310"/>
            <ac:spMk id="20" creationId="{F9AF6073-2BF1-49B0-8048-906D849BE857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06:53.871" v="177" actId="20577"/>
          <ac:spMkLst>
            <pc:docMk/>
            <pc:sldMk cId="2139132589" sldId="310"/>
            <ac:spMk id="21" creationId="{FB414366-E536-4291-A494-937F12A23494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07:21.184" v="184" actId="1076"/>
          <ac:spMkLst>
            <pc:docMk/>
            <pc:sldMk cId="2139132589" sldId="310"/>
            <ac:spMk id="22" creationId="{5C8C064C-FF9D-4CFB-927A-A6DBC1D24764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08:31.684" v="212" actId="20577"/>
          <ac:spMkLst>
            <pc:docMk/>
            <pc:sldMk cId="2139132589" sldId="310"/>
            <ac:spMk id="23" creationId="{90F684FE-93FF-447A-BCD1-4C145FD9FA98}"/>
          </ac:spMkLst>
        </pc:spChg>
        <pc:cxnChg chg="add mod">
          <ac:chgData name="Shivam Panda (021300)" userId="S::shivamp@greenwoodhigh.edu.in::c2dbe561-3f69-4b5a-9269-909c2f300a31" providerId="AD" clId="Web-{9D913444-F694-341D-D8B5-480A969955FC}" dt="2020-05-20T15:04:46.480" v="74" actId="14100"/>
          <ac:cxnSpMkLst>
            <pc:docMk/>
            <pc:sldMk cId="2139132589" sldId="310"/>
            <ac:cxnSpMk id="8" creationId="{F13124A1-6013-4DB4-AA22-F240FD99C34D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0T15:05:29.621" v="85" actId="1076"/>
          <ac:cxnSpMkLst>
            <pc:docMk/>
            <pc:sldMk cId="2139132589" sldId="310"/>
            <ac:cxnSpMk id="15" creationId="{A9D37ACB-4E32-4140-B13E-63F0D5430EA9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0T15:07:14.575" v="183" actId="1076"/>
          <ac:cxnSpMkLst>
            <pc:docMk/>
            <pc:sldMk cId="2139132589" sldId="310"/>
            <ac:cxnSpMk id="16" creationId="{18945B45-D207-44F3-92DD-707A6F3AC280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0T15:08:00.934" v="187" actId="14100"/>
          <ac:cxnSpMkLst>
            <pc:docMk/>
            <pc:sldMk cId="2139132589" sldId="310"/>
            <ac:cxnSpMk id="17" creationId="{F3003987-42CD-4F4B-B447-116D2BBB6231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0T15:05:53.793" v="93" actId="1076"/>
          <ac:cxnSpMkLst>
            <pc:docMk/>
            <pc:sldMk cId="2139132589" sldId="310"/>
            <ac:cxnSpMk id="18" creationId="{A67CC3EB-2FBC-4F9F-9C1B-E56533A4B3E2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0T15:09:56.919" v="217" actId="14100"/>
          <ac:cxnSpMkLst>
            <pc:docMk/>
            <pc:sldMk cId="2139132589" sldId="310"/>
            <ac:cxnSpMk id="19" creationId="{9E7CF29E-9BD7-4E67-9E2C-09F49A18D229}"/>
          </ac:cxnSpMkLst>
        </pc:cxnChg>
        <pc:cxnChg chg="add del">
          <ac:chgData name="Shivam Panda (021300)" userId="S::shivamp@greenwoodhigh.edu.in::c2dbe561-3f69-4b5a-9269-909c2f300a31" providerId="AD" clId="Web-{9D913444-F694-341D-D8B5-480A969955FC}" dt="2020-05-20T15:10:03.607" v="219"/>
          <ac:cxnSpMkLst>
            <pc:docMk/>
            <pc:sldMk cId="2139132589" sldId="310"/>
            <ac:cxnSpMk id="24" creationId="{2F48E8A5-1516-4B3A-8CA0-4C0F333E1E34}"/>
          </ac:cxnSpMkLst>
        </pc:cxnChg>
      </pc:sldChg>
      <pc:sldChg chg="addSp delSp modSp">
        <pc:chgData name="Shivam Panda (021300)" userId="S::shivamp@greenwoodhigh.edu.in::c2dbe561-3f69-4b5a-9269-909c2f300a31" providerId="AD" clId="Web-{9D913444-F694-341D-D8B5-480A969955FC}" dt="2020-05-21T07:30:25.444" v="1351"/>
        <pc:sldMkLst>
          <pc:docMk/>
          <pc:sldMk cId="3106206852" sldId="311"/>
        </pc:sldMkLst>
        <pc:spChg chg="add del mod">
          <ac:chgData name="Shivam Panda (021300)" userId="S::shivamp@greenwoodhigh.edu.in::c2dbe561-3f69-4b5a-9269-909c2f300a31" providerId="AD" clId="Web-{9D913444-F694-341D-D8B5-480A969955FC}" dt="2020-05-21T07:30:03.975" v="1348"/>
          <ac:spMkLst>
            <pc:docMk/>
            <pc:sldMk cId="3106206852" sldId="311"/>
            <ac:spMk id="2" creationId="{C6FB6949-1A92-4A2A-A7FF-22BAE6C05EC9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0T15:11:36.685" v="292"/>
          <ac:spMkLst>
            <pc:docMk/>
            <pc:sldMk cId="3106206852" sldId="311"/>
            <ac:spMk id="3" creationId="{130938E0-5E2F-4137-8E90-A490D6D1792C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28:46.912" v="1345" actId="1076"/>
          <ac:spMkLst>
            <pc:docMk/>
            <pc:sldMk cId="3106206852" sldId="311"/>
            <ac:spMk id="3" creationId="{3738A5C5-4420-45D2-B7F5-7F568CCC5DB6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16:04.626" v="1178" actId="1076"/>
          <ac:spMkLst>
            <pc:docMk/>
            <pc:sldMk cId="3106206852" sldId="311"/>
            <ac:spMk id="4" creationId="{75C5E03B-9394-4A93-9509-B422E48BAA40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6:58:43.667" v="1041"/>
          <ac:spMkLst>
            <pc:docMk/>
            <pc:sldMk cId="3106206852" sldId="311"/>
            <ac:spMk id="5" creationId="{2CF09E58-46BA-4835-81CE-F3FC0AE55ADD}"/>
          </ac:spMkLst>
        </pc:spChg>
        <pc:spChg chg="add">
          <ac:chgData name="Shivam Panda (021300)" userId="S::shivamp@greenwoodhigh.edu.in::c2dbe561-3f69-4b5a-9269-909c2f300a31" providerId="AD" clId="Web-{9D913444-F694-341D-D8B5-480A969955FC}" dt="2020-05-21T07:30:25.444" v="1351"/>
          <ac:spMkLst>
            <pc:docMk/>
            <pc:sldMk cId="3106206852" sldId="311"/>
            <ac:spMk id="6" creationId="{8CF1D669-D150-4674-BE3A-33F7F5C37F2F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6:59:15.870" v="1045"/>
          <ac:spMkLst>
            <pc:docMk/>
            <pc:sldMk cId="3106206852" sldId="311"/>
            <ac:spMk id="7" creationId="{67B1B94C-BBBD-4F63-A7C6-6D11CD8DF44B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6:59:23.214" v="1046"/>
          <ac:spMkLst>
            <pc:docMk/>
            <pc:sldMk cId="3106206852" sldId="311"/>
            <ac:spMk id="9" creationId="{B6BF2DCB-2724-4187-A8DB-61660B0819AC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16:18.158" v="1180" actId="1076"/>
          <ac:spMkLst>
            <pc:docMk/>
            <pc:sldMk cId="3106206852" sldId="311"/>
            <ac:spMk id="10" creationId="{4513BE8B-C633-4D41-85D3-540B50109C96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0T15:23:31.721" v="421"/>
          <ac:spMkLst>
            <pc:docMk/>
            <pc:sldMk cId="3106206852" sldId="311"/>
            <ac:spMk id="11" creationId="{35355D61-8DB9-45DA-8949-5EE15B5B8377}"/>
          </ac:spMkLst>
        </pc:spChg>
        <pc:spChg chg="add del">
          <ac:chgData name="Shivam Panda (021300)" userId="S::shivamp@greenwoodhigh.edu.in::c2dbe561-3f69-4b5a-9269-909c2f300a31" providerId="AD" clId="Web-{9D913444-F694-341D-D8B5-480A969955FC}" dt="2020-05-20T15:17:08.781" v="390"/>
          <ac:spMkLst>
            <pc:docMk/>
            <pc:sldMk cId="3106206852" sldId="311"/>
            <ac:spMk id="12" creationId="{C7F21F20-B945-492D-94B1-F367826557FD}"/>
          </ac:spMkLst>
        </pc:spChg>
        <pc:spChg chg="mod">
          <ac:chgData name="Shivam Panda (021300)" userId="S::shivamp@greenwoodhigh.edu.in::c2dbe561-3f69-4b5a-9269-909c2f300a31" providerId="AD" clId="Web-{9D913444-F694-341D-D8B5-480A969955FC}" dt="2020-05-21T07:00:43.480" v="1065" actId="20577"/>
          <ac:spMkLst>
            <pc:docMk/>
            <pc:sldMk cId="3106206852" sldId="311"/>
            <ac:spMk id="13" creationId="{00000000-0000-0000-0000-000000000000}"/>
          </ac:spMkLst>
        </pc:spChg>
        <pc:graphicFrameChg chg="del">
          <ac:chgData name="Shivam Panda (021300)" userId="S::shivamp@greenwoodhigh.edu.in::c2dbe561-3f69-4b5a-9269-909c2f300a31" providerId="AD" clId="Web-{9D913444-F694-341D-D8B5-480A969955FC}" dt="2020-05-20T15:11:31.326" v="291"/>
          <ac:graphicFrameMkLst>
            <pc:docMk/>
            <pc:sldMk cId="3106206852" sldId="311"/>
            <ac:graphicFrameMk id="6" creationId="{00000000-0000-0000-0000-000000000000}"/>
          </ac:graphicFrameMkLst>
        </pc:graphicFrameChg>
        <pc:cxnChg chg="add mod">
          <ac:chgData name="Shivam Panda (021300)" userId="S::shivamp@greenwoodhigh.edu.in::c2dbe561-3f69-4b5a-9269-909c2f300a31" providerId="AD" clId="Web-{9D913444-F694-341D-D8B5-480A969955FC}" dt="2020-05-21T07:16:33.439" v="1183" actId="1076"/>
          <ac:cxnSpMkLst>
            <pc:docMk/>
            <pc:sldMk cId="3106206852" sldId="311"/>
            <ac:cxnSpMk id="8" creationId="{0C6EB02A-BF07-47CB-A4E6-2591C6107F57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16:07.892" v="1179" actId="1076"/>
          <ac:cxnSpMkLst>
            <pc:docMk/>
            <pc:sldMk cId="3106206852" sldId="311"/>
            <ac:cxnSpMk id="14" creationId="{1F9E3EB7-DD8F-4C66-8B29-3ADD68068CD1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01:34.668" v="1085"/>
          <ac:cxnSpMkLst>
            <pc:docMk/>
            <pc:sldMk cId="3106206852" sldId="311"/>
            <ac:cxnSpMk id="15" creationId="{9804951D-6671-4579-A486-6296F5A7FB08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01:39.777" v="1087"/>
          <ac:cxnSpMkLst>
            <pc:docMk/>
            <pc:sldMk cId="3106206852" sldId="311"/>
            <ac:cxnSpMk id="16" creationId="{EE5C72A0-BEE7-49C9-812E-0A9AB13F5462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0T15:23:36.690" v="422"/>
          <ac:cxnSpMkLst>
            <pc:docMk/>
            <pc:sldMk cId="3106206852" sldId="311"/>
            <ac:cxnSpMk id="17" creationId="{8B0AE1C4-2A30-4834-8623-4BE74763F1D9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17:16.048" v="1185" actId="1076"/>
          <ac:cxnSpMkLst>
            <pc:docMk/>
            <pc:sldMk cId="3106206852" sldId="311"/>
            <ac:cxnSpMk id="18" creationId="{77A61742-80DF-4903-BD94-BAF0CD2C9BCB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0T15:24:35.784" v="429"/>
          <ac:cxnSpMkLst>
            <pc:docMk/>
            <pc:sldMk cId="3106206852" sldId="311"/>
            <ac:cxnSpMk id="18" creationId="{9F07B16B-7696-4D53-A9FD-17183FD600B4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0T15:24:32.643" v="428"/>
          <ac:cxnSpMkLst>
            <pc:docMk/>
            <pc:sldMk cId="3106206852" sldId="311"/>
            <ac:cxnSpMk id="19" creationId="{8EDB8105-DCB9-4E99-885C-8004A9CD5FCB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01:37.043" v="1086"/>
          <ac:cxnSpMkLst>
            <pc:docMk/>
            <pc:sldMk cId="3106206852" sldId="311"/>
            <ac:cxnSpMk id="20" creationId="{24E03EDB-A573-491E-A895-3DF3A2CA4B33}"/>
          </ac:cxnSpMkLst>
        </pc:cxnChg>
      </pc:sldChg>
      <pc:sldChg chg="addSp delSp modSp">
        <pc:chgData name="Shivam Panda (021300)" userId="S::shivamp@greenwoodhigh.edu.in::c2dbe561-3f69-4b5a-9269-909c2f300a31" providerId="AD" clId="Web-{9D913444-F694-341D-D8B5-480A969955FC}" dt="2020-05-21T07:35:20.836" v="1386" actId="1076"/>
        <pc:sldMkLst>
          <pc:docMk/>
          <pc:sldMk cId="462238070" sldId="312"/>
        </pc:sldMkLst>
        <pc:spChg chg="add mod">
          <ac:chgData name="Shivam Panda (021300)" userId="S::shivamp@greenwoodhigh.edu.in::c2dbe561-3f69-4b5a-9269-909c2f300a31" providerId="AD" clId="Web-{9D913444-F694-341D-D8B5-480A969955FC}" dt="2020-05-21T07:34:42.742" v="1376" actId="1076"/>
          <ac:spMkLst>
            <pc:docMk/>
            <pc:sldMk cId="462238070" sldId="312"/>
            <ac:spMk id="12" creationId="{47E83DD3-7CE6-4098-AE83-6E66A5672AD7}"/>
          </ac:spMkLst>
        </pc:spChg>
        <pc:spChg chg="mod">
          <ac:chgData name="Shivam Panda (021300)" userId="S::shivamp@greenwoodhigh.edu.in::c2dbe561-3f69-4b5a-9269-909c2f300a31" providerId="AD" clId="Web-{9D913444-F694-341D-D8B5-480A969955FC}" dt="2020-05-21T07:00:55.855" v="1075" actId="20577"/>
          <ac:spMkLst>
            <pc:docMk/>
            <pc:sldMk cId="462238070" sldId="312"/>
            <ac:spMk id="13" creationId="{00000000-0000-0000-0000-000000000000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0T15:34:45.568" v="609"/>
          <ac:spMkLst>
            <pc:docMk/>
            <pc:sldMk cId="462238070" sldId="312"/>
            <ac:spMk id="14" creationId="{E3481ADC-18DC-4E89-B2EC-59105A578470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29:28.740" v="1346"/>
          <ac:spMkLst>
            <pc:docMk/>
            <pc:sldMk cId="462238070" sldId="312"/>
            <ac:spMk id="16" creationId="{784CC1CA-19CA-4C59-97C4-522921B6F0C2}"/>
          </ac:spMkLst>
        </pc:spChg>
        <pc:spChg chg="add del">
          <ac:chgData name="Shivam Panda (021300)" userId="S::shivamp@greenwoodhigh.edu.in::c2dbe561-3f69-4b5a-9269-909c2f300a31" providerId="AD" clId="Web-{9D913444-F694-341D-D8B5-480A969955FC}" dt="2020-05-21T07:29:31.178" v="1347"/>
          <ac:spMkLst>
            <pc:docMk/>
            <pc:sldMk cId="462238070" sldId="312"/>
            <ac:spMk id="18" creationId="{8A452FBA-D249-494E-B8DC-DCDD0FDA5824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35:01.289" v="1381"/>
          <ac:spMkLst>
            <pc:docMk/>
            <pc:sldMk cId="462238070" sldId="312"/>
            <ac:spMk id="20" creationId="{72223B1F-C73E-459C-9B9E-3ECD8CE31E58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34:57.226" v="1379"/>
          <ac:spMkLst>
            <pc:docMk/>
            <pc:sldMk cId="462238070" sldId="312"/>
            <ac:spMk id="22" creationId="{76F3FAEA-DD2A-47F5-8A9F-4D238F3DCF33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35:20.836" v="1386" actId="1076"/>
          <ac:spMkLst>
            <pc:docMk/>
            <pc:sldMk cId="462238070" sldId="312"/>
            <ac:spMk id="24" creationId="{D6C9675E-8B19-4FAE-BD1D-89803C7022C4}"/>
          </ac:spMkLst>
        </pc:spChg>
        <pc:graphicFrameChg chg="del">
          <ac:chgData name="Shivam Panda (021300)" userId="S::shivamp@greenwoodhigh.edu.in::c2dbe561-3f69-4b5a-9269-909c2f300a31" providerId="AD" clId="Web-{9D913444-F694-341D-D8B5-480A969955FC}" dt="2020-05-20T15:34:41.490" v="608"/>
          <ac:graphicFrameMkLst>
            <pc:docMk/>
            <pc:sldMk cId="462238070" sldId="312"/>
            <ac:graphicFrameMk id="3" creationId="{00000000-0000-0000-0000-000000000000}"/>
          </ac:graphicFrameMkLst>
        </pc:graphicFrameChg>
        <pc:cxnChg chg="add mod">
          <ac:chgData name="Shivam Panda (021300)" userId="S::shivamp@greenwoodhigh.edu.in::c2dbe561-3f69-4b5a-9269-909c2f300a31" providerId="AD" clId="Web-{9D913444-F694-341D-D8B5-480A969955FC}" dt="2020-05-21T07:34:53.742" v="1378" actId="14100"/>
          <ac:cxnSpMkLst>
            <pc:docMk/>
            <pc:sldMk cId="462238070" sldId="312"/>
            <ac:cxnSpMk id="26" creationId="{C14319BF-5C09-44F4-8331-A8DC3927108E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35:03.773" v="1382"/>
          <ac:cxnSpMkLst>
            <pc:docMk/>
            <pc:sldMk cId="462238070" sldId="312"/>
            <ac:cxnSpMk id="28" creationId="{8306CA11-02C3-4604-A765-454B641DFE0C}"/>
          </ac:cxnSpMkLst>
        </pc:cxnChg>
        <pc:cxnChg chg="add del">
          <ac:chgData name="Shivam Panda (021300)" userId="S::shivamp@greenwoodhigh.edu.in::c2dbe561-3f69-4b5a-9269-909c2f300a31" providerId="AD" clId="Web-{9D913444-F694-341D-D8B5-480A969955FC}" dt="2020-05-20T15:44:29.416" v="709"/>
          <ac:cxnSpMkLst>
            <pc:docMk/>
            <pc:sldMk cId="462238070" sldId="312"/>
            <ac:cxnSpMk id="30" creationId="{49CB855D-393C-4657-A470-C0644E8F88A7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34:59.164" v="1380"/>
          <ac:cxnSpMkLst>
            <pc:docMk/>
            <pc:sldMk cId="462238070" sldId="312"/>
            <ac:cxnSpMk id="32" creationId="{21F71A29-0E8B-4921-9878-2B3CA78F4D38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35:05.148" v="1383"/>
          <ac:cxnSpMkLst>
            <pc:docMk/>
            <pc:sldMk cId="462238070" sldId="312"/>
            <ac:cxnSpMk id="34" creationId="{7DE2602D-05B9-4857-9934-3DFA872A54C5}"/>
          </ac:cxnSpMkLst>
        </pc:cxnChg>
      </pc:sldChg>
      <pc:sldChg chg="addSp delSp modSp">
        <pc:chgData name="Shivam Panda (021300)" userId="S::shivamp@greenwoodhigh.edu.in::c2dbe561-3f69-4b5a-9269-909c2f300a31" providerId="AD" clId="Web-{9D913444-F694-341D-D8B5-480A969955FC}" dt="2020-05-21T07:51:19.716" v="1560" actId="1076"/>
        <pc:sldMkLst>
          <pc:docMk/>
          <pc:sldMk cId="4206988261" sldId="313"/>
        </pc:sldMkLst>
        <pc:spChg chg="mod">
          <ac:chgData name="Shivam Panda (021300)" userId="S::shivamp@greenwoodhigh.edu.in::c2dbe561-3f69-4b5a-9269-909c2f300a31" providerId="AD" clId="Web-{9D913444-F694-341D-D8B5-480A969955FC}" dt="2020-05-21T07:00:50.215" v="1072" actId="20577"/>
          <ac:spMkLst>
            <pc:docMk/>
            <pc:sldMk cId="4206988261" sldId="313"/>
            <ac:spMk id="2" creationId="{00000000-0000-0000-0000-000000000000}"/>
          </ac:spMkLst>
        </pc:spChg>
        <pc:spChg chg="del">
          <ac:chgData name="Shivam Panda (021300)" userId="S::shivamp@greenwoodhigh.edu.in::c2dbe561-3f69-4b5a-9269-909c2f300a31" providerId="AD" clId="Web-{9D913444-F694-341D-D8B5-480A969955FC}" dt="2020-05-20T15:27:35.253" v="490"/>
          <ac:spMkLst>
            <pc:docMk/>
            <pc:sldMk cId="4206988261" sldId="313"/>
            <ac:spMk id="3" creationId="{00000000-0000-0000-0000-000000000000}"/>
          </ac:spMkLst>
        </pc:spChg>
        <pc:spChg chg="add del">
          <ac:chgData name="Shivam Panda (021300)" userId="S::shivamp@greenwoodhigh.edu.in::c2dbe561-3f69-4b5a-9269-909c2f300a31" providerId="AD" clId="Web-{9D913444-F694-341D-D8B5-480A969955FC}" dt="2020-05-21T07:08:11.514" v="1124"/>
          <ac:spMkLst>
            <pc:docMk/>
            <pc:sldMk cId="4206988261" sldId="313"/>
            <ac:spMk id="3" creationId="{591A7B44-8643-4EA1-A2DA-629DF5BEC193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08:11.514" v="1123"/>
          <ac:spMkLst>
            <pc:docMk/>
            <pc:sldMk cId="4206988261" sldId="313"/>
            <ac:spMk id="4" creationId="{67AA17FB-A9BC-4807-8708-FEAA0A3E2AD3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0T15:28:06.863" v="496"/>
          <ac:spMkLst>
            <pc:docMk/>
            <pc:sldMk cId="4206988261" sldId="313"/>
            <ac:spMk id="5" creationId="{D6A83079-9AA4-4188-85B2-AA285A411BC5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0T15:28:04.597" v="495"/>
          <ac:spMkLst>
            <pc:docMk/>
            <pc:sldMk cId="4206988261" sldId="313"/>
            <ac:spMk id="7" creationId="{65758602-1807-44A7-AF68-70D0D579D83E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08:11.514" v="1120"/>
          <ac:spMkLst>
            <pc:docMk/>
            <pc:sldMk cId="4206988261" sldId="313"/>
            <ac:spMk id="7" creationId="{D5EEAE5D-BAB1-477E-B020-05E1224F5CB1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0T15:29:33.817" v="509"/>
          <ac:spMkLst>
            <pc:docMk/>
            <pc:sldMk cId="4206988261" sldId="313"/>
            <ac:spMk id="8" creationId="{9DA69678-7450-4A67-A1A3-DCCBD7AF3ED3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11:25.422" v="1152"/>
          <ac:spMkLst>
            <pc:docMk/>
            <pc:sldMk cId="4206988261" sldId="313"/>
            <ac:spMk id="12" creationId="{FB1757D2-926D-408E-ACC3-A75560D33C69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17:48.392" v="1189" actId="1076"/>
          <ac:spMkLst>
            <pc:docMk/>
            <pc:sldMk cId="4206988261" sldId="313"/>
            <ac:spMk id="14" creationId="{D02ACBE4-45C2-4B59-BB72-2605C660E52E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12:47.594" v="1162"/>
          <ac:spMkLst>
            <pc:docMk/>
            <pc:sldMk cId="4206988261" sldId="313"/>
            <ac:spMk id="16" creationId="{A3444770-CF29-44C7-B033-8B9D0B3645CA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12:51.859" v="1163"/>
          <ac:spMkLst>
            <pc:docMk/>
            <pc:sldMk cId="4206988261" sldId="313"/>
            <ac:spMk id="18" creationId="{0456958D-9A3F-4DA1-A564-53285D051885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11:42.656" v="1154" actId="1076"/>
          <ac:spMkLst>
            <pc:docMk/>
            <pc:sldMk cId="4206988261" sldId="313"/>
            <ac:spMk id="20" creationId="{EEFC7966-762F-4B0F-9B51-FCE1A6893C97}"/>
          </ac:spMkLst>
        </pc:spChg>
        <pc:grpChg chg="add mod">
          <ac:chgData name="Shivam Panda (021300)" userId="S::shivamp@greenwoodhigh.edu.in::c2dbe561-3f69-4b5a-9269-909c2f300a31" providerId="AD" clId="Web-{9D913444-F694-341D-D8B5-480A969955FC}" dt="2020-05-21T07:51:19.716" v="1560" actId="1076"/>
          <ac:grpSpMkLst>
            <pc:docMk/>
            <pc:sldMk cId="4206988261" sldId="313"/>
            <ac:grpSpMk id="8" creationId="{4F283FD7-56D8-459B-A457-BEE3C49C3FCE}"/>
          </ac:grpSpMkLst>
        </pc:grpChg>
        <pc:graphicFrameChg chg="del">
          <ac:chgData name="Shivam Panda (021300)" userId="S::shivamp@greenwoodhigh.edu.in::c2dbe561-3f69-4b5a-9269-909c2f300a31" providerId="AD" clId="Web-{9D913444-F694-341D-D8B5-480A969955FC}" dt="2020-05-20T15:27:55.175" v="491"/>
          <ac:graphicFrameMkLst>
            <pc:docMk/>
            <pc:sldMk cId="4206988261" sldId="313"/>
            <ac:graphicFrameMk id="9" creationId="{00000000-0000-0000-0000-000000000000}"/>
          </ac:graphicFrameMkLst>
        </pc:graphicFrameChg>
        <pc:cxnChg chg="add del">
          <ac:chgData name="Shivam Panda (021300)" userId="S::shivamp@greenwoodhigh.edu.in::c2dbe561-3f69-4b5a-9269-909c2f300a31" providerId="AD" clId="Web-{9D913444-F694-341D-D8B5-480A969955FC}" dt="2020-05-21T07:08:11.514" v="1122"/>
          <ac:cxnSpMkLst>
            <pc:docMk/>
            <pc:sldMk cId="4206988261" sldId="313"/>
            <ac:cxnSpMk id="5" creationId="{922C3528-3FF5-479B-87AA-B6F180BDCEEC}"/>
          </ac:cxnSpMkLst>
        </pc:cxnChg>
        <pc:cxnChg chg="add del">
          <ac:chgData name="Shivam Panda (021300)" userId="S::shivamp@greenwoodhigh.edu.in::c2dbe561-3f69-4b5a-9269-909c2f300a31" providerId="AD" clId="Web-{9D913444-F694-341D-D8B5-480A969955FC}" dt="2020-05-21T07:08:11.514" v="1121"/>
          <ac:cxnSpMkLst>
            <pc:docMk/>
            <pc:sldMk cId="4206988261" sldId="313"/>
            <ac:cxnSpMk id="6" creationId="{43B3F9A4-B58B-4C7E-A060-4E29C779EB8C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11:30.125" v="1153" actId="1076"/>
          <ac:cxnSpMkLst>
            <pc:docMk/>
            <pc:sldMk cId="4206988261" sldId="313"/>
            <ac:cxnSpMk id="22" creationId="{EC3F92D1-A103-4456-B586-D48D2EB6391C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27:37.005" v="1343" actId="14100"/>
          <ac:cxnSpMkLst>
            <pc:docMk/>
            <pc:sldMk cId="4206988261" sldId="313"/>
            <ac:cxnSpMk id="24" creationId="{690FB972-5870-4E9A-A397-6BE411D11F72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13:01.578" v="1166"/>
          <ac:cxnSpMkLst>
            <pc:docMk/>
            <pc:sldMk cId="4206988261" sldId="313"/>
            <ac:cxnSpMk id="26" creationId="{42B508F8-CE2A-40ED-9677-22F329CC7882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12:59.047" v="1165"/>
          <ac:cxnSpMkLst>
            <pc:docMk/>
            <pc:sldMk cId="4206988261" sldId="313"/>
            <ac:cxnSpMk id="28" creationId="{0E2F95B7-76D6-487E-BE5A-7FB7D73C029C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12:54.953" v="1164"/>
          <ac:cxnSpMkLst>
            <pc:docMk/>
            <pc:sldMk cId="4206988261" sldId="313"/>
            <ac:cxnSpMk id="30" creationId="{BD4789B1-62CA-4660-82E0-B412F03B6864}"/>
          </ac:cxnSpMkLst>
        </pc:cxnChg>
      </pc:sldChg>
      <pc:sldChg chg="addSp delSp modSp mod modClrScheme chgLayout">
        <pc:chgData name="Shivam Panda (021300)" userId="S::shivamp@greenwoodhigh.edu.in::c2dbe561-3f69-4b5a-9269-909c2f300a31" providerId="AD" clId="Web-{9D913444-F694-341D-D8B5-480A969955FC}" dt="2020-05-21T07:01:04.230" v="1080" actId="20577"/>
        <pc:sldMkLst>
          <pc:docMk/>
          <pc:sldMk cId="2478160142" sldId="314"/>
        </pc:sldMkLst>
        <pc:spChg chg="mod ord">
          <ac:chgData name="Shivam Panda (021300)" userId="S::shivamp@greenwoodhigh.edu.in::c2dbe561-3f69-4b5a-9269-909c2f300a31" providerId="AD" clId="Web-{9D913444-F694-341D-D8B5-480A969955FC}" dt="2020-05-21T07:01:04.230" v="1080" actId="20577"/>
          <ac:spMkLst>
            <pc:docMk/>
            <pc:sldMk cId="2478160142" sldId="314"/>
            <ac:spMk id="2" creationId="{00000000-0000-0000-0000-000000000000}"/>
          </ac:spMkLst>
        </pc:spChg>
        <pc:spChg chg="del">
          <ac:chgData name="Shivam Panda (021300)" userId="S::shivamp@greenwoodhigh.edu.in::c2dbe561-3f69-4b5a-9269-909c2f300a31" providerId="AD" clId="Web-{9D913444-F694-341D-D8B5-480A969955FC}" dt="2020-05-21T06:32:43.176" v="757"/>
          <ac:spMkLst>
            <pc:docMk/>
            <pc:sldMk cId="2478160142" sldId="314"/>
            <ac:spMk id="3" creationId="{00000000-0000-0000-0000-000000000000}"/>
          </ac:spMkLst>
        </pc:spChg>
        <pc:spChg chg="add del">
          <ac:chgData name="Shivam Panda (021300)" userId="S::shivamp@greenwoodhigh.edu.in::c2dbe561-3f69-4b5a-9269-909c2f300a31" providerId="AD" clId="Web-{9D913444-F694-341D-D8B5-480A969955FC}" dt="2020-05-21T06:33:36.770" v="824"/>
          <ac:spMkLst>
            <pc:docMk/>
            <pc:sldMk cId="2478160142" sldId="314"/>
            <ac:spMk id="5" creationId="{E7410F98-12F6-4359-8268-F292C72951B7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6:38:47.178" v="844"/>
          <ac:spMkLst>
            <pc:docMk/>
            <pc:sldMk cId="2478160142" sldId="314"/>
            <ac:spMk id="7" creationId="{33731BE3-73A6-4218-B16E-F1AFAB038EB0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6:39:16.758" v="862"/>
          <ac:spMkLst>
            <pc:docMk/>
            <pc:sldMk cId="2478160142" sldId="314"/>
            <ac:spMk id="8" creationId="{6C3233CB-398D-4372-8D50-CC3CE6AF3920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6:40:05.038" v="885" actId="1076"/>
          <ac:spMkLst>
            <pc:docMk/>
            <pc:sldMk cId="2478160142" sldId="314"/>
            <ac:spMk id="9" creationId="{F3535D47-DA56-4FBF-A7E4-2A7CA5F4EB39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6:39:59.960" v="884" actId="1076"/>
          <ac:spMkLst>
            <pc:docMk/>
            <pc:sldMk cId="2478160142" sldId="314"/>
            <ac:spMk id="10" creationId="{CDD0C77C-2A8D-46F1-B5FD-4A8D44CB316C}"/>
          </ac:spMkLst>
        </pc:spChg>
        <pc:cxnChg chg="add mod">
          <ac:chgData name="Shivam Panda (021300)" userId="S::shivamp@greenwoodhigh.edu.in::c2dbe561-3f69-4b5a-9269-909c2f300a31" providerId="AD" clId="Web-{9D913444-F694-341D-D8B5-480A969955FC}" dt="2020-05-21T06:40:21.507" v="888" actId="14100"/>
          <ac:cxnSpMkLst>
            <pc:docMk/>
            <pc:sldMk cId="2478160142" sldId="314"/>
            <ac:cxnSpMk id="11" creationId="{4B0B7EF4-4041-48D1-8E98-E94787C4A654}"/>
          </ac:cxnSpMkLst>
        </pc:cxnChg>
      </pc:sldChg>
      <pc:sldChg chg="addSp delSp modSp ord">
        <pc:chgData name="Shivam Panda (021300)" userId="S::shivamp@greenwoodhigh.edu.in::c2dbe561-3f69-4b5a-9269-909c2f300a31" providerId="AD" clId="Web-{9D913444-F694-341D-D8B5-480A969955FC}" dt="2020-05-21T07:50:48.451" v="1558" actId="20577"/>
        <pc:sldMkLst>
          <pc:docMk/>
          <pc:sldMk cId="2681425051" sldId="315"/>
        </pc:sldMkLst>
        <pc:spChg chg="mod">
          <ac:chgData name="Shivam Panda (021300)" userId="S::shivamp@greenwoodhigh.edu.in::c2dbe561-3f69-4b5a-9269-909c2f300a31" providerId="AD" clId="Web-{9D913444-F694-341D-D8B5-480A969955FC}" dt="2020-05-21T07:00:37.480" v="1060" actId="20577"/>
          <ac:spMkLst>
            <pc:docMk/>
            <pc:sldMk cId="2681425051" sldId="315"/>
            <ac:spMk id="2" creationId="{00000000-0000-0000-0000-000000000000}"/>
          </ac:spMkLst>
        </pc:spChg>
        <pc:spChg chg="del">
          <ac:chgData name="Shivam Panda (021300)" userId="S::shivamp@greenwoodhigh.edu.in::c2dbe561-3f69-4b5a-9269-909c2f300a31" providerId="AD" clId="Web-{9D913444-F694-341D-D8B5-480A969955FC}" dt="2020-05-21T06:42:11.648" v="889"/>
          <ac:spMkLst>
            <pc:docMk/>
            <pc:sldMk cId="2681425051" sldId="315"/>
            <ac:spMk id="3" creationId="{00000000-0000-0000-0000-000000000000}"/>
          </ac:spMkLst>
        </pc:spChg>
        <pc:spChg chg="del">
          <ac:chgData name="Shivam Panda (021300)" userId="S::shivamp@greenwoodhigh.edu.in::c2dbe561-3f69-4b5a-9269-909c2f300a31" providerId="AD" clId="Web-{9D913444-F694-341D-D8B5-480A969955FC}" dt="2020-05-21T06:42:14.179" v="890"/>
          <ac:spMkLst>
            <pc:docMk/>
            <pc:sldMk cId="2681425051" sldId="315"/>
            <ac:spMk id="4" creationId="{00000000-0000-0000-0000-000000000000}"/>
          </ac:spMkLst>
        </pc:spChg>
        <pc:spChg chg="del">
          <ac:chgData name="Shivam Panda (021300)" userId="S::shivamp@greenwoodhigh.edu.in::c2dbe561-3f69-4b5a-9269-909c2f300a31" providerId="AD" clId="Web-{9D913444-F694-341D-D8B5-480A969955FC}" dt="2020-05-21T06:42:16.976" v="891"/>
          <ac:spMkLst>
            <pc:docMk/>
            <pc:sldMk cId="2681425051" sldId="315"/>
            <ac:spMk id="5" creationId="{00000000-0000-0000-0000-000000000000}"/>
          </ac:spMkLst>
        </pc:spChg>
        <pc:spChg chg="del mod">
          <ac:chgData name="Shivam Panda (021300)" userId="S::shivamp@greenwoodhigh.edu.in::c2dbe561-3f69-4b5a-9269-909c2f300a31" providerId="AD" clId="Web-{9D913444-F694-341D-D8B5-480A969955FC}" dt="2020-05-21T06:42:24.570" v="900"/>
          <ac:spMkLst>
            <pc:docMk/>
            <pc:sldMk cId="2681425051" sldId="315"/>
            <ac:spMk id="6" creationId="{00000000-0000-0000-0000-000000000000}"/>
          </ac:spMkLst>
        </pc:spChg>
        <pc:spChg chg="add del">
          <ac:chgData name="Shivam Panda (021300)" userId="S::shivamp@greenwoodhigh.edu.in::c2dbe561-3f69-4b5a-9269-909c2f300a31" providerId="AD" clId="Web-{9D913444-F694-341D-D8B5-480A969955FC}" dt="2020-05-21T06:43:25.702" v="915"/>
          <ac:spMkLst>
            <pc:docMk/>
            <pc:sldMk cId="2681425051" sldId="315"/>
            <ac:spMk id="7" creationId="{824FBC9A-075F-4914-8FC6-1472C68CBDEB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6:44:29.841" v="927"/>
          <ac:spMkLst>
            <pc:docMk/>
            <pc:sldMk cId="2681425051" sldId="315"/>
            <ac:spMk id="8" creationId="{4BDA6AC0-1489-48F1-AB8C-A6FD48415412}"/>
          </ac:spMkLst>
        </pc:spChg>
        <pc:spChg chg="add del">
          <ac:chgData name="Shivam Panda (021300)" userId="S::shivamp@greenwoodhigh.edu.in::c2dbe561-3f69-4b5a-9269-909c2f300a31" providerId="AD" clId="Web-{9D913444-F694-341D-D8B5-480A969955FC}" dt="2020-05-21T06:44:26.185" v="925"/>
          <ac:spMkLst>
            <pc:docMk/>
            <pc:sldMk cId="2681425051" sldId="315"/>
            <ac:spMk id="10" creationId="{9231164B-1A3E-4351-89DC-1E745418A202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24:38.035" v="1282" actId="1076"/>
          <ac:spMkLst>
            <pc:docMk/>
            <pc:sldMk cId="2681425051" sldId="315"/>
            <ac:spMk id="12" creationId="{4F728A43-9435-4246-8824-EFCBE5B2AFF1}"/>
          </ac:spMkLst>
        </pc:spChg>
        <pc:spChg chg="add del">
          <ac:chgData name="Shivam Panda (021300)" userId="S::shivamp@greenwoodhigh.edu.in::c2dbe561-3f69-4b5a-9269-909c2f300a31" providerId="AD" clId="Web-{9D913444-F694-341D-D8B5-480A969955FC}" dt="2020-05-21T06:46:42.198" v="930"/>
          <ac:spMkLst>
            <pc:docMk/>
            <pc:sldMk cId="2681425051" sldId="315"/>
            <ac:spMk id="13" creationId="{46D8D22D-9082-463B-B383-2BF4D25C5DDF}"/>
          </ac:spMkLst>
        </pc:spChg>
        <pc:spChg chg="add mod ord">
          <ac:chgData name="Shivam Panda (021300)" userId="S::shivamp@greenwoodhigh.edu.in::c2dbe561-3f69-4b5a-9269-909c2f300a31" providerId="AD" clId="Web-{9D913444-F694-341D-D8B5-480A969955FC}" dt="2020-05-21T07:24:35.738" v="1281" actId="1076"/>
          <ac:spMkLst>
            <pc:docMk/>
            <pc:sldMk cId="2681425051" sldId="315"/>
            <ac:spMk id="14" creationId="{E6E0084C-A96F-436F-9154-D4BB92DC42B3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6:50:08.495" v="1014" actId="20577"/>
          <ac:spMkLst>
            <pc:docMk/>
            <pc:sldMk cId="2681425051" sldId="315"/>
            <ac:spMk id="15" creationId="{8AAD2090-93BC-4AED-AD09-460B3E2A6A12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6:50:53.697" v="1027" actId="1076"/>
          <ac:spMkLst>
            <pc:docMk/>
            <pc:sldMk cId="2681425051" sldId="315"/>
            <ac:spMk id="16" creationId="{5D5DA88E-8971-4508-8B9E-BDD42263FE79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6:52:54.712" v="1031"/>
          <ac:spMkLst>
            <pc:docMk/>
            <pc:sldMk cId="2681425051" sldId="315"/>
            <ac:spMk id="17" creationId="{AC661210-146C-4899-BB49-D185ACD802B1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18:50.158" v="1202" actId="1076"/>
          <ac:spMkLst>
            <pc:docMk/>
            <pc:sldMk cId="2681425051" sldId="315"/>
            <ac:spMk id="18" creationId="{F08EFDF4-A0D3-418D-AFD8-EEDF9E6C762B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18:57.127" v="1203" actId="1076"/>
          <ac:spMkLst>
            <pc:docMk/>
            <pc:sldMk cId="2681425051" sldId="315"/>
            <ac:spMk id="19" creationId="{97085106-530C-4FAF-8387-128775D50CD0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20:28.300" v="1239" actId="14100"/>
          <ac:spMkLst>
            <pc:docMk/>
            <pc:sldMk cId="2681425051" sldId="315"/>
            <ac:spMk id="20" creationId="{71086E6F-86A3-4E27-9F13-EC077B3E7994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20:56.440" v="1251" actId="1076"/>
          <ac:spMkLst>
            <pc:docMk/>
            <pc:sldMk cId="2681425051" sldId="315"/>
            <ac:spMk id="21" creationId="{70124986-728C-4F6A-B294-32AA643275FE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21:16.894" v="1253" actId="1076"/>
          <ac:spMkLst>
            <pc:docMk/>
            <pc:sldMk cId="2681425051" sldId="315"/>
            <ac:spMk id="23" creationId="{7A29AC5F-3D65-4ED3-A463-C88F3D9FDBBA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34:12.617" v="1373" actId="1076"/>
          <ac:spMkLst>
            <pc:docMk/>
            <pc:sldMk cId="2681425051" sldId="315"/>
            <ac:spMk id="32" creationId="{1DD5B43B-07F1-467B-9742-95FB45B5C824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49:54.278" v="1547"/>
          <ac:spMkLst>
            <pc:docMk/>
            <pc:sldMk cId="2681425051" sldId="315"/>
            <ac:spMk id="34" creationId="{A43C0982-5B84-4F52-A1DA-A2622408EA2D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50:48.451" v="1558" actId="20577"/>
          <ac:spMkLst>
            <pc:docMk/>
            <pc:sldMk cId="2681425051" sldId="315"/>
            <ac:spMk id="37" creationId="{A510DD5E-65FC-4CCC-854A-E8B7B6B10FF8}"/>
          </ac:spMkLst>
        </pc:spChg>
        <pc:grpChg chg="add mod">
          <ac:chgData name="Shivam Panda (021300)" userId="S::shivamp@greenwoodhigh.edu.in::c2dbe561-3f69-4b5a-9269-909c2f300a31" providerId="AD" clId="Web-{9D913444-F694-341D-D8B5-480A969955FC}" dt="2020-05-21T07:42:03.963" v="1438" actId="1076"/>
          <ac:grpSpMkLst>
            <pc:docMk/>
            <pc:sldMk cId="2681425051" sldId="315"/>
            <ac:grpSpMk id="30" creationId="{5A009278-7FFD-4107-8B47-89DF7D451D4D}"/>
          </ac:grpSpMkLst>
        </pc:grpChg>
        <pc:cxnChg chg="add mod">
          <ac:chgData name="Shivam Panda (021300)" userId="S::shivamp@greenwoodhigh.edu.in::c2dbe561-3f69-4b5a-9269-909c2f300a31" providerId="AD" clId="Web-{9D913444-F694-341D-D8B5-480A969955FC}" dt="2020-05-21T07:22:09.363" v="1256" actId="14100"/>
          <ac:cxnSpMkLst>
            <pc:docMk/>
            <pc:sldMk cId="2681425051" sldId="315"/>
            <ac:cxnSpMk id="24" creationId="{8A9E22D8-BDE1-49EC-A57A-0F577B03A9FB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22:31.285" v="1260" actId="14100"/>
          <ac:cxnSpMkLst>
            <pc:docMk/>
            <pc:sldMk cId="2681425051" sldId="315"/>
            <ac:cxnSpMk id="25" creationId="{B89A7FB9-F381-463D-9A16-329D6AEC7583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22:56.551" v="1265" actId="14100"/>
          <ac:cxnSpMkLst>
            <pc:docMk/>
            <pc:sldMk cId="2681425051" sldId="315"/>
            <ac:cxnSpMk id="26" creationId="{4D86B3E1-4871-4282-BA99-00CC59198406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42:26.354" v="1442" actId="14100"/>
          <ac:cxnSpMkLst>
            <pc:docMk/>
            <pc:sldMk cId="2681425051" sldId="315"/>
            <ac:cxnSpMk id="27" creationId="{EB966EEA-FB11-4AA3-87DF-861CAE5A3F98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24:20.207" v="1277" actId="14100"/>
          <ac:cxnSpMkLst>
            <pc:docMk/>
            <pc:sldMk cId="2681425051" sldId="315"/>
            <ac:cxnSpMk id="28" creationId="{3DD1BF4B-0BE9-483D-A7E0-235BE2F69353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24:31.254" v="1280" actId="14100"/>
          <ac:cxnSpMkLst>
            <pc:docMk/>
            <pc:sldMk cId="2681425051" sldId="315"/>
            <ac:cxnSpMk id="29" creationId="{087B7C5E-8154-4765-B092-9859A40734DE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34:23.492" v="1375" actId="14100"/>
          <ac:cxnSpMkLst>
            <pc:docMk/>
            <pc:sldMk cId="2681425051" sldId="315"/>
            <ac:cxnSpMk id="33" creationId="{B5BACF85-1B3E-4EE1-AB19-08859D8F166C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42:43.010" v="1445" actId="14100"/>
          <ac:cxnSpMkLst>
            <pc:docMk/>
            <pc:sldMk cId="2681425051" sldId="315"/>
            <ac:cxnSpMk id="36" creationId="{07EE32AB-00A1-4650-8A45-91DDFC193A6E}"/>
          </ac:cxnSpMkLst>
        </pc:cxnChg>
      </pc:sldChg>
      <pc:sldChg chg="addSp modSp">
        <pc:chgData name="Shivam Panda (021300)" userId="S::shivamp@greenwoodhigh.edu.in::c2dbe561-3f69-4b5a-9269-909c2f300a31" providerId="AD" clId="Web-{9D913444-F694-341D-D8B5-480A969955FC}" dt="2020-05-21T07:43:39.573" v="1453" actId="14100"/>
        <pc:sldMkLst>
          <pc:docMk/>
          <pc:sldMk cId="2590506655" sldId="316"/>
        </pc:sldMkLst>
        <pc:spChg chg="mod">
          <ac:chgData name="Shivam Panda (021300)" userId="S::shivamp@greenwoodhigh.edu.in::c2dbe561-3f69-4b5a-9269-909c2f300a31" providerId="AD" clId="Web-{9D913444-F694-341D-D8B5-480A969955FC}" dt="2020-05-21T07:26:37.505" v="1338" actId="20577"/>
          <ac:spMkLst>
            <pc:docMk/>
            <pc:sldMk cId="2590506655" sldId="316"/>
            <ac:spMk id="2" creationId="{00000000-0000-0000-0000-000000000000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43:29.308" v="1452" actId="1076"/>
          <ac:spMkLst>
            <pc:docMk/>
            <pc:sldMk cId="2590506655" sldId="316"/>
            <ac:spMk id="4" creationId="{3AE60ECC-FBE3-41D6-BCE9-C526EB60B4BA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43:22.714" v="1451" actId="1076"/>
          <ac:spMkLst>
            <pc:docMk/>
            <pc:sldMk cId="2590506655" sldId="316"/>
            <ac:spMk id="8" creationId="{40B61C5F-0011-4C96-AB5B-E929D3C214DE}"/>
          </ac:spMkLst>
        </pc:spChg>
        <pc:cxnChg chg="add mod">
          <ac:chgData name="Shivam Panda (021300)" userId="S::shivamp@greenwoodhigh.edu.in::c2dbe561-3f69-4b5a-9269-909c2f300a31" providerId="AD" clId="Web-{9D913444-F694-341D-D8B5-480A969955FC}" dt="2020-05-21T07:43:39.573" v="1453" actId="14100"/>
          <ac:cxnSpMkLst>
            <pc:docMk/>
            <pc:sldMk cId="2590506655" sldId="316"/>
            <ac:cxnSpMk id="6" creationId="{00D2B778-DF20-4A56-B084-B51B822F4BCA}"/>
          </ac:cxnSpMkLst>
        </pc:cxnChg>
      </pc:sldChg>
      <pc:sldChg chg="addSp modSp mod modClrScheme chgLayout">
        <pc:chgData name="Shivam Panda (021300)" userId="S::shivamp@greenwoodhigh.edu.in::c2dbe561-3f69-4b5a-9269-909c2f300a31" providerId="AD" clId="Web-{9D913444-F694-341D-D8B5-480A969955FC}" dt="2020-05-21T07:49:06.497" v="1544" actId="14100"/>
        <pc:sldMkLst>
          <pc:docMk/>
          <pc:sldMk cId="1735722345" sldId="317"/>
        </pc:sldMkLst>
        <pc:spChg chg="add mod">
          <ac:chgData name="Shivam Panda (021300)" userId="S::shivamp@greenwoodhigh.edu.in::c2dbe561-3f69-4b5a-9269-909c2f300a31" providerId="AD" clId="Web-{9D913444-F694-341D-D8B5-480A969955FC}" dt="2020-05-21T07:45:11.714" v="1482" actId="20577"/>
          <ac:spMkLst>
            <pc:docMk/>
            <pc:sldMk cId="1735722345" sldId="317"/>
            <ac:spMk id="2" creationId="{F4F02F50-F803-4967-89B8-131EC92DE8B1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45:52.543" v="1491" actId="20577"/>
          <ac:spMkLst>
            <pc:docMk/>
            <pc:sldMk cId="1735722345" sldId="317"/>
            <ac:spMk id="4" creationId="{F736EC4A-4F65-4966-ACF4-D5E4CE165435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45:33.293" v="1488" actId="20577"/>
          <ac:spMkLst>
            <pc:docMk/>
            <pc:sldMk cId="1735722345" sldId="317"/>
            <ac:spMk id="6" creationId="{ACDAB238-9CA6-44CA-AD0F-9AB49E3DC90D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47:40.575" v="1528" actId="1076"/>
          <ac:spMkLst>
            <pc:docMk/>
            <pc:sldMk cId="1735722345" sldId="317"/>
            <ac:spMk id="7" creationId="{41A4CD64-70FA-4930-9515-0F0901AC7581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48:02.340" v="1533" actId="20577"/>
          <ac:spMkLst>
            <pc:docMk/>
            <pc:sldMk cId="1735722345" sldId="317"/>
            <ac:spMk id="9" creationId="{899EF574-E96A-494F-ACFC-60A67C18B476}"/>
          </ac:spMkLst>
        </pc:spChg>
        <pc:cxnChg chg="add mod">
          <ac:chgData name="Shivam Panda (021300)" userId="S::shivamp@greenwoodhigh.edu.in::c2dbe561-3f69-4b5a-9269-909c2f300a31" providerId="AD" clId="Web-{9D913444-F694-341D-D8B5-480A969955FC}" dt="2020-05-21T07:48:23.137" v="1536" actId="14100"/>
          <ac:cxnSpMkLst>
            <pc:docMk/>
            <pc:sldMk cId="1735722345" sldId="317"/>
            <ac:cxnSpMk id="10" creationId="{EE8B7A10-2601-4E98-94F7-840598F2E099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48:38.622" v="1539" actId="14100"/>
          <ac:cxnSpMkLst>
            <pc:docMk/>
            <pc:sldMk cId="1735722345" sldId="317"/>
            <ac:cxnSpMk id="11" creationId="{6E250ACC-8C81-4E93-8811-634C3E3860E1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49:06.497" v="1544" actId="14100"/>
          <ac:cxnSpMkLst>
            <pc:docMk/>
            <pc:sldMk cId="1735722345" sldId="317"/>
            <ac:cxnSpMk id="12" creationId="{DE0496A9-8AAE-4F11-AAB3-992F73751204}"/>
          </ac:cxnSpMkLst>
        </pc:cxnChg>
      </pc:sldChg>
      <pc:sldChg chg="del">
        <pc:chgData name="Shivam Panda (021300)" userId="S::shivamp@greenwoodhigh.edu.in::c2dbe561-3f69-4b5a-9269-909c2f300a31" providerId="AD" clId="Web-{9D913444-F694-341D-D8B5-480A969955FC}" dt="2020-05-21T07:49:12.700" v="1545"/>
        <pc:sldMkLst>
          <pc:docMk/>
          <pc:sldMk cId="2765137111" sldId="318"/>
        </pc:sldMkLst>
      </pc:sldChg>
      <pc:sldChg chg="del">
        <pc:chgData name="Shivam Panda (021300)" userId="S::shivamp@greenwoodhigh.edu.in::c2dbe561-3f69-4b5a-9269-909c2f300a31" providerId="AD" clId="Web-{9D913444-F694-341D-D8B5-480A969955FC}" dt="2020-05-21T07:49:15.575" v="1546"/>
        <pc:sldMkLst>
          <pc:docMk/>
          <pc:sldMk cId="1108506989" sldId="31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5/21/2020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Notice Board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S1:Gui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26F11-9E53-4888-8C63-A1704A75E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6857" y="3718686"/>
            <a:ext cx="2742576" cy="38352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Compiled peer activity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63A03D-6C2C-4BC7-9FD8-8F1FFDB8B95F}"/>
              </a:ext>
            </a:extLst>
          </p:cNvPr>
          <p:cNvSpPr/>
          <p:nvPr/>
        </p:nvSpPr>
        <p:spPr>
          <a:xfrm>
            <a:off x="4353184" y="1989386"/>
            <a:ext cx="2596855" cy="41091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0BCE15-25B3-41EF-828A-F39AE8377D03}"/>
              </a:ext>
            </a:extLst>
          </p:cNvPr>
          <p:cNvSpPr/>
          <p:nvPr/>
        </p:nvSpPr>
        <p:spPr>
          <a:xfrm>
            <a:off x="4392204" y="2595128"/>
            <a:ext cx="2492999" cy="5100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 Cards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E36944-1CB0-4D59-8FB7-A624CC17B99A}"/>
              </a:ext>
            </a:extLst>
          </p:cNvPr>
          <p:cNvSpPr/>
          <p:nvPr/>
        </p:nvSpPr>
        <p:spPr>
          <a:xfrm>
            <a:off x="4393459" y="3153641"/>
            <a:ext cx="2492998" cy="5289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(Non-Permanent)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2F554C-3634-446B-A5F7-170C34D2D4C2}"/>
              </a:ext>
            </a:extLst>
          </p:cNvPr>
          <p:cNvSpPr/>
          <p:nvPr/>
        </p:nvSpPr>
        <p:spPr>
          <a:xfrm>
            <a:off x="4395811" y="4324980"/>
            <a:ext cx="2492998" cy="5289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9B48B-960A-4C85-9172-2886B991D594}"/>
              </a:ext>
            </a:extLst>
          </p:cNvPr>
          <p:cNvSpPr/>
          <p:nvPr/>
        </p:nvSpPr>
        <p:spPr>
          <a:xfrm>
            <a:off x="6330195" y="2030713"/>
            <a:ext cx="491428" cy="5006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3124A1-6013-4DB4-AA22-F240FD99C34D}"/>
              </a:ext>
            </a:extLst>
          </p:cNvPr>
          <p:cNvCxnSpPr/>
          <p:nvPr/>
        </p:nvCxnSpPr>
        <p:spPr>
          <a:xfrm>
            <a:off x="6794078" y="2324729"/>
            <a:ext cx="1537531" cy="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B017C9-B410-4801-85E0-6E808FA9BA45}"/>
              </a:ext>
            </a:extLst>
          </p:cNvPr>
          <p:cNvSpPr txBox="1"/>
          <p:nvPr/>
        </p:nvSpPr>
        <p:spPr>
          <a:xfrm>
            <a:off x="8430105" y="21388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Add cards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D37ACB-4E32-4140-B13E-63F0D5430EA9}"/>
              </a:ext>
            </a:extLst>
          </p:cNvPr>
          <p:cNvCxnSpPr>
            <a:cxnSpLocks/>
          </p:cNvCxnSpPr>
          <p:nvPr/>
        </p:nvCxnSpPr>
        <p:spPr>
          <a:xfrm>
            <a:off x="6835442" y="2844274"/>
            <a:ext cx="1537531" cy="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945B45-D207-44F3-92DD-707A6F3AC280}"/>
              </a:ext>
            </a:extLst>
          </p:cNvPr>
          <p:cNvCxnSpPr>
            <a:cxnSpLocks/>
          </p:cNvCxnSpPr>
          <p:nvPr/>
        </p:nvCxnSpPr>
        <p:spPr>
          <a:xfrm>
            <a:off x="6892164" y="4582389"/>
            <a:ext cx="1537531" cy="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003987-42CD-4F4B-B447-116D2BBB6231}"/>
              </a:ext>
            </a:extLst>
          </p:cNvPr>
          <p:cNvCxnSpPr>
            <a:cxnSpLocks/>
          </p:cNvCxnSpPr>
          <p:nvPr/>
        </p:nvCxnSpPr>
        <p:spPr>
          <a:xfrm>
            <a:off x="6911120" y="4582390"/>
            <a:ext cx="1509207" cy="62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7CC3EB-2FBC-4F9F-9C1B-E56533A4B3E2}"/>
              </a:ext>
            </a:extLst>
          </p:cNvPr>
          <p:cNvCxnSpPr>
            <a:cxnSpLocks/>
          </p:cNvCxnSpPr>
          <p:nvPr/>
        </p:nvCxnSpPr>
        <p:spPr>
          <a:xfrm>
            <a:off x="6882869" y="3411050"/>
            <a:ext cx="1537531" cy="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7CF29E-9BD7-4E67-9E2C-09F49A18D229}"/>
              </a:ext>
            </a:extLst>
          </p:cNvPr>
          <p:cNvCxnSpPr>
            <a:cxnSpLocks/>
          </p:cNvCxnSpPr>
          <p:nvPr/>
        </p:nvCxnSpPr>
        <p:spPr>
          <a:xfrm>
            <a:off x="6892382" y="3477175"/>
            <a:ext cx="1471442" cy="47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AF6073-2BF1-49B0-8048-906D849BE857}"/>
              </a:ext>
            </a:extLst>
          </p:cNvPr>
          <p:cNvSpPr txBox="1"/>
          <p:nvPr/>
        </p:nvSpPr>
        <p:spPr>
          <a:xfrm>
            <a:off x="8425110" y="26584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Leave Notifications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414366-E536-4291-A494-937F12A23494}"/>
              </a:ext>
            </a:extLst>
          </p:cNvPr>
          <p:cNvSpPr txBox="1"/>
          <p:nvPr/>
        </p:nvSpPr>
        <p:spPr>
          <a:xfrm>
            <a:off x="8377977" y="322519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RSVP to meetings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8C064C-FF9D-4CFB-927A-A6DBC1D24764}"/>
              </a:ext>
            </a:extLst>
          </p:cNvPr>
          <p:cNvSpPr txBox="1"/>
          <p:nvPr/>
        </p:nvSpPr>
        <p:spPr>
          <a:xfrm>
            <a:off x="8434699" y="43965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Add cards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F684FE-93FF-447A-BCD1-4C145FD9FA98}"/>
              </a:ext>
            </a:extLst>
          </p:cNvPr>
          <p:cNvSpPr txBox="1"/>
          <p:nvPr/>
        </p:nvSpPr>
        <p:spPr>
          <a:xfrm>
            <a:off x="8425331" y="50199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Calendar deadlines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S2:Add Card GUI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009278-7FFD-4107-8B47-89DF7D451D4D}"/>
              </a:ext>
            </a:extLst>
          </p:cNvPr>
          <p:cNvGrpSpPr/>
          <p:nvPr/>
        </p:nvGrpSpPr>
        <p:grpSpPr>
          <a:xfrm>
            <a:off x="1392366" y="1835130"/>
            <a:ext cx="9404092" cy="4666193"/>
            <a:chOff x="803225" y="1904637"/>
            <a:chExt cx="9404092" cy="466619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6E0084C-A96F-436F-9154-D4BB92DC42B3}"/>
                </a:ext>
              </a:extLst>
            </p:cNvPr>
            <p:cNvSpPr/>
            <p:nvPr/>
          </p:nvSpPr>
          <p:spPr>
            <a:xfrm>
              <a:off x="936658" y="3341386"/>
              <a:ext cx="2483558" cy="1246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Select function </a:t>
              </a:r>
              <a:r>
                <a:rPr lang="en-US" dirty="0"/>
                <a:t>through dropdown list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728A43-9435-4246-8824-EFCBE5B2AFF1}"/>
                </a:ext>
              </a:extLst>
            </p:cNvPr>
            <p:cNvSpPr/>
            <p:nvPr/>
          </p:nvSpPr>
          <p:spPr>
            <a:xfrm>
              <a:off x="803225" y="4445417"/>
              <a:ext cx="2757358" cy="61400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Cards-GUI button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AD2090-93BC-4AED-AD09-460B3E2A6A12}"/>
                </a:ext>
              </a:extLst>
            </p:cNvPr>
            <p:cNvSpPr/>
            <p:nvPr/>
          </p:nvSpPr>
          <p:spPr>
            <a:xfrm>
              <a:off x="4421295" y="1904637"/>
              <a:ext cx="1605510" cy="8501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Scheduling meetings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5DA88E-8971-4508-8B9E-BDD42263FE79}"/>
                </a:ext>
              </a:extLst>
            </p:cNvPr>
            <p:cNvSpPr/>
            <p:nvPr/>
          </p:nvSpPr>
          <p:spPr>
            <a:xfrm>
              <a:off x="4334302" y="2575055"/>
              <a:ext cx="1728247" cy="481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Calendar GUI</a:t>
              </a:r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08EFDF4-A0D3-418D-AFD8-EEDF9E6C762B}"/>
                </a:ext>
              </a:extLst>
            </p:cNvPr>
            <p:cNvSpPr/>
            <p:nvPr/>
          </p:nvSpPr>
          <p:spPr>
            <a:xfrm>
              <a:off x="4490224" y="3535032"/>
              <a:ext cx="1605510" cy="8501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Announcements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085106-530C-4FAF-8387-128775D50CD0}"/>
                </a:ext>
              </a:extLst>
            </p:cNvPr>
            <p:cNvSpPr/>
            <p:nvPr/>
          </p:nvSpPr>
          <p:spPr>
            <a:xfrm>
              <a:off x="4431037" y="4180922"/>
              <a:ext cx="1728247" cy="481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CharField-GUI</a:t>
              </a:r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1086E6F-86A3-4E27-9F13-EC077B3E7994}"/>
                </a:ext>
              </a:extLst>
            </p:cNvPr>
            <p:cNvSpPr/>
            <p:nvPr/>
          </p:nvSpPr>
          <p:spPr>
            <a:xfrm>
              <a:off x="4492626" y="5042897"/>
              <a:ext cx="1728247" cy="8973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Public/private feature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124986-728C-4F6A-B294-32AA643275FE}"/>
                </a:ext>
              </a:extLst>
            </p:cNvPr>
            <p:cNvSpPr/>
            <p:nvPr/>
          </p:nvSpPr>
          <p:spPr>
            <a:xfrm>
              <a:off x="4282348" y="5786790"/>
              <a:ext cx="2143667" cy="784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Drpodown List to specify which Assignment to make pulic</a:t>
              </a:r>
              <a:endParaRPr lang="en-US" sz="1400" dirty="0"/>
            </a:p>
          </p:txBody>
        </p:sp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7A29AC5F-3D65-4ED3-A463-C88F3D9FDBBA}"/>
                </a:ext>
              </a:extLst>
            </p:cNvPr>
            <p:cNvSpPr/>
            <p:nvPr/>
          </p:nvSpPr>
          <p:spPr>
            <a:xfrm>
              <a:off x="8394096" y="2495941"/>
              <a:ext cx="1813221" cy="2928346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TimeSheet</a:t>
              </a:r>
              <a:r>
                <a:rPr lang="en-US" dirty="0"/>
                <a:t>-DB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A9E22D8-BDE1-49EC-A57A-0F577B03A9FB}"/>
                </a:ext>
              </a:extLst>
            </p:cNvPr>
            <p:cNvCxnSpPr>
              <a:cxnSpLocks/>
              <a:stCxn id="15" idx="6"/>
              <a:endCxn id="23" idx="2"/>
            </p:cNvCxnSpPr>
            <p:nvPr/>
          </p:nvCxnSpPr>
          <p:spPr>
            <a:xfrm>
              <a:off x="6026805" y="2329720"/>
              <a:ext cx="2367291" cy="1630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89A7FB9-F381-463D-9A16-329D6AEC7583}"/>
                </a:ext>
              </a:extLst>
            </p:cNvPr>
            <p:cNvCxnSpPr>
              <a:cxnSpLocks/>
              <a:stCxn id="18" idx="6"/>
              <a:endCxn id="23" idx="2"/>
            </p:cNvCxnSpPr>
            <p:nvPr/>
          </p:nvCxnSpPr>
          <p:spPr>
            <a:xfrm flipV="1">
              <a:off x="6095734" y="3960114"/>
              <a:ext cx="229836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D86B3E1-4871-4282-BA99-00CC59198406}"/>
                </a:ext>
              </a:extLst>
            </p:cNvPr>
            <p:cNvCxnSpPr>
              <a:cxnSpLocks/>
              <a:stCxn id="20" idx="6"/>
              <a:endCxn id="23" idx="2"/>
            </p:cNvCxnSpPr>
            <p:nvPr/>
          </p:nvCxnSpPr>
          <p:spPr>
            <a:xfrm flipV="1">
              <a:off x="6220873" y="3960114"/>
              <a:ext cx="2173223" cy="1531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B966EEA-FB11-4AA3-87DF-861CAE5A3F98}"/>
                </a:ext>
              </a:extLst>
            </p:cNvPr>
            <p:cNvCxnSpPr>
              <a:cxnSpLocks/>
              <a:stCxn id="14" idx="0"/>
              <a:endCxn id="37" idx="2"/>
            </p:cNvCxnSpPr>
            <p:nvPr/>
          </p:nvCxnSpPr>
          <p:spPr>
            <a:xfrm flipV="1">
              <a:off x="2178437" y="2863167"/>
              <a:ext cx="0" cy="478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DD1BF4B-0BE9-483D-A7E0-235BE2F69353}"/>
                </a:ext>
              </a:extLst>
            </p:cNvPr>
            <p:cNvCxnSpPr>
              <a:cxnSpLocks/>
              <a:stCxn id="14" idx="6"/>
              <a:endCxn id="18" idx="2"/>
            </p:cNvCxnSpPr>
            <p:nvPr/>
          </p:nvCxnSpPr>
          <p:spPr>
            <a:xfrm flipV="1">
              <a:off x="3420216" y="3960115"/>
              <a:ext cx="1070008" cy="4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87B7C5E-8154-4765-B092-9859A40734DE}"/>
                </a:ext>
              </a:extLst>
            </p:cNvPr>
            <p:cNvCxnSpPr>
              <a:cxnSpLocks/>
              <a:stCxn id="14" idx="6"/>
              <a:endCxn id="20" idx="2"/>
            </p:cNvCxnSpPr>
            <p:nvPr/>
          </p:nvCxnSpPr>
          <p:spPr>
            <a:xfrm>
              <a:off x="3420216" y="3964841"/>
              <a:ext cx="1072410" cy="1526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DD5B43B-07F1-467B-9742-95FB45B5C824}"/>
              </a:ext>
            </a:extLst>
          </p:cNvPr>
          <p:cNvSpPr/>
          <p:nvPr/>
        </p:nvSpPr>
        <p:spPr>
          <a:xfrm>
            <a:off x="7667110" y="5622820"/>
            <a:ext cx="1784896" cy="9729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S2:TimeTracker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5BACF85-1B3E-4EE1-AB19-08859D8F166C}"/>
              </a:ext>
            </a:extLst>
          </p:cNvPr>
          <p:cNvCxnSpPr>
            <a:cxnSpLocks/>
            <a:stCxn id="21" idx="3"/>
            <a:endCxn id="32" idx="1"/>
          </p:cNvCxnSpPr>
          <p:nvPr/>
        </p:nvCxnSpPr>
        <p:spPr>
          <a:xfrm>
            <a:off x="7015156" y="6109303"/>
            <a:ext cx="651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EE32AB-00A1-4650-8A45-91DDFC193A6E}"/>
              </a:ext>
            </a:extLst>
          </p:cNvPr>
          <p:cNvCxnSpPr>
            <a:cxnSpLocks/>
            <a:stCxn id="37" idx="3"/>
            <a:endCxn id="15" idx="2"/>
          </p:cNvCxnSpPr>
          <p:nvPr/>
        </p:nvCxnSpPr>
        <p:spPr>
          <a:xfrm flipV="1">
            <a:off x="3514629" y="2260213"/>
            <a:ext cx="1495807" cy="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510DD5E-65FC-4CCC-854A-E8B7B6B10FF8}"/>
              </a:ext>
            </a:extLst>
          </p:cNvPr>
          <p:cNvSpPr/>
          <p:nvPr/>
        </p:nvSpPr>
        <p:spPr>
          <a:xfrm>
            <a:off x="2031858" y="1691830"/>
            <a:ext cx="1482771" cy="1142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ea typeface="+mn-lt"/>
                <a:cs typeface="+mn-lt"/>
              </a:rPr>
              <a:t>S2:</a:t>
            </a:r>
          </a:p>
          <a:p>
            <a:pPr algn="ctr"/>
            <a:r>
              <a:rPr lang="en-US" sz="1400">
                <a:ea typeface="+mn-lt"/>
                <a:cs typeface="+mn-lt"/>
              </a:rPr>
              <a:t>TSV-Search option only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S3:Meeting RSVPs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C5E03B-9394-4A93-9509-B422E48BAA40}"/>
              </a:ext>
            </a:extLst>
          </p:cNvPr>
          <p:cNvSpPr/>
          <p:nvPr/>
        </p:nvSpPr>
        <p:spPr>
          <a:xfrm>
            <a:off x="2757592" y="3850302"/>
            <a:ext cx="2757358" cy="6140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Cards-GUI button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13BE8B-C633-4D41-85D3-540B50109C96}"/>
              </a:ext>
            </a:extLst>
          </p:cNvPr>
          <p:cNvSpPr/>
          <p:nvPr/>
        </p:nvSpPr>
        <p:spPr>
          <a:xfrm>
            <a:off x="6392921" y="3850301"/>
            <a:ext cx="2757358" cy="6140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Responding options –GUI</a:t>
            </a:r>
          </a:p>
          <a:p>
            <a:pPr algn="ctr"/>
            <a:r>
              <a:rPr lang="en-US" dirty="0"/>
              <a:t>(yes/no)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6EB02A-BF07-47CB-A4E6-2591C6107F57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1879621" y="4151640"/>
            <a:ext cx="877971" cy="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9E3EB7-DD8F-4C66-8B29-3ADD68068CD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5514950" y="4157306"/>
            <a:ext cx="8779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ylinder 2">
            <a:extLst>
              <a:ext uri="{FF2B5EF4-FFF2-40B4-BE49-F238E27FC236}">
                <a16:creationId xmlns:a16="http://schemas.microsoft.com/office/drawing/2014/main" id="{3738A5C5-4420-45D2-B7F5-7F568CCC5DB6}"/>
              </a:ext>
            </a:extLst>
          </p:cNvPr>
          <p:cNvSpPr/>
          <p:nvPr/>
        </p:nvSpPr>
        <p:spPr>
          <a:xfrm>
            <a:off x="10065221" y="2688679"/>
            <a:ext cx="1813221" cy="292834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TimeSheet</a:t>
            </a:r>
            <a:r>
              <a:rPr lang="en-US" dirty="0"/>
              <a:t>-DB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A61742-80DF-4903-BD94-BAF0CD2C9BCB}"/>
              </a:ext>
            </a:extLst>
          </p:cNvPr>
          <p:cNvCxnSpPr>
            <a:cxnSpLocks/>
            <a:stCxn id="10" idx="3"/>
            <a:endCxn id="3" idx="2"/>
          </p:cNvCxnSpPr>
          <p:nvPr/>
        </p:nvCxnSpPr>
        <p:spPr>
          <a:xfrm flipV="1">
            <a:off x="9150279" y="4152852"/>
            <a:ext cx="914942" cy="4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CF1D669-D150-4674-BE3A-33F7F5C37F2F}"/>
              </a:ext>
            </a:extLst>
          </p:cNvPr>
          <p:cNvSpPr/>
          <p:nvPr/>
        </p:nvSpPr>
        <p:spPr>
          <a:xfrm>
            <a:off x="566794" y="3429000"/>
            <a:ext cx="1312827" cy="1445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S4:Pending Approval </a:t>
            </a:r>
            <a:r>
              <a:rPr lang="en-US" dirty="0"/>
              <a:t>Timesheets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283FD7-56D8-459B-A457-BEE3C49C3FCE}"/>
              </a:ext>
            </a:extLst>
          </p:cNvPr>
          <p:cNvGrpSpPr/>
          <p:nvPr/>
        </p:nvGrpSpPr>
        <p:grpSpPr>
          <a:xfrm>
            <a:off x="1483005" y="2395575"/>
            <a:ext cx="9139733" cy="3504569"/>
            <a:chOff x="576632" y="2253881"/>
            <a:chExt cx="9139733" cy="35045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1757D2-926D-408E-ACC3-A75560D33C69}"/>
                </a:ext>
              </a:extLst>
            </p:cNvPr>
            <p:cNvSpPr/>
            <p:nvPr/>
          </p:nvSpPr>
          <p:spPr>
            <a:xfrm>
              <a:off x="576632" y="3189063"/>
              <a:ext cx="1501654" cy="163420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S6:TimeTracker</a:t>
              </a:r>
            </a:p>
          </p:txBody>
        </p:sp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D02ACBE4-45C2-4B59-BB72-2605C660E52E}"/>
                </a:ext>
              </a:extLst>
            </p:cNvPr>
            <p:cNvSpPr/>
            <p:nvPr/>
          </p:nvSpPr>
          <p:spPr>
            <a:xfrm>
              <a:off x="7553813" y="2253881"/>
              <a:ext cx="2162552" cy="350456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TimeSheet</a:t>
              </a:r>
              <a:r>
                <a:rPr lang="en-US" dirty="0"/>
                <a:t>-DB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FC7966-762F-4B0F-9B51-FCE1A6893C97}"/>
                </a:ext>
              </a:extLst>
            </p:cNvPr>
            <p:cNvSpPr/>
            <p:nvPr/>
          </p:nvSpPr>
          <p:spPr>
            <a:xfrm>
              <a:off x="3050671" y="3699162"/>
              <a:ext cx="2757358" cy="61400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Responding options –GUI</a:t>
              </a:r>
            </a:p>
            <a:p>
              <a:pPr algn="ctr"/>
              <a:r>
                <a:rPr lang="en-US" dirty="0"/>
                <a:t>(approve/deny)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C3F92D1-A103-4456-B586-D48D2EB6391C}"/>
                </a:ext>
              </a:extLst>
            </p:cNvPr>
            <p:cNvCxnSpPr>
              <a:cxnSpLocks/>
              <a:stCxn id="12" idx="3"/>
              <a:endCxn id="20" idx="1"/>
            </p:cNvCxnSpPr>
            <p:nvPr/>
          </p:nvCxnSpPr>
          <p:spPr>
            <a:xfrm>
              <a:off x="2078286" y="4006167"/>
              <a:ext cx="9723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90FB972-5870-4E9A-A397-6BE411D11F72}"/>
                </a:ext>
              </a:extLst>
            </p:cNvPr>
            <p:cNvCxnSpPr>
              <a:cxnSpLocks/>
              <a:stCxn id="20" idx="3"/>
              <a:endCxn id="14" idx="2"/>
            </p:cNvCxnSpPr>
            <p:nvPr/>
          </p:nvCxnSpPr>
          <p:spPr>
            <a:xfrm flipV="1">
              <a:off x="5808029" y="4006166"/>
              <a:ext cx="174578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S5:Peer Activity 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C9675E-8B19-4FAE-BD1D-89803C7022C4}"/>
              </a:ext>
            </a:extLst>
          </p:cNvPr>
          <p:cNvSpPr/>
          <p:nvPr/>
        </p:nvSpPr>
        <p:spPr>
          <a:xfrm>
            <a:off x="6902755" y="3576360"/>
            <a:ext cx="2880095" cy="8407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tabularized completed assignments by peer and task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4319BF-5C09-44F4-8331-A8DC3927108E}"/>
              </a:ext>
            </a:extLst>
          </p:cNvPr>
          <p:cNvCxnSpPr>
            <a:cxnSpLocks/>
            <a:stCxn id="12" idx="3"/>
            <a:endCxn id="24" idx="1"/>
          </p:cNvCxnSpPr>
          <p:nvPr/>
        </p:nvCxnSpPr>
        <p:spPr>
          <a:xfrm flipV="1">
            <a:off x="3645556" y="3996719"/>
            <a:ext cx="325719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7E83DD3-7CE6-4098-AE83-6E66A5672AD7}"/>
              </a:ext>
            </a:extLst>
          </p:cNvPr>
          <p:cNvSpPr/>
          <p:nvPr/>
        </p:nvSpPr>
        <p:spPr>
          <a:xfrm>
            <a:off x="2332729" y="3274081"/>
            <a:ext cx="1312827" cy="1445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S6: Deadline/Assignment Notification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535D47-DA56-4FBF-A7E4-2A7CA5F4EB39}"/>
              </a:ext>
            </a:extLst>
          </p:cNvPr>
          <p:cNvSpPr/>
          <p:nvPr/>
        </p:nvSpPr>
        <p:spPr>
          <a:xfrm>
            <a:off x="2485045" y="3445295"/>
            <a:ext cx="1265620" cy="13791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S8-TimeSheetViewer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D0C77C-2A8D-46F1-B5FD-4A8D44CB316C}"/>
              </a:ext>
            </a:extLst>
          </p:cNvPr>
          <p:cNvSpPr/>
          <p:nvPr/>
        </p:nvSpPr>
        <p:spPr>
          <a:xfrm>
            <a:off x="6310059" y="3767648"/>
            <a:ext cx="3937531" cy="7368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Displayed as GUI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0B7EF4-4041-48D1-8E98-E94787C4A65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750665" y="4134873"/>
            <a:ext cx="2559394" cy="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S7:Announcement Display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E60ECC-FBE3-41D6-BCE9-C526EB60B4BA}"/>
              </a:ext>
            </a:extLst>
          </p:cNvPr>
          <p:cNvSpPr/>
          <p:nvPr/>
        </p:nvSpPr>
        <p:spPr>
          <a:xfrm>
            <a:off x="2389377" y="3274081"/>
            <a:ext cx="1312827" cy="1445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D2B778-DF20-4A56-B084-B51B822F4BC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3702204" y="3994359"/>
            <a:ext cx="2909979" cy="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B61C5F-0011-4C96-AB5B-E929D3C214DE}"/>
              </a:ext>
            </a:extLst>
          </p:cNvPr>
          <p:cNvSpPr/>
          <p:nvPr/>
        </p:nvSpPr>
        <p:spPr>
          <a:xfrm>
            <a:off x="6612183" y="3625954"/>
            <a:ext cx="3937531" cy="7368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Displayed as GUI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2F50-F803-4967-89B8-131EC92D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S8:Reply Display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36EC4A-4F65-4966-ACF4-D5E4CE165435}"/>
              </a:ext>
            </a:extLst>
          </p:cNvPr>
          <p:cNvSpPr/>
          <p:nvPr/>
        </p:nvSpPr>
        <p:spPr>
          <a:xfrm>
            <a:off x="2002280" y="1857139"/>
            <a:ext cx="1312827" cy="1445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DAB238-9CA6-44CA-AD0F-9AB49E3DC90D}"/>
              </a:ext>
            </a:extLst>
          </p:cNvPr>
          <p:cNvSpPr/>
          <p:nvPr/>
        </p:nvSpPr>
        <p:spPr>
          <a:xfrm>
            <a:off x="2002280" y="3982552"/>
            <a:ext cx="1312827" cy="1445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A4CD64-70FA-4930-9515-0F0901AC7581}"/>
              </a:ext>
            </a:extLst>
          </p:cNvPr>
          <p:cNvSpPr/>
          <p:nvPr/>
        </p:nvSpPr>
        <p:spPr>
          <a:xfrm>
            <a:off x="4409833" y="2962353"/>
            <a:ext cx="2700709" cy="1303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Check For </a:t>
            </a:r>
          </a:p>
          <a:p>
            <a:pPr algn="ctr"/>
            <a:r>
              <a:rPr lang="en-US" dirty="0"/>
              <a:t>Deny/Approve or Yes/No </a:t>
            </a:r>
            <a:r>
              <a:rPr lang="en-US"/>
              <a:t>respectively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9EF574-E96A-494F-ACFC-60A67C18B476}"/>
              </a:ext>
            </a:extLst>
          </p:cNvPr>
          <p:cNvSpPr/>
          <p:nvPr/>
        </p:nvSpPr>
        <p:spPr>
          <a:xfrm>
            <a:off x="7565763" y="3248103"/>
            <a:ext cx="3937531" cy="7368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Displayed as Card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8B7A10-2601-4E98-94F7-840598F2E099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3315107" y="2579779"/>
            <a:ext cx="1094726" cy="103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250ACC-8C81-4E93-8811-634C3E3860E1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429000" y="3614146"/>
            <a:ext cx="980833" cy="98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0496A9-8AAE-4F11-AAB3-992F73751204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>
            <a:off x="7110542" y="3614146"/>
            <a:ext cx="455221" cy="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153</Words>
  <Application>Microsoft Office PowerPoint</Application>
  <PresentationFormat>Custom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Digital Blue Tunnel 16x9</vt:lpstr>
      <vt:lpstr>Notice Board</vt:lpstr>
      <vt:lpstr>S1:Gui Representation</vt:lpstr>
      <vt:lpstr>S2:Add Card GUI</vt:lpstr>
      <vt:lpstr>S3:Meeting RSVPs</vt:lpstr>
      <vt:lpstr>S4:Pending Approval Timesheets</vt:lpstr>
      <vt:lpstr>S5:Peer Activity </vt:lpstr>
      <vt:lpstr>S6: Deadline/Assignment Notification</vt:lpstr>
      <vt:lpstr>S7:Announcement Display</vt:lpstr>
      <vt:lpstr>S8:Reply Display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sidden2704@gmail.com</cp:lastModifiedBy>
  <cp:revision>714</cp:revision>
  <dcterms:created xsi:type="dcterms:W3CDTF">2020-05-20T14:58:42Z</dcterms:created>
  <dcterms:modified xsi:type="dcterms:W3CDTF">2020-05-21T08:47:08Z</dcterms:modified>
</cp:coreProperties>
</file>