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5" r:id="rId4"/>
    <p:sldId id="311" r:id="rId5"/>
    <p:sldId id="313" r:id="rId6"/>
    <p:sldId id="312" r:id="rId7"/>
    <p:sldId id="314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90" y="4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a (021300)" userId="S::shivamp@greenwoodhigh.edu.in::c2dbe561-3f69-4b5a-9269-909c2f300a31" providerId="AD" clId="Web-{9D913444-F694-341D-D8B5-480A969955FC}"/>
    <pc:docChg chg="delSld modSld sldOrd">
      <pc:chgData name="Shivam Panda (021300)" userId="S::shivamp@greenwoodhigh.edu.in::c2dbe561-3f69-4b5a-9269-909c2f300a31" providerId="AD" clId="Web-{9D913444-F694-341D-D8B5-480A969955FC}" dt="2020-05-21T07:51:19.716" v="1560" actId="1076"/>
      <pc:docMkLst>
        <pc:docMk/>
      </pc:docMkLst>
      <pc:sldChg chg="modSp">
        <pc:chgData name="Shivam Panda (021300)" userId="S::shivamp@greenwoodhigh.edu.in::c2dbe561-3f69-4b5a-9269-909c2f300a31" providerId="AD" clId="Web-{9D913444-F694-341D-D8B5-480A969955FC}" dt="2020-05-20T14:59:22.869" v="11" actId="20577"/>
        <pc:sldMkLst>
          <pc:docMk/>
          <pc:sldMk cId="2808920126" sldId="265"/>
        </pc:sldMkLst>
        <pc:spChg chg="mod">
          <ac:chgData name="Shivam Panda (021300)" userId="S::shivamp@greenwoodhigh.edu.in::c2dbe561-3f69-4b5a-9269-909c2f300a31" providerId="AD" clId="Web-{9D913444-F694-341D-D8B5-480A969955FC}" dt="2020-05-20T14:59:22.869" v="11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addSp delSp modSp">
        <pc:chgData name="Shivam Panda (021300)" userId="S::shivamp@greenwoodhigh.edu.in::c2dbe561-3f69-4b5a-9269-909c2f300a31" providerId="AD" clId="Web-{9D913444-F694-341D-D8B5-480A969955FC}" dt="2020-05-21T06:32:11.801" v="737" actId="20577"/>
        <pc:sldMkLst>
          <pc:docMk/>
          <pc:sldMk cId="2139132589" sldId="310"/>
        </pc:sldMkLst>
        <pc:spChg chg="add mod">
          <ac:chgData name="Shivam Panda (021300)" userId="S::shivamp@greenwoodhigh.edu.in::c2dbe561-3f69-4b5a-9269-909c2f300a31" providerId="AD" clId="Web-{9D913444-F694-341D-D8B5-480A969955FC}" dt="2020-05-20T15:10:49.107" v="273" actId="1076"/>
          <ac:spMkLst>
            <pc:docMk/>
            <pc:sldMk cId="2139132589" sldId="310"/>
            <ac:spMk id="3" creationId="{65B26F11-9E53-4888-8C63-A1704A75E3F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0:30.260" v="45" actId="20577"/>
          <ac:spMkLst>
            <pc:docMk/>
            <pc:sldMk cId="2139132589" sldId="310"/>
            <ac:spMk id="4" creationId="{F063A03D-6C2C-4BC7-9FD8-8F1FFDB8B95F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41.760" v="715"/>
          <ac:spMkLst>
            <pc:docMk/>
            <pc:sldMk cId="2139132589" sldId="310"/>
            <ac:spMk id="5" creationId="{2D0BCE15-25B3-41EF-828A-F39AE8377D0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55.104" v="716"/>
          <ac:spMkLst>
            <pc:docMk/>
            <pc:sldMk cId="2139132589" sldId="310"/>
            <ac:spMk id="6" creationId="{A7E36944-1CB0-4D59-8FB7-A624CC17B99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9.573" v="718"/>
          <ac:spMkLst>
            <pc:docMk/>
            <pc:sldMk cId="2139132589" sldId="310"/>
            <ac:spMk id="7" creationId="{2109B48B-960A-4C85-9172-2886B991D5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3.635" v="717"/>
          <ac:spMkLst>
            <pc:docMk/>
            <pc:sldMk cId="2139132589" sldId="310"/>
            <ac:spMk id="9" creationId="{FB2F554C-3634-446B-A5F7-170C34D2D4C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5:15.699" v="81" actId="20577"/>
          <ac:spMkLst>
            <pc:docMk/>
            <pc:sldMk cId="2139132589" sldId="310"/>
            <ac:spMk id="10" creationId="{8BB017C9-B410-4801-85E0-6E808FA9BA45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6:32:11.801" v="737" actId="20577"/>
          <ac:spMkLst>
            <pc:docMk/>
            <pc:sldMk cId="2139132589" sldId="310"/>
            <ac:spMk id="13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0T14:59:50.275" v="31"/>
          <ac:spMkLst>
            <pc:docMk/>
            <pc:sldMk cId="2139132589" sldId="310"/>
            <ac:spMk id="14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30.559" v="139" actId="20577"/>
          <ac:spMkLst>
            <pc:docMk/>
            <pc:sldMk cId="2139132589" sldId="310"/>
            <ac:spMk id="20" creationId="{F9AF6073-2BF1-49B0-8048-906D849BE857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53.871" v="177" actId="20577"/>
          <ac:spMkLst>
            <pc:docMk/>
            <pc:sldMk cId="2139132589" sldId="310"/>
            <ac:spMk id="21" creationId="{FB414366-E536-4291-A494-937F12A234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7:21.184" v="184" actId="1076"/>
          <ac:spMkLst>
            <pc:docMk/>
            <pc:sldMk cId="2139132589" sldId="310"/>
            <ac:spMk id="22" creationId="{5C8C064C-FF9D-4CFB-927A-A6DBC1D2476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8:31.684" v="212" actId="20577"/>
          <ac:spMkLst>
            <pc:docMk/>
            <pc:sldMk cId="2139132589" sldId="310"/>
            <ac:spMk id="23" creationId="{90F684FE-93FF-447A-BCD1-4C145FD9FA98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0T15:04:46.480" v="74" actId="14100"/>
          <ac:cxnSpMkLst>
            <pc:docMk/>
            <pc:sldMk cId="2139132589" sldId="310"/>
            <ac:cxnSpMk id="8" creationId="{F13124A1-6013-4DB4-AA22-F240FD99C34D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29.621" v="85" actId="1076"/>
          <ac:cxnSpMkLst>
            <pc:docMk/>
            <pc:sldMk cId="2139132589" sldId="310"/>
            <ac:cxnSpMk id="15" creationId="{A9D37ACB-4E32-4140-B13E-63F0D5430EA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7:14.575" v="183" actId="1076"/>
          <ac:cxnSpMkLst>
            <pc:docMk/>
            <pc:sldMk cId="2139132589" sldId="310"/>
            <ac:cxnSpMk id="16" creationId="{18945B45-D207-44F3-92DD-707A6F3AC280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8:00.934" v="187" actId="14100"/>
          <ac:cxnSpMkLst>
            <pc:docMk/>
            <pc:sldMk cId="2139132589" sldId="310"/>
            <ac:cxnSpMk id="17" creationId="{F3003987-42CD-4F4B-B447-116D2BBB623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53.793" v="93" actId="1076"/>
          <ac:cxnSpMkLst>
            <pc:docMk/>
            <pc:sldMk cId="2139132589" sldId="310"/>
            <ac:cxnSpMk id="18" creationId="{A67CC3EB-2FBC-4F9F-9C1B-E56533A4B3E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09:56.919" v="217" actId="14100"/>
          <ac:cxnSpMkLst>
            <pc:docMk/>
            <pc:sldMk cId="2139132589" sldId="310"/>
            <ac:cxnSpMk id="19" creationId="{9E7CF29E-9BD7-4E67-9E2C-09F49A18D229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10:03.607" v="219"/>
          <ac:cxnSpMkLst>
            <pc:docMk/>
            <pc:sldMk cId="2139132589" sldId="310"/>
            <ac:cxnSpMk id="24" creationId="{2F48E8A5-1516-4B3A-8CA0-4C0F333E1E34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0:25.444" v="1351"/>
        <pc:sldMkLst>
          <pc:docMk/>
          <pc:sldMk cId="3106206852" sldId="311"/>
        </pc:sldMkLst>
        <pc:spChg chg="add del mod">
          <ac:chgData name="Shivam Panda (021300)" userId="S::shivamp@greenwoodhigh.edu.in::c2dbe561-3f69-4b5a-9269-909c2f300a31" providerId="AD" clId="Web-{9D913444-F694-341D-D8B5-480A969955FC}" dt="2020-05-21T07:30:03.975" v="1348"/>
          <ac:spMkLst>
            <pc:docMk/>
            <pc:sldMk cId="3106206852" sldId="311"/>
            <ac:spMk id="2" creationId="{C6FB6949-1A92-4A2A-A7FF-22BAE6C05EC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11:36.685" v="292"/>
          <ac:spMkLst>
            <pc:docMk/>
            <pc:sldMk cId="3106206852" sldId="311"/>
            <ac:spMk id="3" creationId="{130938E0-5E2F-4137-8E90-A490D6D1792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8:46.912" v="1345" actId="1076"/>
          <ac:spMkLst>
            <pc:docMk/>
            <pc:sldMk cId="3106206852" sldId="311"/>
            <ac:spMk id="3" creationId="{3738A5C5-4420-45D2-B7F5-7F568CCC5DB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04.626" v="1178" actId="1076"/>
          <ac:spMkLst>
            <pc:docMk/>
            <pc:sldMk cId="3106206852" sldId="311"/>
            <ac:spMk id="4" creationId="{75C5E03B-9394-4A93-9509-B422E48BAA4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8:43.667" v="1041"/>
          <ac:spMkLst>
            <pc:docMk/>
            <pc:sldMk cId="3106206852" sldId="311"/>
            <ac:spMk id="5" creationId="{2CF09E58-46BA-4835-81CE-F3FC0AE55ADD}"/>
          </ac:spMkLst>
        </pc:spChg>
        <pc:spChg chg="add">
          <ac:chgData name="Shivam Panda (021300)" userId="S::shivamp@greenwoodhigh.edu.in::c2dbe561-3f69-4b5a-9269-909c2f300a31" providerId="AD" clId="Web-{9D913444-F694-341D-D8B5-480A969955FC}" dt="2020-05-21T07:30:25.444" v="1351"/>
          <ac:spMkLst>
            <pc:docMk/>
            <pc:sldMk cId="3106206852" sldId="311"/>
            <ac:spMk id="6" creationId="{8CF1D669-D150-4674-BE3A-33F7F5C37F2F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15.870" v="1045"/>
          <ac:spMkLst>
            <pc:docMk/>
            <pc:sldMk cId="3106206852" sldId="311"/>
            <ac:spMk id="7" creationId="{67B1B94C-BBBD-4F63-A7C6-6D11CD8DF44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23.214" v="1046"/>
          <ac:spMkLst>
            <pc:docMk/>
            <pc:sldMk cId="3106206852" sldId="311"/>
            <ac:spMk id="9" creationId="{B6BF2DCB-2724-4187-A8DB-61660B0819A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18.158" v="1180" actId="1076"/>
          <ac:spMkLst>
            <pc:docMk/>
            <pc:sldMk cId="3106206852" sldId="311"/>
            <ac:spMk id="10" creationId="{4513BE8B-C633-4D41-85D3-540B50109C96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3:31.721" v="421"/>
          <ac:spMkLst>
            <pc:docMk/>
            <pc:sldMk cId="3106206852" sldId="311"/>
            <ac:spMk id="11" creationId="{35355D61-8DB9-45DA-8949-5EE15B5B8377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0T15:17:08.781" v="390"/>
          <ac:spMkLst>
            <pc:docMk/>
            <pc:sldMk cId="3106206852" sldId="311"/>
            <ac:spMk id="12" creationId="{C7F21F20-B945-492D-94B1-F367826557FD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43.480" v="1065" actId="20577"/>
          <ac:spMkLst>
            <pc:docMk/>
            <pc:sldMk cId="3106206852" sldId="311"/>
            <ac:spMk id="13" creationId="{00000000-0000-0000-0000-000000000000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11:31.326" v="291"/>
          <ac:graphicFrameMkLst>
            <pc:docMk/>
            <pc:sldMk cId="3106206852" sldId="311"/>
            <ac:graphicFrameMk id="6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16:33.439" v="1183" actId="1076"/>
          <ac:cxnSpMkLst>
            <pc:docMk/>
            <pc:sldMk cId="3106206852" sldId="311"/>
            <ac:cxnSpMk id="8" creationId="{0C6EB02A-BF07-47CB-A4E6-2591C6107F57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6:07.892" v="1179" actId="1076"/>
          <ac:cxnSpMkLst>
            <pc:docMk/>
            <pc:sldMk cId="3106206852" sldId="311"/>
            <ac:cxnSpMk id="14" creationId="{1F9E3EB7-DD8F-4C66-8B29-3ADD68068CD1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4.668" v="1085"/>
          <ac:cxnSpMkLst>
            <pc:docMk/>
            <pc:sldMk cId="3106206852" sldId="311"/>
            <ac:cxnSpMk id="15" creationId="{9804951D-6671-4579-A486-6296F5A7FB0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9.777" v="1087"/>
          <ac:cxnSpMkLst>
            <pc:docMk/>
            <pc:sldMk cId="3106206852" sldId="311"/>
            <ac:cxnSpMk id="16" creationId="{EE5C72A0-BEE7-49C9-812E-0A9AB13F546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3:36.690" v="422"/>
          <ac:cxnSpMkLst>
            <pc:docMk/>
            <pc:sldMk cId="3106206852" sldId="311"/>
            <ac:cxnSpMk id="17" creationId="{8B0AE1C4-2A30-4834-8623-4BE74763F1D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7:16.048" v="1185" actId="1076"/>
          <ac:cxnSpMkLst>
            <pc:docMk/>
            <pc:sldMk cId="3106206852" sldId="311"/>
            <ac:cxnSpMk id="18" creationId="{77A61742-80DF-4903-BD94-BAF0CD2C9B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5.784" v="429"/>
          <ac:cxnSpMkLst>
            <pc:docMk/>
            <pc:sldMk cId="3106206852" sldId="311"/>
            <ac:cxnSpMk id="18" creationId="{9F07B16B-7696-4D53-A9FD-17183FD600B4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2.643" v="428"/>
          <ac:cxnSpMkLst>
            <pc:docMk/>
            <pc:sldMk cId="3106206852" sldId="311"/>
            <ac:cxnSpMk id="19" creationId="{8EDB8105-DCB9-4E99-885C-8004A9CD5F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7.043" v="1086"/>
          <ac:cxnSpMkLst>
            <pc:docMk/>
            <pc:sldMk cId="3106206852" sldId="311"/>
            <ac:cxnSpMk id="20" creationId="{24E03EDB-A573-491E-A895-3DF3A2CA4B33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5:20.836" v="1386" actId="1076"/>
        <pc:sldMkLst>
          <pc:docMk/>
          <pc:sldMk cId="462238070" sldId="312"/>
        </pc:sldMkLst>
        <pc:spChg chg="add mod">
          <ac:chgData name="Shivam Panda (021300)" userId="S::shivamp@greenwoodhigh.edu.in::c2dbe561-3f69-4b5a-9269-909c2f300a31" providerId="AD" clId="Web-{9D913444-F694-341D-D8B5-480A969955FC}" dt="2020-05-21T07:34:42.742" v="1376" actId="1076"/>
          <ac:spMkLst>
            <pc:docMk/>
            <pc:sldMk cId="462238070" sldId="312"/>
            <ac:spMk id="12" creationId="{47E83DD3-7CE6-4098-AE83-6E66A5672AD7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55.855" v="1075" actId="20577"/>
          <ac:spMkLst>
            <pc:docMk/>
            <pc:sldMk cId="462238070" sldId="312"/>
            <ac:spMk id="13" creationId="{00000000-0000-0000-0000-00000000000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34:45.568" v="609"/>
          <ac:spMkLst>
            <pc:docMk/>
            <pc:sldMk cId="462238070" sldId="312"/>
            <ac:spMk id="14" creationId="{E3481ADC-18DC-4E89-B2EC-59105A57847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29:28.740" v="1346"/>
          <ac:spMkLst>
            <pc:docMk/>
            <pc:sldMk cId="462238070" sldId="312"/>
            <ac:spMk id="16" creationId="{784CC1CA-19CA-4C59-97C4-522921B6F0C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29:31.178" v="1347"/>
          <ac:spMkLst>
            <pc:docMk/>
            <pc:sldMk cId="462238070" sldId="312"/>
            <ac:spMk id="18" creationId="{8A452FBA-D249-494E-B8DC-DCDD0FDA5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5:01.289" v="1381"/>
          <ac:spMkLst>
            <pc:docMk/>
            <pc:sldMk cId="462238070" sldId="312"/>
            <ac:spMk id="20" creationId="{72223B1F-C73E-459C-9B9E-3ECD8CE31E58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4:57.226" v="1379"/>
          <ac:spMkLst>
            <pc:docMk/>
            <pc:sldMk cId="462238070" sldId="312"/>
            <ac:spMk id="22" creationId="{76F3FAEA-DD2A-47F5-8A9F-4D238F3DCF3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5:20.836" v="1386" actId="1076"/>
          <ac:spMkLst>
            <pc:docMk/>
            <pc:sldMk cId="462238070" sldId="312"/>
            <ac:spMk id="24" creationId="{D6C9675E-8B19-4FAE-BD1D-89803C7022C4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34:41.490" v="608"/>
          <ac:graphicFrameMkLst>
            <pc:docMk/>
            <pc:sldMk cId="462238070" sldId="312"/>
            <ac:graphicFrameMk id="3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34:53.742" v="1378" actId="14100"/>
          <ac:cxnSpMkLst>
            <pc:docMk/>
            <pc:sldMk cId="462238070" sldId="312"/>
            <ac:cxnSpMk id="26" creationId="{C14319BF-5C09-44F4-8331-A8DC3927108E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3.773" v="1382"/>
          <ac:cxnSpMkLst>
            <pc:docMk/>
            <pc:sldMk cId="462238070" sldId="312"/>
            <ac:cxnSpMk id="28" creationId="{8306CA11-02C3-4604-A765-454B641DFE0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44:29.416" v="709"/>
          <ac:cxnSpMkLst>
            <pc:docMk/>
            <pc:sldMk cId="462238070" sldId="312"/>
            <ac:cxnSpMk id="30" creationId="{49CB855D-393C-4657-A470-C0644E8F88A7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4:59.164" v="1380"/>
          <ac:cxnSpMkLst>
            <pc:docMk/>
            <pc:sldMk cId="462238070" sldId="312"/>
            <ac:cxnSpMk id="32" creationId="{21F71A29-0E8B-4921-9878-2B3CA78F4D3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5.148" v="1383"/>
          <ac:cxnSpMkLst>
            <pc:docMk/>
            <pc:sldMk cId="462238070" sldId="312"/>
            <ac:cxnSpMk id="34" creationId="{7DE2602D-05B9-4857-9934-3DFA872A54C5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51:19.716" v="1560" actId="1076"/>
        <pc:sldMkLst>
          <pc:docMk/>
          <pc:sldMk cId="4206988261" sldId="313"/>
        </pc:sldMkLst>
        <pc:spChg chg="mod">
          <ac:chgData name="Shivam Panda (021300)" userId="S::shivamp@greenwoodhigh.edu.in::c2dbe561-3f69-4b5a-9269-909c2f300a31" providerId="AD" clId="Web-{9D913444-F694-341D-D8B5-480A969955FC}" dt="2020-05-21T07:00:50.215" v="1072" actId="20577"/>
          <ac:spMkLst>
            <pc:docMk/>
            <pc:sldMk cId="4206988261" sldId="313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0T15:27:35.253" v="490"/>
          <ac:spMkLst>
            <pc:docMk/>
            <pc:sldMk cId="4206988261" sldId="313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08:11.514" v="1124"/>
          <ac:spMkLst>
            <pc:docMk/>
            <pc:sldMk cId="4206988261" sldId="313"/>
            <ac:spMk id="3" creationId="{591A7B44-8643-4EA1-A2DA-629DF5BEC19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3"/>
          <ac:spMkLst>
            <pc:docMk/>
            <pc:sldMk cId="4206988261" sldId="313"/>
            <ac:spMk id="4" creationId="{67AA17FB-A9BC-4807-8708-FEAA0A3E2A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6.863" v="496"/>
          <ac:spMkLst>
            <pc:docMk/>
            <pc:sldMk cId="4206988261" sldId="313"/>
            <ac:spMk id="5" creationId="{D6A83079-9AA4-4188-85B2-AA285A411BC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4.597" v="495"/>
          <ac:spMkLst>
            <pc:docMk/>
            <pc:sldMk cId="4206988261" sldId="313"/>
            <ac:spMk id="7" creationId="{65758602-1807-44A7-AF68-70D0D579D83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0"/>
          <ac:spMkLst>
            <pc:docMk/>
            <pc:sldMk cId="4206988261" sldId="313"/>
            <ac:spMk id="7" creationId="{D5EEAE5D-BAB1-477E-B020-05E1224F5CB1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9:33.817" v="509"/>
          <ac:spMkLst>
            <pc:docMk/>
            <pc:sldMk cId="4206988261" sldId="313"/>
            <ac:spMk id="8" creationId="{9DA69678-7450-4A67-A1A3-DCCBD7AF3E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25.422" v="1152"/>
          <ac:spMkLst>
            <pc:docMk/>
            <pc:sldMk cId="4206988261" sldId="313"/>
            <ac:spMk id="12" creationId="{FB1757D2-926D-408E-ACC3-A75560D33C6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7:48.392" v="1189" actId="1076"/>
          <ac:spMkLst>
            <pc:docMk/>
            <pc:sldMk cId="4206988261" sldId="313"/>
            <ac:spMk id="14" creationId="{D02ACBE4-45C2-4B59-BB72-2605C660E52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47.594" v="1162"/>
          <ac:spMkLst>
            <pc:docMk/>
            <pc:sldMk cId="4206988261" sldId="313"/>
            <ac:spMk id="16" creationId="{A3444770-CF29-44C7-B033-8B9D0B3645CA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51.859" v="1163"/>
          <ac:spMkLst>
            <pc:docMk/>
            <pc:sldMk cId="4206988261" sldId="313"/>
            <ac:spMk id="18" creationId="{0456958D-9A3F-4DA1-A564-53285D05188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42.656" v="1154" actId="1076"/>
          <ac:spMkLst>
            <pc:docMk/>
            <pc:sldMk cId="4206988261" sldId="313"/>
            <ac:spMk id="20" creationId="{EEFC7966-762F-4B0F-9B51-FCE1A6893C97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51:19.716" v="1560" actId="1076"/>
          <ac:grpSpMkLst>
            <pc:docMk/>
            <pc:sldMk cId="4206988261" sldId="313"/>
            <ac:grpSpMk id="8" creationId="{4F283FD7-56D8-459B-A457-BEE3C49C3FCE}"/>
          </ac:grpSpMkLst>
        </pc:grpChg>
        <pc:graphicFrameChg chg="del">
          <ac:chgData name="Shivam Panda (021300)" userId="S::shivamp@greenwoodhigh.edu.in::c2dbe561-3f69-4b5a-9269-909c2f300a31" providerId="AD" clId="Web-{9D913444-F694-341D-D8B5-480A969955FC}" dt="2020-05-20T15:27:55.175" v="491"/>
          <ac:graphicFrameMkLst>
            <pc:docMk/>
            <pc:sldMk cId="4206988261" sldId="313"/>
            <ac:graphicFrameMk id="9" creationId="{00000000-0000-0000-0000-000000000000}"/>
          </ac:graphicFrameMkLst>
        </pc:graphicFrameChg>
        <pc:cxnChg chg="add del">
          <ac:chgData name="Shivam Panda (021300)" userId="S::shivamp@greenwoodhigh.edu.in::c2dbe561-3f69-4b5a-9269-909c2f300a31" providerId="AD" clId="Web-{9D913444-F694-341D-D8B5-480A969955FC}" dt="2020-05-21T07:08:11.514" v="1122"/>
          <ac:cxnSpMkLst>
            <pc:docMk/>
            <pc:sldMk cId="4206988261" sldId="313"/>
            <ac:cxnSpMk id="5" creationId="{922C3528-3FF5-479B-87AA-B6F180BDCEE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1T07:08:11.514" v="1121"/>
          <ac:cxnSpMkLst>
            <pc:docMk/>
            <pc:sldMk cId="4206988261" sldId="313"/>
            <ac:cxnSpMk id="6" creationId="{43B3F9A4-B58B-4C7E-A060-4E29C779EB8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1:30.125" v="1153" actId="1076"/>
          <ac:cxnSpMkLst>
            <pc:docMk/>
            <pc:sldMk cId="4206988261" sldId="313"/>
            <ac:cxnSpMk id="22" creationId="{EC3F92D1-A103-4456-B586-D48D2EB6391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27:37.005" v="1343" actId="14100"/>
          <ac:cxnSpMkLst>
            <pc:docMk/>
            <pc:sldMk cId="4206988261" sldId="313"/>
            <ac:cxnSpMk id="24" creationId="{690FB972-5870-4E9A-A397-6BE411D11F7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3:01.578" v="1166"/>
          <ac:cxnSpMkLst>
            <pc:docMk/>
            <pc:sldMk cId="4206988261" sldId="313"/>
            <ac:cxnSpMk id="26" creationId="{42B508F8-CE2A-40ED-9677-22F329CC788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9.047" v="1165"/>
          <ac:cxnSpMkLst>
            <pc:docMk/>
            <pc:sldMk cId="4206988261" sldId="313"/>
            <ac:cxnSpMk id="28" creationId="{0E2F95B7-76D6-487E-BE5A-7FB7D73C029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4.953" v="1164"/>
          <ac:cxnSpMkLst>
            <pc:docMk/>
            <pc:sldMk cId="4206988261" sldId="313"/>
            <ac:cxnSpMk id="30" creationId="{BD4789B1-62CA-4660-82E0-B412F03B6864}"/>
          </ac:cxnSpMkLst>
        </pc:cxnChg>
      </pc:sldChg>
      <pc:sldChg chg="addSp delSp modSp mod modClrScheme chgLayout">
        <pc:chgData name="Shivam Panda (021300)" userId="S::shivamp@greenwoodhigh.edu.in::c2dbe561-3f69-4b5a-9269-909c2f300a31" providerId="AD" clId="Web-{9D913444-F694-341D-D8B5-480A969955FC}" dt="2020-05-21T07:01:04.230" v="1080" actId="20577"/>
        <pc:sldMkLst>
          <pc:docMk/>
          <pc:sldMk cId="2478160142" sldId="314"/>
        </pc:sldMkLst>
        <pc:spChg chg="mod ord">
          <ac:chgData name="Shivam Panda (021300)" userId="S::shivamp@greenwoodhigh.edu.in::c2dbe561-3f69-4b5a-9269-909c2f300a31" providerId="AD" clId="Web-{9D913444-F694-341D-D8B5-480A969955FC}" dt="2020-05-21T07:01:04.230" v="1080" actId="20577"/>
          <ac:spMkLst>
            <pc:docMk/>
            <pc:sldMk cId="2478160142" sldId="314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32:43.176" v="757"/>
          <ac:spMkLst>
            <pc:docMk/>
            <pc:sldMk cId="2478160142" sldId="314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33:36.770" v="824"/>
          <ac:spMkLst>
            <pc:docMk/>
            <pc:sldMk cId="2478160142" sldId="314"/>
            <ac:spMk id="5" creationId="{E7410F98-12F6-4359-8268-F292C72951B7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8:47.178" v="844"/>
          <ac:spMkLst>
            <pc:docMk/>
            <pc:sldMk cId="2478160142" sldId="314"/>
            <ac:spMk id="7" creationId="{33731BE3-73A6-4218-B16E-F1AFAB038EB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9:16.758" v="862"/>
          <ac:spMkLst>
            <pc:docMk/>
            <pc:sldMk cId="2478160142" sldId="314"/>
            <ac:spMk id="8" creationId="{6C3233CB-398D-4372-8D50-CC3CE6AF392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40:05.038" v="885" actId="1076"/>
          <ac:spMkLst>
            <pc:docMk/>
            <pc:sldMk cId="2478160142" sldId="314"/>
            <ac:spMk id="9" creationId="{F3535D47-DA56-4FBF-A7E4-2A7CA5F4EB39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39:59.960" v="884" actId="1076"/>
          <ac:spMkLst>
            <pc:docMk/>
            <pc:sldMk cId="2478160142" sldId="314"/>
            <ac:spMk id="10" creationId="{CDD0C77C-2A8D-46F1-B5FD-4A8D44CB316C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6:40:21.507" v="888" actId="14100"/>
          <ac:cxnSpMkLst>
            <pc:docMk/>
            <pc:sldMk cId="2478160142" sldId="314"/>
            <ac:cxnSpMk id="11" creationId="{4B0B7EF4-4041-48D1-8E98-E94787C4A654}"/>
          </ac:cxnSpMkLst>
        </pc:cxnChg>
      </pc:sldChg>
      <pc:sldChg chg="addSp delSp modSp ord">
        <pc:chgData name="Shivam Panda (021300)" userId="S::shivamp@greenwoodhigh.edu.in::c2dbe561-3f69-4b5a-9269-909c2f300a31" providerId="AD" clId="Web-{9D913444-F694-341D-D8B5-480A969955FC}" dt="2020-05-21T07:50:48.451" v="1558" actId="20577"/>
        <pc:sldMkLst>
          <pc:docMk/>
          <pc:sldMk cId="2681425051" sldId="315"/>
        </pc:sldMkLst>
        <pc:spChg chg="mod">
          <ac:chgData name="Shivam Panda (021300)" userId="S::shivamp@greenwoodhigh.edu.in::c2dbe561-3f69-4b5a-9269-909c2f300a31" providerId="AD" clId="Web-{9D913444-F694-341D-D8B5-480A969955FC}" dt="2020-05-21T07:00:37.480" v="1060" actId="20577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1.648" v="889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4.179" v="890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6.976" v="891"/>
          <ac:spMkLst>
            <pc:docMk/>
            <pc:sldMk cId="2681425051" sldId="315"/>
            <ac:spMk id="5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1T06:42:24.570" v="900"/>
          <ac:spMkLst>
            <pc:docMk/>
            <pc:sldMk cId="2681425051" sldId="315"/>
            <ac:spMk id="6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3:25.702" v="915"/>
          <ac:spMkLst>
            <pc:docMk/>
            <pc:sldMk cId="2681425051" sldId="315"/>
            <ac:spMk id="7" creationId="{824FBC9A-075F-4914-8FC6-1472C68CBDE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44:29.841" v="927"/>
          <ac:spMkLst>
            <pc:docMk/>
            <pc:sldMk cId="2681425051" sldId="315"/>
            <ac:spMk id="8" creationId="{4BDA6AC0-1489-48F1-AB8C-A6FD4841541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4:26.185" v="925"/>
          <ac:spMkLst>
            <pc:docMk/>
            <pc:sldMk cId="2681425051" sldId="315"/>
            <ac:spMk id="10" creationId="{9231164B-1A3E-4351-89DC-1E745418A20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4:38.035" v="1282" actId="1076"/>
          <ac:spMkLst>
            <pc:docMk/>
            <pc:sldMk cId="2681425051" sldId="315"/>
            <ac:spMk id="12" creationId="{4F728A43-9435-4246-8824-EFCBE5B2AFF1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6:42.198" v="930"/>
          <ac:spMkLst>
            <pc:docMk/>
            <pc:sldMk cId="2681425051" sldId="315"/>
            <ac:spMk id="13" creationId="{46D8D22D-9082-463B-B383-2BF4D25C5DDF}"/>
          </ac:spMkLst>
        </pc:spChg>
        <pc:spChg chg="add mod ord">
          <ac:chgData name="Shivam Panda (021300)" userId="S::shivamp@greenwoodhigh.edu.in::c2dbe561-3f69-4b5a-9269-909c2f300a31" providerId="AD" clId="Web-{9D913444-F694-341D-D8B5-480A969955FC}" dt="2020-05-21T07:24:35.738" v="1281" actId="1076"/>
          <ac:spMkLst>
            <pc:docMk/>
            <pc:sldMk cId="2681425051" sldId="315"/>
            <ac:spMk id="14" creationId="{E6E0084C-A96F-436F-9154-D4BB92DC42B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08.495" v="1014" actId="20577"/>
          <ac:spMkLst>
            <pc:docMk/>
            <pc:sldMk cId="2681425051" sldId="315"/>
            <ac:spMk id="15" creationId="{8AAD2090-93BC-4AED-AD09-460B3E2A6A1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53.697" v="1027" actId="1076"/>
          <ac:spMkLst>
            <pc:docMk/>
            <pc:sldMk cId="2681425051" sldId="315"/>
            <ac:spMk id="16" creationId="{5D5DA88E-8971-4508-8B9E-BDD42263FE7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2:54.712" v="1031"/>
          <ac:spMkLst>
            <pc:docMk/>
            <pc:sldMk cId="2681425051" sldId="315"/>
            <ac:spMk id="17" creationId="{AC661210-146C-4899-BB49-D185ACD802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0.158" v="1202" actId="1076"/>
          <ac:spMkLst>
            <pc:docMk/>
            <pc:sldMk cId="2681425051" sldId="315"/>
            <ac:spMk id="18" creationId="{F08EFDF4-A0D3-418D-AFD8-EEDF9E6C762B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7.127" v="1203" actId="1076"/>
          <ac:spMkLst>
            <pc:docMk/>
            <pc:sldMk cId="2681425051" sldId="315"/>
            <ac:spMk id="19" creationId="{97085106-530C-4FAF-8387-128775D50CD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28.300" v="1239" actId="14100"/>
          <ac:spMkLst>
            <pc:docMk/>
            <pc:sldMk cId="2681425051" sldId="315"/>
            <ac:spMk id="20" creationId="{71086E6F-86A3-4E27-9F13-EC077B3E79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56.440" v="1251" actId="1076"/>
          <ac:spMkLst>
            <pc:docMk/>
            <pc:sldMk cId="2681425051" sldId="315"/>
            <ac:spMk id="21" creationId="{70124986-728C-4F6A-B294-32AA643275FE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1:16.894" v="1253" actId="1076"/>
          <ac:spMkLst>
            <pc:docMk/>
            <pc:sldMk cId="2681425051" sldId="315"/>
            <ac:spMk id="23" creationId="{7A29AC5F-3D65-4ED3-A463-C88F3D9FDB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4:12.617" v="1373" actId="1076"/>
          <ac:spMkLst>
            <pc:docMk/>
            <pc:sldMk cId="2681425051" sldId="315"/>
            <ac:spMk id="32" creationId="{1DD5B43B-07F1-467B-9742-95FB45B5C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49:54.278" v="1547"/>
          <ac:spMkLst>
            <pc:docMk/>
            <pc:sldMk cId="2681425051" sldId="315"/>
            <ac:spMk id="34" creationId="{A43C0982-5B84-4F52-A1DA-A2622408EA2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50:48.451" v="1558" actId="20577"/>
          <ac:spMkLst>
            <pc:docMk/>
            <pc:sldMk cId="2681425051" sldId="315"/>
            <ac:spMk id="37" creationId="{A510DD5E-65FC-4CCC-854A-E8B7B6B10FF8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42:03.963" v="1438" actId="1076"/>
          <ac:grpSpMkLst>
            <pc:docMk/>
            <pc:sldMk cId="2681425051" sldId="315"/>
            <ac:grpSpMk id="30" creationId="{5A009278-7FFD-4107-8B47-89DF7D451D4D}"/>
          </ac:grpSpMkLst>
        </pc:grpChg>
        <pc:cxnChg chg="add mod">
          <ac:chgData name="Shivam Panda (021300)" userId="S::shivamp@greenwoodhigh.edu.in::c2dbe561-3f69-4b5a-9269-909c2f300a31" providerId="AD" clId="Web-{9D913444-F694-341D-D8B5-480A969955FC}" dt="2020-05-21T07:22:09.363" v="1256" actId="14100"/>
          <ac:cxnSpMkLst>
            <pc:docMk/>
            <pc:sldMk cId="2681425051" sldId="315"/>
            <ac:cxnSpMk id="24" creationId="{8A9E22D8-BDE1-49EC-A57A-0F577B03A9FB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31.285" v="1260" actId="14100"/>
          <ac:cxnSpMkLst>
            <pc:docMk/>
            <pc:sldMk cId="2681425051" sldId="315"/>
            <ac:cxnSpMk id="25" creationId="{B89A7FB9-F381-463D-9A16-329D6AEC758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56.551" v="1265" actId="14100"/>
          <ac:cxnSpMkLst>
            <pc:docMk/>
            <pc:sldMk cId="2681425051" sldId="315"/>
            <ac:cxnSpMk id="26" creationId="{4D86B3E1-4871-4282-BA99-00CC59198406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26.354" v="1442" actId="14100"/>
          <ac:cxnSpMkLst>
            <pc:docMk/>
            <pc:sldMk cId="2681425051" sldId="315"/>
            <ac:cxnSpMk id="27" creationId="{EB966EEA-FB11-4AA3-87DF-861CAE5A3F98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20.207" v="1277" actId="14100"/>
          <ac:cxnSpMkLst>
            <pc:docMk/>
            <pc:sldMk cId="2681425051" sldId="315"/>
            <ac:cxnSpMk id="28" creationId="{3DD1BF4B-0BE9-483D-A7E0-235BE2F6935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31.254" v="1280" actId="14100"/>
          <ac:cxnSpMkLst>
            <pc:docMk/>
            <pc:sldMk cId="2681425051" sldId="315"/>
            <ac:cxnSpMk id="29" creationId="{087B7C5E-8154-4765-B092-9859A40734DE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34:23.492" v="1375" actId="14100"/>
          <ac:cxnSpMkLst>
            <pc:docMk/>
            <pc:sldMk cId="2681425051" sldId="315"/>
            <ac:cxnSpMk id="33" creationId="{B5BACF85-1B3E-4EE1-AB19-08859D8F166C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43.010" v="1445" actId="14100"/>
          <ac:cxnSpMkLst>
            <pc:docMk/>
            <pc:sldMk cId="2681425051" sldId="315"/>
            <ac:cxnSpMk id="36" creationId="{07EE32AB-00A1-4650-8A45-91DDFC193A6E}"/>
          </ac:cxnSpMkLst>
        </pc:cxnChg>
      </pc:sldChg>
      <pc:sldChg chg="addSp modSp">
        <pc:chgData name="Shivam Panda (021300)" userId="S::shivamp@greenwoodhigh.edu.in::c2dbe561-3f69-4b5a-9269-909c2f300a31" providerId="AD" clId="Web-{9D913444-F694-341D-D8B5-480A969955FC}" dt="2020-05-21T07:43:39.573" v="1453" actId="14100"/>
        <pc:sldMkLst>
          <pc:docMk/>
          <pc:sldMk cId="2590506655" sldId="316"/>
        </pc:sldMkLst>
        <pc:spChg chg="mod">
          <ac:chgData name="Shivam Panda (021300)" userId="S::shivamp@greenwoodhigh.edu.in::c2dbe561-3f69-4b5a-9269-909c2f300a31" providerId="AD" clId="Web-{9D913444-F694-341D-D8B5-480A969955FC}" dt="2020-05-21T07:26:37.505" v="1338" actId="20577"/>
          <ac:spMkLst>
            <pc:docMk/>
            <pc:sldMk cId="2590506655" sldId="316"/>
            <ac:spMk id="2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9.308" v="1452" actId="1076"/>
          <ac:spMkLst>
            <pc:docMk/>
            <pc:sldMk cId="2590506655" sldId="316"/>
            <ac:spMk id="4" creationId="{3AE60ECC-FBE3-41D6-BCE9-C526EB60B4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2.714" v="1451" actId="1076"/>
          <ac:spMkLst>
            <pc:docMk/>
            <pc:sldMk cId="2590506655" sldId="316"/>
            <ac:spMk id="8" creationId="{40B61C5F-0011-4C96-AB5B-E929D3C214DE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3:39.573" v="1453" actId="14100"/>
          <ac:cxnSpMkLst>
            <pc:docMk/>
            <pc:sldMk cId="2590506655" sldId="316"/>
            <ac:cxnSpMk id="6" creationId="{00D2B778-DF20-4A56-B084-B51B822F4BCA}"/>
          </ac:cxnSpMkLst>
        </pc:cxnChg>
      </pc:sldChg>
      <pc:sldChg chg="addSp modSp mod modClrScheme chgLayout">
        <pc:chgData name="Shivam Panda (021300)" userId="S::shivamp@greenwoodhigh.edu.in::c2dbe561-3f69-4b5a-9269-909c2f300a31" providerId="AD" clId="Web-{9D913444-F694-341D-D8B5-480A969955FC}" dt="2020-05-21T07:49:06.497" v="1544" actId="14100"/>
        <pc:sldMkLst>
          <pc:docMk/>
          <pc:sldMk cId="1735722345" sldId="317"/>
        </pc:sldMkLst>
        <pc:spChg chg="add mod">
          <ac:chgData name="Shivam Panda (021300)" userId="S::shivamp@greenwoodhigh.edu.in::c2dbe561-3f69-4b5a-9269-909c2f300a31" providerId="AD" clId="Web-{9D913444-F694-341D-D8B5-480A969955FC}" dt="2020-05-21T07:45:11.714" v="1482" actId="20577"/>
          <ac:spMkLst>
            <pc:docMk/>
            <pc:sldMk cId="1735722345" sldId="317"/>
            <ac:spMk id="2" creationId="{F4F02F50-F803-4967-89B8-131EC92DE8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52.543" v="1491" actId="20577"/>
          <ac:spMkLst>
            <pc:docMk/>
            <pc:sldMk cId="1735722345" sldId="317"/>
            <ac:spMk id="4" creationId="{F736EC4A-4F65-4966-ACF4-D5E4CE165435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33.293" v="1488" actId="20577"/>
          <ac:spMkLst>
            <pc:docMk/>
            <pc:sldMk cId="1735722345" sldId="317"/>
            <ac:spMk id="6" creationId="{ACDAB238-9CA6-44CA-AD0F-9AB49E3DC90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7:40.575" v="1528" actId="1076"/>
          <ac:spMkLst>
            <pc:docMk/>
            <pc:sldMk cId="1735722345" sldId="317"/>
            <ac:spMk id="7" creationId="{41A4CD64-70FA-4930-9515-0F0901AC758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8:02.340" v="1533" actId="20577"/>
          <ac:spMkLst>
            <pc:docMk/>
            <pc:sldMk cId="1735722345" sldId="317"/>
            <ac:spMk id="9" creationId="{899EF574-E96A-494F-ACFC-60A67C18B476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8:23.137" v="1536" actId="14100"/>
          <ac:cxnSpMkLst>
            <pc:docMk/>
            <pc:sldMk cId="1735722345" sldId="317"/>
            <ac:cxnSpMk id="10" creationId="{EE8B7A10-2601-4E98-94F7-840598F2E09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8:38.622" v="1539" actId="14100"/>
          <ac:cxnSpMkLst>
            <pc:docMk/>
            <pc:sldMk cId="1735722345" sldId="317"/>
            <ac:cxnSpMk id="11" creationId="{6E250ACC-8C81-4E93-8811-634C3E3860E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9:06.497" v="1544" actId="14100"/>
          <ac:cxnSpMkLst>
            <pc:docMk/>
            <pc:sldMk cId="1735722345" sldId="317"/>
            <ac:cxnSpMk id="12" creationId="{DE0496A9-8AAE-4F11-AAB3-992F73751204}"/>
          </ac:cxnSpMkLst>
        </pc:cxnChg>
      </pc:sldChg>
      <pc:sldChg chg="del">
        <pc:chgData name="Shivam Panda (021300)" userId="S::shivamp@greenwoodhigh.edu.in::c2dbe561-3f69-4b5a-9269-909c2f300a31" providerId="AD" clId="Web-{9D913444-F694-341D-D8B5-480A969955FC}" dt="2020-05-21T07:49:12.700" v="1545"/>
        <pc:sldMkLst>
          <pc:docMk/>
          <pc:sldMk cId="2765137111" sldId="318"/>
        </pc:sldMkLst>
      </pc:sldChg>
      <pc:sldChg chg="del">
        <pc:chgData name="Shivam Panda (021300)" userId="S::shivamp@greenwoodhigh.edu.in::c2dbe561-3f69-4b5a-9269-909c2f300a31" providerId="AD" clId="Web-{9D913444-F694-341D-D8B5-480A969955FC}" dt="2020-05-21T07:49:15.575" v="154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Notice Board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S1:Gui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6F11-9E53-4888-8C63-A1704A75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857" y="3718686"/>
            <a:ext cx="2742576" cy="3835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Compiled peer 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3A03D-6C2C-4BC7-9FD8-8F1FFDB8B95F}"/>
              </a:ext>
            </a:extLst>
          </p:cNvPr>
          <p:cNvSpPr/>
          <p:nvPr/>
        </p:nvSpPr>
        <p:spPr>
          <a:xfrm>
            <a:off x="4353184" y="1989386"/>
            <a:ext cx="2596855" cy="4109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BCE15-25B3-41EF-828A-F39AE8377D03}"/>
              </a:ext>
            </a:extLst>
          </p:cNvPr>
          <p:cNvSpPr/>
          <p:nvPr/>
        </p:nvSpPr>
        <p:spPr>
          <a:xfrm>
            <a:off x="4392204" y="2595128"/>
            <a:ext cx="2492999" cy="510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Cards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36944-1CB0-4D59-8FB7-A624CC17B99A}"/>
              </a:ext>
            </a:extLst>
          </p:cNvPr>
          <p:cNvSpPr/>
          <p:nvPr/>
        </p:nvSpPr>
        <p:spPr>
          <a:xfrm>
            <a:off x="4393459" y="3153641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F554C-3634-446B-A5F7-170C34D2D4C2}"/>
              </a:ext>
            </a:extLst>
          </p:cNvPr>
          <p:cNvSpPr/>
          <p:nvPr/>
        </p:nvSpPr>
        <p:spPr>
          <a:xfrm>
            <a:off x="4395811" y="4324980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B48B-960A-4C85-9172-2886B991D594}"/>
              </a:ext>
            </a:extLst>
          </p:cNvPr>
          <p:cNvSpPr/>
          <p:nvPr/>
        </p:nvSpPr>
        <p:spPr>
          <a:xfrm>
            <a:off x="6330195" y="2030713"/>
            <a:ext cx="491428" cy="500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124A1-6013-4DB4-AA22-F240FD99C34D}"/>
              </a:ext>
            </a:extLst>
          </p:cNvPr>
          <p:cNvCxnSpPr/>
          <p:nvPr/>
        </p:nvCxnSpPr>
        <p:spPr>
          <a:xfrm>
            <a:off x="6794078" y="232472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B017C9-B410-4801-85E0-6E808FA9BA45}"/>
              </a:ext>
            </a:extLst>
          </p:cNvPr>
          <p:cNvSpPr txBox="1"/>
          <p:nvPr/>
        </p:nvSpPr>
        <p:spPr>
          <a:xfrm>
            <a:off x="8430105" y="2138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37ACB-4E32-4140-B13E-63F0D5430EA9}"/>
              </a:ext>
            </a:extLst>
          </p:cNvPr>
          <p:cNvCxnSpPr>
            <a:cxnSpLocks/>
          </p:cNvCxnSpPr>
          <p:nvPr/>
        </p:nvCxnSpPr>
        <p:spPr>
          <a:xfrm>
            <a:off x="6835442" y="2844274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45B45-D207-44F3-92DD-707A6F3AC280}"/>
              </a:ext>
            </a:extLst>
          </p:cNvPr>
          <p:cNvCxnSpPr>
            <a:cxnSpLocks/>
          </p:cNvCxnSpPr>
          <p:nvPr/>
        </p:nvCxnSpPr>
        <p:spPr>
          <a:xfrm>
            <a:off x="6892164" y="458238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003987-42CD-4F4B-B447-116D2BBB6231}"/>
              </a:ext>
            </a:extLst>
          </p:cNvPr>
          <p:cNvCxnSpPr>
            <a:cxnSpLocks/>
          </p:cNvCxnSpPr>
          <p:nvPr/>
        </p:nvCxnSpPr>
        <p:spPr>
          <a:xfrm>
            <a:off x="6911120" y="4582390"/>
            <a:ext cx="1509207" cy="6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CC3EB-2FBC-4F9F-9C1B-E56533A4B3E2}"/>
              </a:ext>
            </a:extLst>
          </p:cNvPr>
          <p:cNvCxnSpPr>
            <a:cxnSpLocks/>
          </p:cNvCxnSpPr>
          <p:nvPr/>
        </p:nvCxnSpPr>
        <p:spPr>
          <a:xfrm>
            <a:off x="6882869" y="3411050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CF29E-9BD7-4E67-9E2C-09F49A18D229}"/>
              </a:ext>
            </a:extLst>
          </p:cNvPr>
          <p:cNvCxnSpPr>
            <a:cxnSpLocks/>
          </p:cNvCxnSpPr>
          <p:nvPr/>
        </p:nvCxnSpPr>
        <p:spPr>
          <a:xfrm>
            <a:off x="6892382" y="3477175"/>
            <a:ext cx="1471442" cy="47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F6073-2BF1-49B0-8048-906D849BE857}"/>
              </a:ext>
            </a:extLst>
          </p:cNvPr>
          <p:cNvSpPr txBox="1"/>
          <p:nvPr/>
        </p:nvSpPr>
        <p:spPr>
          <a:xfrm>
            <a:off x="8425110" y="2658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Leave 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4366-E536-4291-A494-937F12A23494}"/>
              </a:ext>
            </a:extLst>
          </p:cNvPr>
          <p:cNvSpPr txBox="1"/>
          <p:nvPr/>
        </p:nvSpPr>
        <p:spPr>
          <a:xfrm>
            <a:off x="8377977" y="32251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RSVP to meetings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8C064C-FF9D-4CFB-927A-A6DBC1D24764}"/>
              </a:ext>
            </a:extLst>
          </p:cNvPr>
          <p:cNvSpPr txBox="1"/>
          <p:nvPr/>
        </p:nvSpPr>
        <p:spPr>
          <a:xfrm>
            <a:off x="8434699" y="43965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684FE-93FF-447A-BCD1-4C145FD9FA98}"/>
              </a:ext>
            </a:extLst>
          </p:cNvPr>
          <p:cNvSpPr txBox="1"/>
          <p:nvPr/>
        </p:nvSpPr>
        <p:spPr>
          <a:xfrm>
            <a:off x="8425331" y="5019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Calendar deadlines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S2:Add Card GUI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009278-7FFD-4107-8B47-89DF7D451D4D}"/>
              </a:ext>
            </a:extLst>
          </p:cNvPr>
          <p:cNvGrpSpPr/>
          <p:nvPr/>
        </p:nvGrpSpPr>
        <p:grpSpPr>
          <a:xfrm>
            <a:off x="1398032" y="1831161"/>
            <a:ext cx="9404092" cy="4711330"/>
            <a:chOff x="803225" y="1859500"/>
            <a:chExt cx="9404092" cy="47113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E0084C-A96F-436F-9154-D4BB92DC42B3}"/>
                </a:ext>
              </a:extLst>
            </p:cNvPr>
            <p:cNvSpPr/>
            <p:nvPr/>
          </p:nvSpPr>
          <p:spPr>
            <a:xfrm>
              <a:off x="936658" y="3341386"/>
              <a:ext cx="2483558" cy="1246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Select function </a:t>
              </a:r>
              <a:r>
                <a:rPr lang="en-US" dirty="0"/>
                <a:t>through dropdown list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28A43-9435-4246-8824-EFCBE5B2AFF1}"/>
                </a:ext>
              </a:extLst>
            </p:cNvPr>
            <p:cNvSpPr/>
            <p:nvPr/>
          </p:nvSpPr>
          <p:spPr>
            <a:xfrm>
              <a:off x="803225" y="4445417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Cards-GUI button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AD2090-93BC-4AED-AD09-460B3E2A6A12}"/>
                </a:ext>
              </a:extLst>
            </p:cNvPr>
            <p:cNvSpPr/>
            <p:nvPr/>
          </p:nvSpPr>
          <p:spPr>
            <a:xfrm>
              <a:off x="4393458" y="1859500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Scheduling meetings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DA88E-8971-4508-8B9E-BDD42263FE79}"/>
                </a:ext>
              </a:extLst>
            </p:cNvPr>
            <p:cNvSpPr/>
            <p:nvPr/>
          </p:nvSpPr>
          <p:spPr>
            <a:xfrm>
              <a:off x="4334302" y="2575055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Calendar GUI</a:t>
              </a: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8EFDF4-A0D3-418D-AFD8-EEDF9E6C762B}"/>
                </a:ext>
              </a:extLst>
            </p:cNvPr>
            <p:cNvSpPr/>
            <p:nvPr/>
          </p:nvSpPr>
          <p:spPr>
            <a:xfrm>
              <a:off x="4490224" y="3484260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Announcements</a:t>
              </a:r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085106-530C-4FAF-8387-128775D50CD0}"/>
                </a:ext>
              </a:extLst>
            </p:cNvPr>
            <p:cNvSpPr/>
            <p:nvPr/>
          </p:nvSpPr>
          <p:spPr>
            <a:xfrm>
              <a:off x="4431037" y="4180922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CharField-GUI</a:t>
              </a:r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086E6F-86A3-4E27-9F13-EC077B3E7994}"/>
                </a:ext>
              </a:extLst>
            </p:cNvPr>
            <p:cNvSpPr/>
            <p:nvPr/>
          </p:nvSpPr>
          <p:spPr>
            <a:xfrm>
              <a:off x="4492626" y="5042897"/>
              <a:ext cx="1728247" cy="897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Public/private feature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24986-728C-4F6A-B294-32AA643275FE}"/>
                </a:ext>
              </a:extLst>
            </p:cNvPr>
            <p:cNvSpPr/>
            <p:nvPr/>
          </p:nvSpPr>
          <p:spPr>
            <a:xfrm>
              <a:off x="4282348" y="5786790"/>
              <a:ext cx="2143667" cy="784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Drpodown List to specify which Assignment to make pulic</a:t>
              </a:r>
              <a:endParaRPr lang="en-US" sz="1400" dirty="0"/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29AC5F-3D65-4ED3-A463-C88F3D9FDBBA}"/>
                </a:ext>
              </a:extLst>
            </p:cNvPr>
            <p:cNvSpPr/>
            <p:nvPr/>
          </p:nvSpPr>
          <p:spPr>
            <a:xfrm>
              <a:off x="8394096" y="2329720"/>
              <a:ext cx="1813221" cy="292834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9E22D8-BDE1-49EC-A57A-0F577B03A9FB}"/>
                </a:ext>
              </a:extLst>
            </p:cNvPr>
            <p:cNvCxnSpPr/>
            <p:nvPr/>
          </p:nvCxnSpPr>
          <p:spPr>
            <a:xfrm>
              <a:off x="6024307" y="2291668"/>
              <a:ext cx="2377815" cy="1585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A7FB9-F381-463D-9A16-329D6AEC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9182" y="3857862"/>
              <a:ext cx="2425021" cy="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86B3E1-4871-4282-BA99-00CC59198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8082" y="3867308"/>
              <a:ext cx="2217311" cy="161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66EEA-FB11-4AA3-87DF-861CAE5A3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5273" y="3007696"/>
              <a:ext cx="10854" cy="37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D1BF4B-0BE9-483D-A7E0-235BE2F69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139" y="3952324"/>
              <a:ext cx="1159877" cy="1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87B7C5E-8154-4765-B092-9859A40734DE}"/>
                </a:ext>
              </a:extLst>
            </p:cNvPr>
            <p:cNvCxnSpPr>
              <a:cxnSpLocks/>
            </p:cNvCxnSpPr>
            <p:nvPr/>
          </p:nvCxnSpPr>
          <p:spPr>
            <a:xfrm>
              <a:off x="3374772" y="3991998"/>
              <a:ext cx="1131552" cy="1518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DD5B43B-07F1-467B-9742-95FB45B5C824}"/>
              </a:ext>
            </a:extLst>
          </p:cNvPr>
          <p:cNvSpPr/>
          <p:nvPr/>
        </p:nvSpPr>
        <p:spPr>
          <a:xfrm>
            <a:off x="7667110" y="5701775"/>
            <a:ext cx="1784896" cy="972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S2:TimeTracker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BACF85-1B3E-4EE1-AB19-08859D8F166C}"/>
              </a:ext>
            </a:extLst>
          </p:cNvPr>
          <p:cNvCxnSpPr/>
          <p:nvPr/>
        </p:nvCxnSpPr>
        <p:spPr>
          <a:xfrm>
            <a:off x="7034537" y="6183536"/>
            <a:ext cx="678364" cy="2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EE32AB-00A1-4650-8A45-91DDFC193A6E}"/>
              </a:ext>
            </a:extLst>
          </p:cNvPr>
          <p:cNvCxnSpPr>
            <a:cxnSpLocks/>
          </p:cNvCxnSpPr>
          <p:nvPr/>
        </p:nvCxnSpPr>
        <p:spPr>
          <a:xfrm flipV="1">
            <a:off x="3772499" y="2224915"/>
            <a:ext cx="1263733" cy="1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10DD5E-65FC-4CCC-854A-E8B7B6B10FF8}"/>
              </a:ext>
            </a:extLst>
          </p:cNvPr>
          <p:cNvSpPr/>
          <p:nvPr/>
        </p:nvSpPr>
        <p:spPr>
          <a:xfrm>
            <a:off x="2209990" y="1828800"/>
            <a:ext cx="1482771" cy="1142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S2:</a:t>
            </a:r>
          </a:p>
          <a:p>
            <a:pPr algn="ctr"/>
            <a:r>
              <a:rPr lang="en-US" sz="1400">
                <a:ea typeface="+mn-lt"/>
                <a:cs typeface="+mn-lt"/>
              </a:rPr>
              <a:t>TSV-Search option only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S3:Meeting RSVPs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5E03B-9394-4A93-9509-B422E48BAA40}"/>
              </a:ext>
            </a:extLst>
          </p:cNvPr>
          <p:cNvSpPr/>
          <p:nvPr/>
        </p:nvSpPr>
        <p:spPr>
          <a:xfrm>
            <a:off x="2757592" y="3850302"/>
            <a:ext cx="2757358" cy="614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Cards-GUI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3BE8B-C633-4D41-85D3-540B50109C96}"/>
              </a:ext>
            </a:extLst>
          </p:cNvPr>
          <p:cNvSpPr/>
          <p:nvPr/>
        </p:nvSpPr>
        <p:spPr>
          <a:xfrm>
            <a:off x="6392921" y="3850301"/>
            <a:ext cx="2757358" cy="614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options –GUI</a:t>
            </a:r>
          </a:p>
          <a:p>
            <a:pPr algn="ctr"/>
            <a:r>
              <a:rPr lang="en-US" dirty="0"/>
              <a:t>(yes/no)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6EB02A-BF07-47CB-A4E6-2591C6107F57}"/>
              </a:ext>
            </a:extLst>
          </p:cNvPr>
          <p:cNvCxnSpPr/>
          <p:nvPr/>
        </p:nvCxnSpPr>
        <p:spPr>
          <a:xfrm>
            <a:off x="1872609" y="4145501"/>
            <a:ext cx="923840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9E3EB7-DD8F-4C66-8B29-3ADD68068CD1}"/>
              </a:ext>
            </a:extLst>
          </p:cNvPr>
          <p:cNvCxnSpPr>
            <a:cxnSpLocks/>
          </p:cNvCxnSpPr>
          <p:nvPr/>
        </p:nvCxnSpPr>
        <p:spPr>
          <a:xfrm>
            <a:off x="5518811" y="4154947"/>
            <a:ext cx="886076" cy="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3738A5C5-4420-45D2-B7F5-7F568CCC5DB6}"/>
              </a:ext>
            </a:extLst>
          </p:cNvPr>
          <p:cNvSpPr/>
          <p:nvPr/>
        </p:nvSpPr>
        <p:spPr>
          <a:xfrm>
            <a:off x="10065221" y="2688679"/>
            <a:ext cx="1813221" cy="292834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61742-80DF-4903-BD94-BAF0CD2C9BCB}"/>
              </a:ext>
            </a:extLst>
          </p:cNvPr>
          <p:cNvCxnSpPr>
            <a:cxnSpLocks/>
          </p:cNvCxnSpPr>
          <p:nvPr/>
        </p:nvCxnSpPr>
        <p:spPr>
          <a:xfrm>
            <a:off x="9143518" y="4145501"/>
            <a:ext cx="923840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CF1D669-D150-4674-BE3A-33F7F5C37F2F}"/>
              </a:ext>
            </a:extLst>
          </p:cNvPr>
          <p:cNvSpPr/>
          <p:nvPr/>
        </p:nvSpPr>
        <p:spPr>
          <a:xfrm>
            <a:off x="557749" y="3387436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S4:Pending Approval </a:t>
            </a:r>
            <a:r>
              <a:rPr lang="en-US" dirty="0"/>
              <a:t>Timesheets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283FD7-56D8-459B-A457-BEE3C49C3FCE}"/>
              </a:ext>
            </a:extLst>
          </p:cNvPr>
          <p:cNvGrpSpPr/>
          <p:nvPr/>
        </p:nvGrpSpPr>
        <p:grpSpPr>
          <a:xfrm>
            <a:off x="1483005" y="2244703"/>
            <a:ext cx="9139733" cy="3504569"/>
            <a:chOff x="576632" y="2103009"/>
            <a:chExt cx="9139733" cy="3504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757D2-926D-408E-ACC3-A75560D33C69}"/>
                </a:ext>
              </a:extLst>
            </p:cNvPr>
            <p:cNvSpPr/>
            <p:nvPr/>
          </p:nvSpPr>
          <p:spPr>
            <a:xfrm>
              <a:off x="576632" y="3189063"/>
              <a:ext cx="1501654" cy="16342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S6:TimeTracker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02ACBE4-45C2-4B59-BB72-2605C660E52E}"/>
                </a:ext>
              </a:extLst>
            </p:cNvPr>
            <p:cNvSpPr/>
            <p:nvPr/>
          </p:nvSpPr>
          <p:spPr>
            <a:xfrm>
              <a:off x="7553813" y="2103009"/>
              <a:ext cx="2162552" cy="350456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FC7966-762F-4B0F-9B51-FCE1A6893C97}"/>
                </a:ext>
              </a:extLst>
            </p:cNvPr>
            <p:cNvSpPr/>
            <p:nvPr/>
          </p:nvSpPr>
          <p:spPr>
            <a:xfrm>
              <a:off x="3050671" y="3699162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Responding options –GUI</a:t>
              </a:r>
            </a:p>
            <a:p>
              <a:pPr algn="ctr"/>
              <a:r>
                <a:rPr lang="en-US" dirty="0"/>
                <a:t>(approve/deny)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3F92D1-A103-4456-B586-D48D2EB6391C}"/>
                </a:ext>
              </a:extLst>
            </p:cNvPr>
            <p:cNvCxnSpPr/>
            <p:nvPr/>
          </p:nvCxnSpPr>
          <p:spPr>
            <a:xfrm>
              <a:off x="2118086" y="3994360"/>
              <a:ext cx="923840" cy="1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B972-5870-4E9A-A397-6BE411D11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1492" y="4049148"/>
              <a:ext cx="1792450" cy="1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S5:Peer Activity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C9675E-8B19-4FAE-BD1D-89803C7022C4}"/>
              </a:ext>
            </a:extLst>
          </p:cNvPr>
          <p:cNvSpPr/>
          <p:nvPr/>
        </p:nvSpPr>
        <p:spPr>
          <a:xfrm>
            <a:off x="6902755" y="3576360"/>
            <a:ext cx="2880095" cy="840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tabularized completed assignments by peer and task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4319BF-5C09-44F4-8331-A8DC3927108E}"/>
              </a:ext>
            </a:extLst>
          </p:cNvPr>
          <p:cNvCxnSpPr/>
          <p:nvPr/>
        </p:nvCxnSpPr>
        <p:spPr>
          <a:xfrm>
            <a:off x="3647590" y="3975467"/>
            <a:ext cx="325586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83DD3-7CE6-4098-AE83-6E66A5672AD7}"/>
              </a:ext>
            </a:extLst>
          </p:cNvPr>
          <p:cNvSpPr/>
          <p:nvPr/>
        </p:nvSpPr>
        <p:spPr>
          <a:xfrm>
            <a:off x="2332729" y="3274081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S6: Deadline/Assignment Notification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535D47-DA56-4FBF-A7E4-2A7CA5F4EB39}"/>
              </a:ext>
            </a:extLst>
          </p:cNvPr>
          <p:cNvSpPr/>
          <p:nvPr/>
        </p:nvSpPr>
        <p:spPr>
          <a:xfrm>
            <a:off x="2485045" y="3445295"/>
            <a:ext cx="1265620" cy="13791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S8-TimeSheetViewer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D0C77C-2A8D-46F1-B5FD-4A8D44CB316C}"/>
              </a:ext>
            </a:extLst>
          </p:cNvPr>
          <p:cNvSpPr/>
          <p:nvPr/>
        </p:nvSpPr>
        <p:spPr>
          <a:xfrm>
            <a:off x="6310059" y="3767648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0B7EF4-4041-48D1-8E98-E94787C4A654}"/>
              </a:ext>
            </a:extLst>
          </p:cNvPr>
          <p:cNvCxnSpPr/>
          <p:nvPr/>
        </p:nvCxnSpPr>
        <p:spPr>
          <a:xfrm flipV="1">
            <a:off x="3752699" y="4182578"/>
            <a:ext cx="2557200" cy="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S7:Announcement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60ECC-FBE3-41D6-BCE9-C526EB60B4BA}"/>
              </a:ext>
            </a:extLst>
          </p:cNvPr>
          <p:cNvSpPr/>
          <p:nvPr/>
        </p:nvSpPr>
        <p:spPr>
          <a:xfrm>
            <a:off x="2389377" y="3274081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D2B778-DF20-4A56-B084-B51B822F4BCA}"/>
              </a:ext>
            </a:extLst>
          </p:cNvPr>
          <p:cNvCxnSpPr>
            <a:cxnSpLocks/>
          </p:cNvCxnSpPr>
          <p:nvPr/>
        </p:nvCxnSpPr>
        <p:spPr>
          <a:xfrm flipV="1">
            <a:off x="3695630" y="3971215"/>
            <a:ext cx="2915976" cy="3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B61C5F-0011-4C96-AB5B-E929D3C214DE}"/>
              </a:ext>
            </a:extLst>
          </p:cNvPr>
          <p:cNvSpPr/>
          <p:nvPr/>
        </p:nvSpPr>
        <p:spPr>
          <a:xfrm>
            <a:off x="6612183" y="3625954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F50-F803-4967-89B8-131EC92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S8:Reply Disply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6EC4A-4F65-4966-ACF4-D5E4CE165435}"/>
              </a:ext>
            </a:extLst>
          </p:cNvPr>
          <p:cNvSpPr/>
          <p:nvPr/>
        </p:nvSpPr>
        <p:spPr>
          <a:xfrm>
            <a:off x="2002280" y="1857139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AB238-9CA6-44CA-AD0F-9AB49E3DC90D}"/>
              </a:ext>
            </a:extLst>
          </p:cNvPr>
          <p:cNvSpPr/>
          <p:nvPr/>
        </p:nvSpPr>
        <p:spPr>
          <a:xfrm>
            <a:off x="2002280" y="3982552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A4CD64-70FA-4930-9515-0F0901AC7581}"/>
              </a:ext>
            </a:extLst>
          </p:cNvPr>
          <p:cNvSpPr/>
          <p:nvPr/>
        </p:nvSpPr>
        <p:spPr>
          <a:xfrm>
            <a:off x="4409833" y="2962353"/>
            <a:ext cx="2700709" cy="130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</a:t>
            </a:r>
          </a:p>
          <a:p>
            <a:pPr algn="ctr"/>
            <a:r>
              <a:rPr lang="en-US" dirty="0"/>
              <a:t>Deny/Approve or Yes/No </a:t>
            </a:r>
            <a:r>
              <a:rPr lang="en-US"/>
              <a:t>respectively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EF574-E96A-494F-ACFC-60A67C18B476}"/>
              </a:ext>
            </a:extLst>
          </p:cNvPr>
          <p:cNvSpPr/>
          <p:nvPr/>
        </p:nvSpPr>
        <p:spPr>
          <a:xfrm>
            <a:off x="7565763" y="3248103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8B7A10-2601-4E98-94F7-840598F2E099}"/>
              </a:ext>
            </a:extLst>
          </p:cNvPr>
          <p:cNvCxnSpPr/>
          <p:nvPr/>
        </p:nvCxnSpPr>
        <p:spPr>
          <a:xfrm>
            <a:off x="3342956" y="2612842"/>
            <a:ext cx="1037138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0ACC-8C81-4E93-8811-634C3E3860E1}"/>
              </a:ext>
            </a:extLst>
          </p:cNvPr>
          <p:cNvCxnSpPr>
            <a:cxnSpLocks/>
          </p:cNvCxnSpPr>
          <p:nvPr/>
        </p:nvCxnSpPr>
        <p:spPr>
          <a:xfrm flipV="1">
            <a:off x="3344763" y="3659490"/>
            <a:ext cx="1037139" cy="99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496A9-8AAE-4F11-AAB3-992F73751204}"/>
              </a:ext>
            </a:extLst>
          </p:cNvPr>
          <p:cNvCxnSpPr>
            <a:cxnSpLocks/>
          </p:cNvCxnSpPr>
          <p:nvPr/>
        </p:nvCxnSpPr>
        <p:spPr>
          <a:xfrm flipV="1">
            <a:off x="7055299" y="3602813"/>
            <a:ext cx="508422" cy="1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Digital Blue Tunnel 16x9</vt:lpstr>
      <vt:lpstr>Notice Board</vt:lpstr>
      <vt:lpstr>S1:Gui Representation</vt:lpstr>
      <vt:lpstr>S2:Add Card GUI</vt:lpstr>
      <vt:lpstr>S3:Meeting RSVPs</vt:lpstr>
      <vt:lpstr>S4:Pending Approval Timesheets</vt:lpstr>
      <vt:lpstr>S5:Peer Activity </vt:lpstr>
      <vt:lpstr>S6: Deadline/Assignment Notification</vt:lpstr>
      <vt:lpstr>S7:Announcement Display</vt:lpstr>
      <vt:lpstr>S8:Reply Disply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713</cp:revision>
  <dcterms:created xsi:type="dcterms:W3CDTF">2020-05-20T14:58:42Z</dcterms:created>
  <dcterms:modified xsi:type="dcterms:W3CDTF">2020-05-21T07:51:22Z</dcterms:modified>
</cp:coreProperties>
</file>